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85" r:id="rId11"/>
    <p:sldId id="277" r:id="rId12"/>
    <p:sldId id="278" r:id="rId13"/>
    <p:sldId id="286" r:id="rId14"/>
    <p:sldId id="288" r:id="rId15"/>
    <p:sldId id="289" r:id="rId16"/>
    <p:sldId id="291" r:id="rId17"/>
    <p:sldId id="290" r:id="rId18"/>
    <p:sldId id="270" r:id="rId19"/>
    <p:sldId id="27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</a:t>
            </a:r>
            <a:r>
              <a:rPr lang="en-IN" dirty="0" smtClean="0"/>
              <a:t>variable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smtClean="0"/>
              <a:t>Inputs and response </a:t>
            </a:r>
            <a:r>
              <a:rPr lang="en-US" dirty="0" smtClean="0"/>
              <a:t>mapping</a:t>
            </a:r>
            <a:endParaRPr lang="en-US" dirty="0" smtClean="0"/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reduction 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smtClean="0"/>
              <a:t>multi-</a:t>
            </a:r>
            <a:r>
              <a:rPr lang="en-US" dirty="0" err="1" smtClean="0"/>
              <a:t>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417</Words>
  <Application>Microsoft Office PowerPoint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Office Theme</vt:lpstr>
      <vt:lpstr>Microsoft Equation 3.0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Algorithm</vt:lpstr>
      <vt:lpstr>Least Squares</vt:lpstr>
      <vt:lpstr>Least Squares</vt:lpstr>
      <vt:lpstr>R2 Value</vt:lpstr>
      <vt:lpstr>R2 Value</vt:lpstr>
      <vt:lpstr>R2 Value</vt:lpstr>
      <vt:lpstr>p Value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1340</cp:revision>
  <dcterms:created xsi:type="dcterms:W3CDTF">2019-02-01T20:19:40Z</dcterms:created>
  <dcterms:modified xsi:type="dcterms:W3CDTF">2023-02-01T05:01:20Z</dcterms:modified>
</cp:coreProperties>
</file>