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78" r:id="rId13"/>
    <p:sldId id="279" r:id="rId14"/>
    <p:sldId id="271" r:id="rId15"/>
    <p:sldId id="273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  <a:endParaRPr lang="en-US" dirty="0" smtClean="0"/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</a:t>
            </a:r>
            <a:r>
              <a:rPr lang="en-IN" dirty="0" smtClean="0"/>
              <a:t>contains word </a:t>
            </a:r>
            <a:r>
              <a:rPr lang="en-IN" dirty="0" smtClean="0"/>
              <a:t>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</a:t>
            </a:r>
            <a:r>
              <a:rPr lang="en-IN" dirty="0" smtClean="0"/>
              <a:t>‘discount’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 given SMS contains word ‘discount’.</a:t>
            </a:r>
          </a:p>
          <a:p>
            <a:r>
              <a:rPr lang="en-IN" dirty="0" smtClean="0"/>
              <a:t>Probability that SMS is Spam and SMS contains word </a:t>
            </a:r>
            <a:r>
              <a:rPr lang="en-IN" dirty="0" smtClean="0"/>
              <a:t>‘discount</a:t>
            </a:r>
            <a:r>
              <a:rPr lang="en-IN" dirty="0" smtClean="0"/>
              <a:t>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265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Laplacian Smoothing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1409</cp:revision>
  <dcterms:created xsi:type="dcterms:W3CDTF">2019-02-01T20:19:40Z</dcterms:created>
  <dcterms:modified xsi:type="dcterms:W3CDTF">2023-02-13T08:58:34Z</dcterms:modified>
</cp:coreProperties>
</file>