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0" r:id="rId4"/>
    <p:sldId id="271" r:id="rId5"/>
    <p:sldId id="272" r:id="rId6"/>
    <p:sldId id="273" r:id="rId7"/>
    <p:sldId id="277" r:id="rId8"/>
    <p:sldId id="276" r:id="rId9"/>
    <p:sldId id="274" r:id="rId10"/>
    <p:sldId id="27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Computationally expensive</a:t>
            </a:r>
          </a:p>
          <a:p>
            <a:r>
              <a:rPr lang="en-IN" dirty="0" smtClean="0"/>
              <a:t>Less interpretable than decision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Subset of dataset </a:t>
            </a:r>
            <a:endParaRPr lang="en-IN" dirty="0" smtClean="0"/>
          </a:p>
          <a:p>
            <a:pPr lvl="1"/>
            <a:r>
              <a:rPr lang="en-IN" dirty="0" smtClean="0"/>
              <a:t>Bootstrapped </a:t>
            </a:r>
            <a:r>
              <a:rPr lang="en-IN" dirty="0" smtClean="0"/>
              <a:t>dataset</a:t>
            </a:r>
            <a:endParaRPr lang="en-IN" dirty="0" smtClean="0"/>
          </a:p>
          <a:p>
            <a:r>
              <a:rPr lang="en-IN" dirty="0" smtClean="0"/>
              <a:t>Subset of features</a:t>
            </a:r>
          </a:p>
          <a:p>
            <a:pPr lvl="1"/>
            <a:r>
              <a:rPr lang="en-IN" dirty="0" smtClean="0"/>
              <a:t>Bagging approach </a:t>
            </a:r>
          </a:p>
          <a:p>
            <a:pPr lvl="1"/>
            <a:r>
              <a:rPr lang="en-IN" dirty="0" smtClean="0"/>
              <a:t>Ensemble </a:t>
            </a:r>
            <a:r>
              <a:rPr lang="en-IN" dirty="0" smtClean="0"/>
              <a:t>learning</a:t>
            </a:r>
          </a:p>
          <a:p>
            <a:pPr lvl="1"/>
            <a:r>
              <a:rPr lang="en-IN" dirty="0" smtClean="0"/>
              <a:t>Improve performance</a:t>
            </a:r>
            <a:endParaRPr lang="en-IN" dirty="0" smtClean="0"/>
          </a:p>
          <a:p>
            <a:r>
              <a:rPr lang="en-IN" dirty="0" smtClean="0"/>
              <a:t>Number </a:t>
            </a:r>
            <a:r>
              <a:rPr lang="en-IN" dirty="0" smtClean="0"/>
              <a:t>of decision </a:t>
            </a:r>
            <a:r>
              <a:rPr lang="en-IN" dirty="0" smtClean="0"/>
              <a:t>trees</a:t>
            </a:r>
            <a:endParaRPr lang="en-IN" dirty="0" smtClean="0"/>
          </a:p>
          <a:p>
            <a:pPr lvl="1"/>
            <a:r>
              <a:rPr lang="en-IN" dirty="0" smtClean="0"/>
              <a:t>More number</a:t>
            </a:r>
            <a:endParaRPr lang="en-IN" dirty="0" smtClean="0"/>
          </a:p>
          <a:p>
            <a:pPr lvl="1"/>
            <a:r>
              <a:rPr lang="en-IN" dirty="0" smtClean="0"/>
              <a:t>Less over-fitting</a:t>
            </a:r>
          </a:p>
          <a:p>
            <a:pPr lvl="1"/>
            <a:r>
              <a:rPr lang="en-IN" dirty="0" smtClean="0"/>
              <a:t>Higher accuracy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</a:t>
            </a:r>
            <a:r>
              <a:rPr lang="en-IN" dirty="0" smtClean="0"/>
              <a:t>bootstrapped </a:t>
            </a:r>
            <a:r>
              <a:rPr lang="en-IN" dirty="0" smtClean="0"/>
              <a:t>dataset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</a:t>
            </a:r>
            <a:r>
              <a:rPr lang="en-IN" smtClean="0"/>
              <a:t>subset of features</a:t>
            </a:r>
            <a:endParaRPr lang="en-IN" dirty="0" smtClean="0"/>
          </a:p>
          <a:p>
            <a:pPr marL="914400" lvl="1" indent="-514350"/>
            <a:r>
              <a:rPr lang="en-IN" dirty="0" smtClean="0"/>
              <a:t>Bagging approach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</a:t>
            </a:r>
            <a:r>
              <a:rPr lang="en-IN" dirty="0" smtClean="0"/>
              <a:t> decision tree using selected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</a:t>
            </a:r>
            <a:r>
              <a:rPr lang="en-IN" dirty="0" smtClean="0"/>
              <a:t>Steps </a:t>
            </a:r>
            <a:r>
              <a:rPr lang="en-IN" dirty="0" smtClean="0"/>
              <a:t>1 </a:t>
            </a:r>
            <a:r>
              <a:rPr lang="en-IN" dirty="0" smtClean="0"/>
              <a:t>to </a:t>
            </a:r>
            <a:r>
              <a:rPr lang="en-IN" dirty="0" smtClean="0"/>
              <a:t>3</a:t>
            </a:r>
            <a:endParaRPr lang="en-IN" dirty="0" smtClean="0"/>
          </a:p>
          <a:p>
            <a:pPr marL="914400" lvl="1" indent="-514350"/>
            <a:r>
              <a:rPr lang="en-US" dirty="0" smtClean="0"/>
              <a:t>Number of </a:t>
            </a:r>
            <a:r>
              <a:rPr lang="en-IN" dirty="0" smtClean="0"/>
              <a:t>decision </a:t>
            </a:r>
            <a:r>
              <a:rPr lang="en-IN" dirty="0" smtClean="0"/>
              <a:t>tree</a:t>
            </a:r>
            <a:r>
              <a:rPr lang="en-US" dirty="0" smtClean="0"/>
              <a:t>s</a:t>
            </a:r>
            <a:endParaRPr lang="en-US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914400" lvl="1" indent="-514350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28800"/>
            <a:ext cx="5715000" cy="3810000"/>
          </a:xfrm>
          <a:prstGeom prst="rect">
            <a:avLst/>
          </a:prstGeom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Less over-fitting by using multiple trees</a:t>
            </a:r>
          </a:p>
          <a:p>
            <a:r>
              <a:rPr lang="en-IN" dirty="0" smtClean="0"/>
              <a:t>More accurate as compared to single tree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190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Random Forest</vt:lpstr>
      <vt:lpstr>Topics</vt:lpstr>
      <vt:lpstr>Supervised Learning</vt:lpstr>
      <vt:lpstr>Decision Tree</vt:lpstr>
      <vt:lpstr>Decision Tree – Disadvantages</vt:lpstr>
      <vt:lpstr>Random Forest</vt:lpstr>
      <vt:lpstr>Random Forest Algorithm</vt:lpstr>
      <vt:lpstr>Random Forest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1170</cp:revision>
  <dcterms:created xsi:type="dcterms:W3CDTF">2019-02-01T20:19:40Z</dcterms:created>
  <dcterms:modified xsi:type="dcterms:W3CDTF">2023-02-08T09:39:15Z</dcterms:modified>
</cp:coreProperties>
</file>