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81" r:id="rId5"/>
    <p:sldId id="282" r:id="rId6"/>
    <p:sldId id="275" r:id="rId7"/>
    <p:sldId id="276" r:id="rId8"/>
    <p:sldId id="277" r:id="rId9"/>
    <p:sldId id="278" r:id="rId10"/>
    <p:sldId id="279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138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1350</cp:revision>
  <dcterms:created xsi:type="dcterms:W3CDTF">2019-02-01T20:19:40Z</dcterms:created>
  <dcterms:modified xsi:type="dcterms:W3CDTF">2023-02-13T08:07:47Z</dcterms:modified>
</cp:coreProperties>
</file>