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77" r:id="rId12"/>
    <p:sldId id="27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89" r:id="rId23"/>
    <p:sldId id="294" r:id="rId24"/>
    <p:sldId id="290" r:id="rId25"/>
    <p:sldId id="295" r:id="rId26"/>
    <p:sldId id="296" r:id="rId27"/>
    <p:sldId id="297" r:id="rId28"/>
    <p:sldId id="298" r:id="rId29"/>
    <p:sldId id="299" r:id="rId30"/>
    <p:sldId id="271" r:id="rId31"/>
    <p:sldId id="292" r:id="rId32"/>
    <p:sldId id="269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)= 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1650" y="4419600"/>
          <a:ext cx="3516313" cy="1895475"/>
        </p:xfrm>
        <a:graphic>
          <a:graphicData uri="http://schemas.openxmlformats.org/presentationml/2006/ole">
            <p:oleObj spid="_x0000_s27650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ŷ </a:t>
            </a:r>
            <a:r>
              <a:rPr lang="en-US" dirty="0" smtClean="0">
                <a:solidFill>
                  <a:srgbClr val="0000FF"/>
                </a:solidFill>
              </a:rPr>
              <a:t>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</a:t>
            </a:r>
            <a:r>
              <a:rPr lang="en-US" sz="3000" dirty="0" smtClean="0">
                <a:solidFill>
                  <a:srgbClr val="FF0000"/>
                </a:solidFill>
              </a:rPr>
              <a:t>(y- ŷ)</a:t>
            </a:r>
            <a:r>
              <a:rPr lang="en-US" sz="3000" baseline="30000" dirty="0" smtClean="0">
                <a:solidFill>
                  <a:srgbClr val="FF0000"/>
                </a:solidFill>
              </a:rPr>
              <a:t>2                                                                 </a:t>
            </a:r>
            <a:endParaRPr lang="en-US" sz="3000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05201" y="3733800"/>
          <a:ext cx="2743200" cy="1478727"/>
        </p:xfrm>
        <a:graphic>
          <a:graphicData uri="http://schemas.openxmlformats.org/presentationml/2006/ole">
            <p:oleObj spid="_x0000_s28675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2346325"/>
          <a:ext cx="1338263" cy="1616075"/>
        </p:xfrm>
        <a:graphic>
          <a:graphicData uri="http://schemas.openxmlformats.org/presentationml/2006/ole">
            <p:oleObj spid="_x0000_s29698" name="Equation" r:id="rId3" imgW="6728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876800" y="2362200"/>
          <a:ext cx="2071688" cy="2424112"/>
        </p:xfrm>
        <a:graphic>
          <a:graphicData uri="http://schemas.openxmlformats.org/presentationml/2006/ole">
            <p:oleObj spid="_x0000_s30723" name="Equation" r:id="rId3" imgW="104112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65688" y="2324100"/>
          <a:ext cx="2144712" cy="2552700"/>
        </p:xfrm>
        <a:graphic>
          <a:graphicData uri="http://schemas.openxmlformats.org/presentationml/2006/ole">
            <p:oleObj spid="_x0000_s31747" name="Equation" r:id="rId3" imgW="107928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918075" y="2346325"/>
          <a:ext cx="2625725" cy="1768475"/>
        </p:xfrm>
        <a:graphic>
          <a:graphicData uri="http://schemas.openxmlformats.org/presentationml/2006/ole">
            <p:oleObj spid="_x0000_s32770" name="Equation" r:id="rId3" imgW="13204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 model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Least </a:t>
            </a:r>
            <a:r>
              <a:rPr lang="en-US" dirty="0" smtClean="0"/>
              <a:t>squares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65688" y="2286000"/>
          <a:ext cx="2525712" cy="2552700"/>
        </p:xfrm>
        <a:graphic>
          <a:graphicData uri="http://schemas.openxmlformats.org/presentationml/2006/ole">
            <p:oleObj spid="_x0000_s33794" name="Equation" r:id="rId3" imgW="126972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41875" y="2343150"/>
          <a:ext cx="2930525" cy="857250"/>
        </p:xfrm>
        <a:graphic>
          <a:graphicData uri="http://schemas.openxmlformats.org/presentationml/2006/ole">
            <p:oleObj spid="_x0000_s34818" name="Equation" r:id="rId3" imgW="14731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(then only)</a:t>
            </a:r>
            <a:endParaRPr lang="en-IN" dirty="0" smtClean="0"/>
          </a:p>
          <a:p>
            <a:pPr lvl="1"/>
            <a:r>
              <a:rPr lang="en-IN" dirty="0" smtClean="0"/>
              <a:t>Increase adjusted R2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691</Words>
  <Application>Microsoft Office PowerPoint</Application>
  <PresentationFormat>On-screen Show (4:3)</PresentationFormat>
  <Paragraphs>209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Least Squares</vt:lpstr>
      <vt:lpstr>Least Squares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R2</vt:lpstr>
      <vt:lpstr>Adjusted R2</vt:lpstr>
      <vt:lpstr>Applications</vt:lpstr>
      <vt:lpstr>Regularization</vt:lpstr>
      <vt:lpstr>Lasso Regression</vt:lpstr>
      <vt:lpstr>Ridge Regression</vt:lpstr>
      <vt:lpstr>Elastic Net Regression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1512</cp:revision>
  <dcterms:created xsi:type="dcterms:W3CDTF">2019-02-01T20:19:40Z</dcterms:created>
  <dcterms:modified xsi:type="dcterms:W3CDTF">2023-02-06T05:52:54Z</dcterms:modified>
</cp:coreProperties>
</file>