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84" r:id="rId9"/>
    <p:sldId id="275" r:id="rId10"/>
    <p:sldId id="276" r:id="rId11"/>
    <p:sldId id="277" r:id="rId12"/>
    <p:sldId id="278" r:id="rId13"/>
    <p:sldId id="270" r:id="rId14"/>
    <p:sldId id="271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</a:t>
            </a:r>
            <a:r>
              <a:rPr lang="en-US" dirty="0" smtClean="0"/>
              <a:t>– Least </a:t>
            </a:r>
            <a:r>
              <a:rPr lang="en-US" dirty="0" smtClean="0"/>
              <a:t>squares</a:t>
            </a:r>
            <a:endParaRPr lang="en-US" dirty="0" smtClean="0"/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Sum of squared residuals</a:t>
            </a:r>
            <a:endParaRPr lang="en-US" dirty="0" smtClean="0"/>
          </a:p>
          <a:p>
            <a:r>
              <a:rPr lang="en-US" dirty="0" smtClean="0"/>
              <a:t>Minimize error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Generic equation of line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Independent variable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Dependent variable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0</a:t>
            </a:r>
            <a:r>
              <a:rPr lang="en-US" dirty="0" smtClean="0"/>
              <a:t> – Y axis intercept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– Slope of line</a:t>
            </a:r>
          </a:p>
          <a:p>
            <a:r>
              <a:rPr lang="en-US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 – Estimated value</a:t>
            </a:r>
          </a:p>
          <a:p>
            <a:r>
              <a:rPr lang="en-US" dirty="0" smtClean="0"/>
              <a:t>Ɛ</a:t>
            </a:r>
            <a:r>
              <a:rPr lang="en-US" baseline="-25000" dirty="0" smtClean="0"/>
              <a:t>i</a:t>
            </a:r>
            <a:r>
              <a:rPr lang="en-US" dirty="0" smtClean="0"/>
              <a:t> – Random error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524000"/>
          <a:ext cx="2520950" cy="1084263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 – Regression</a:t>
            </a:r>
            <a:endParaRPr lang="en-US" dirty="0" smtClean="0"/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Optimization objective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– m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– m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Fit predictive model to observed dataset</a:t>
            </a:r>
          </a:p>
          <a:p>
            <a:pPr lvl="1"/>
            <a:r>
              <a:rPr lang="en-US" dirty="0" smtClean="0"/>
              <a:t>Variables – Response 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House 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r>
              <a:rPr lang="en-US" dirty="0" smtClean="0"/>
              <a:t>Error reduction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258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Microsoft Equation 3.0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 – Applications</vt:lpstr>
      <vt:lpstr>Linear Regression</vt:lpstr>
      <vt:lpstr>Linear Regression</vt:lpstr>
      <vt:lpstr>Optimization Objective</vt:lpstr>
      <vt:lpstr>Optimization Objective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1191</cp:revision>
  <dcterms:created xsi:type="dcterms:W3CDTF">2019-02-01T20:19:40Z</dcterms:created>
  <dcterms:modified xsi:type="dcterms:W3CDTF">2023-01-30T09:29:50Z</dcterms:modified>
</cp:coreProperties>
</file>