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70" r:id="rId4"/>
    <p:sldId id="271" r:id="rId5"/>
    <p:sldId id="273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56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Naive Bayes</vt:lpstr>
      <vt:lpstr>Topics</vt:lpstr>
      <vt:lpstr>Supervised Learning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1310</cp:revision>
  <dcterms:created xsi:type="dcterms:W3CDTF">2019-02-01T20:19:40Z</dcterms:created>
  <dcterms:modified xsi:type="dcterms:W3CDTF">2023-02-13T06:19:29Z</dcterms:modified>
</cp:coreProperties>
</file>