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0" r:id="rId4"/>
    <p:sldId id="272" r:id="rId5"/>
    <p:sldId id="276" r:id="rId6"/>
    <p:sldId id="275" r:id="rId7"/>
    <p:sldId id="274" r:id="rId8"/>
    <p:sldId id="278" r:id="rId9"/>
    <p:sldId id="277" r:id="rId10"/>
    <p:sldId id="271" r:id="rId11"/>
    <p:sldId id="27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  <a:endParaRPr lang="en-US" dirty="0" smtClean="0"/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</a:t>
            </a:r>
            <a:r>
              <a:rPr lang="en-US" dirty="0" smtClean="0"/>
              <a:t>dataset </a:t>
            </a:r>
            <a:r>
              <a:rPr lang="en-US" dirty="0" smtClean="0"/>
              <a:t>sample – Classification tree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/>
              <a:t>of dataset </a:t>
            </a:r>
            <a:r>
              <a:rPr lang="en-US" dirty="0" smtClean="0"/>
              <a:t>sample – Regression tree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best solution in </a:t>
            </a:r>
            <a:r>
              <a:rPr lang="en-US" dirty="0" smtClean="0"/>
              <a:t>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</a:t>
            </a:r>
          </a:p>
          <a:p>
            <a:pPr lvl="1"/>
            <a:r>
              <a:rPr lang="en-US" dirty="0" smtClean="0"/>
              <a:t>Measure of information contained in a state</a:t>
            </a:r>
          </a:p>
          <a:p>
            <a:pPr lvl="1"/>
            <a:r>
              <a:rPr lang="en-US" dirty="0" smtClean="0"/>
              <a:t>High entropy – High uncertainty – More info</a:t>
            </a:r>
          </a:p>
          <a:p>
            <a:pPr lvl="1"/>
            <a:r>
              <a:rPr lang="en-US" dirty="0" smtClean="0"/>
              <a:t>Less </a:t>
            </a:r>
            <a:r>
              <a:rPr lang="en-US" dirty="0" smtClean="0"/>
              <a:t>entropy </a:t>
            </a:r>
            <a:r>
              <a:rPr lang="en-US" dirty="0" smtClean="0"/>
              <a:t>– </a:t>
            </a:r>
            <a:r>
              <a:rPr lang="en-US" dirty="0" smtClean="0"/>
              <a:t>Less uncertainty </a:t>
            </a:r>
            <a:r>
              <a:rPr lang="en-US" dirty="0" smtClean="0"/>
              <a:t>– </a:t>
            </a:r>
            <a:r>
              <a:rPr lang="en-US" dirty="0" smtClean="0"/>
              <a:t>Less info</a:t>
            </a:r>
          </a:p>
          <a:p>
            <a:pPr lvl="1"/>
            <a:r>
              <a:rPr lang="en-US" dirty="0" smtClean="0"/>
              <a:t>Root node – Highest entropy – 1 </a:t>
            </a:r>
          </a:p>
          <a:p>
            <a:pPr lvl="1"/>
            <a:r>
              <a:rPr lang="en-US" dirty="0" smtClean="0"/>
              <a:t>Leaf node – Low entropy</a:t>
            </a:r>
          </a:p>
          <a:p>
            <a:pPr lvl="1"/>
            <a:r>
              <a:rPr lang="en-US" dirty="0" smtClean="0"/>
              <a:t>Pure node – Lowest entropy – 0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5334000"/>
          <a:ext cx="3419475" cy="990600"/>
        </p:xfrm>
        <a:graphic>
          <a:graphicData uri="http://schemas.openxmlformats.org/presentationml/2006/ole">
            <p:oleObj spid="_x0000_s2050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1026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smtClean="0"/>
              <a:t>index </a:t>
            </a:r>
          </a:p>
          <a:p>
            <a:r>
              <a:rPr lang="en-IN" dirty="0" smtClean="0"/>
              <a:t>Evaluate accuracy of a split</a:t>
            </a:r>
          </a:p>
          <a:p>
            <a:r>
              <a:rPr lang="en-IN" dirty="0" smtClean="0"/>
              <a:t>Value between </a:t>
            </a:r>
            <a:r>
              <a:rPr lang="en-IN" dirty="0" smtClean="0"/>
              <a:t>0 and </a:t>
            </a:r>
            <a:r>
              <a:rPr lang="en-IN" dirty="0" smtClean="0"/>
              <a:t>1</a:t>
            </a:r>
          </a:p>
          <a:p>
            <a:r>
              <a:rPr lang="en-IN" dirty="0" smtClean="0"/>
              <a:t>Value </a:t>
            </a:r>
            <a:r>
              <a:rPr lang="en-IN" dirty="0" smtClean="0"/>
              <a:t>0 </a:t>
            </a:r>
            <a:endParaRPr lang="en-IN" dirty="0" smtClean="0"/>
          </a:p>
          <a:p>
            <a:pPr lvl="1"/>
            <a:r>
              <a:rPr lang="en-IN" dirty="0" smtClean="0"/>
              <a:t>All observations </a:t>
            </a:r>
            <a:r>
              <a:rPr lang="en-IN" dirty="0" smtClean="0"/>
              <a:t>belong to one </a:t>
            </a:r>
            <a:r>
              <a:rPr lang="en-IN" dirty="0" smtClean="0"/>
              <a:t>class</a:t>
            </a:r>
          </a:p>
          <a:p>
            <a:r>
              <a:rPr lang="en-IN" dirty="0" smtClean="0"/>
              <a:t>Value 1 </a:t>
            </a:r>
          </a:p>
          <a:p>
            <a:pPr lvl="1"/>
            <a:r>
              <a:rPr lang="en-IN" dirty="0" smtClean="0"/>
              <a:t>Random </a:t>
            </a:r>
            <a:r>
              <a:rPr lang="en-IN" dirty="0" smtClean="0"/>
              <a:t>distribution </a:t>
            </a:r>
            <a:r>
              <a:rPr lang="en-IN" dirty="0" smtClean="0"/>
              <a:t>of classes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number of clusters – K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random K points as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Cluster assignment</a:t>
            </a:r>
          </a:p>
          <a:p>
            <a:pPr marL="971550" lvl="1" indent="-514350"/>
            <a:r>
              <a:rPr lang="en-IN" dirty="0" smtClean="0"/>
              <a:t>Assign each data point to closest centroid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Centroid movement</a:t>
            </a:r>
          </a:p>
          <a:p>
            <a:pPr marL="971550" lvl="1" indent="-514350"/>
            <a:r>
              <a:rPr lang="en-IN" dirty="0" smtClean="0"/>
              <a:t>Compute centroids for new clusters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3 to 5 until </a:t>
            </a:r>
          </a:p>
          <a:p>
            <a:pPr marL="914400" lvl="1" indent="-514350"/>
            <a:r>
              <a:rPr lang="en-US" dirty="0" smtClean="0"/>
              <a:t>Maximum number of iterations</a:t>
            </a:r>
          </a:p>
          <a:p>
            <a:pPr marL="914400" lvl="1" indent="-514350"/>
            <a:r>
              <a:rPr lang="en-US" dirty="0" smtClean="0"/>
              <a:t>Minimum variation in cluster centers</a:t>
            </a:r>
          </a:p>
          <a:p>
            <a:pPr marL="914400" lvl="1" indent="-514350"/>
            <a:r>
              <a:rPr lang="en-US" dirty="0" smtClean="0"/>
              <a:t>No change in cluster centers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252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Microsoft Equation 3.0</vt:lpstr>
      <vt:lpstr>Decision Tree</vt:lpstr>
      <vt:lpstr>Topics</vt:lpstr>
      <vt:lpstr>Supervised Learning</vt:lpstr>
      <vt:lpstr>Decision Tree</vt:lpstr>
      <vt:lpstr>Decision Tree</vt:lpstr>
      <vt:lpstr>Optimization objective</vt:lpstr>
      <vt:lpstr>Optimization objective</vt:lpstr>
      <vt:lpstr>Optimization objective</vt:lpstr>
      <vt:lpstr>Decision Tree Algorithm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1197</cp:revision>
  <dcterms:created xsi:type="dcterms:W3CDTF">2019-02-01T20:19:40Z</dcterms:created>
  <dcterms:modified xsi:type="dcterms:W3CDTF">2023-01-03T09:52:29Z</dcterms:modified>
</cp:coreProperties>
</file>