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2130425"/>
            <a:ext cx="8077200" cy="1470025"/>
          </a:xfrm>
        </p:spPr>
        <p:txBody>
          <a:bodyPr/>
          <a:lstStyle/>
          <a:p>
            <a:r>
              <a:rPr lang="en-US" dirty="0" smtClean="0"/>
              <a:t>Weight Initialization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Computer Division</a:t>
            </a:r>
          </a:p>
          <a:p>
            <a:r>
              <a:rPr lang="en-US" dirty="0" smtClean="0"/>
              <a:t>Bhabha Atomic Research Centre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Topics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Weight Initialization </a:t>
            </a:r>
            <a:r>
              <a:rPr lang="en-IN" dirty="0" smtClean="0"/>
              <a:t>– What ?</a:t>
            </a:r>
          </a:p>
          <a:p>
            <a:r>
              <a:rPr lang="en-IN" dirty="0" smtClean="0"/>
              <a:t>Weight Initialization </a:t>
            </a:r>
            <a:r>
              <a:rPr lang="en-IN" dirty="0" smtClean="0"/>
              <a:t>– Why ?</a:t>
            </a:r>
          </a:p>
          <a:p>
            <a:r>
              <a:rPr lang="en-IN" smtClean="0"/>
              <a:t>Weight Initialization </a:t>
            </a:r>
            <a:r>
              <a:rPr lang="en-IN" dirty="0" smtClean="0"/>
              <a:t>– How ?</a:t>
            </a:r>
          </a:p>
          <a:p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28</Words>
  <Application>Microsoft Office PowerPoint</Application>
  <PresentationFormat>On-screen Show (4:3)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Weight Initialization</vt:lpstr>
      <vt:lpstr>Topics</vt:lpstr>
      <vt:lpstr>Questions?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Convolutional Neural Network</dc:title>
  <dc:creator>BARC</dc:creator>
  <cp:lastModifiedBy>BARC</cp:lastModifiedBy>
  <cp:revision>198</cp:revision>
  <dcterms:created xsi:type="dcterms:W3CDTF">2006-08-16T00:00:00Z</dcterms:created>
  <dcterms:modified xsi:type="dcterms:W3CDTF">2022-12-19T06:51:54Z</dcterms:modified>
</cp:coreProperties>
</file>