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85" r:id="rId12"/>
    <p:sldId id="277" r:id="rId13"/>
    <p:sldId id="278" r:id="rId14"/>
    <p:sldId id="289" r:id="rId15"/>
    <p:sldId id="291" r:id="rId16"/>
    <p:sldId id="290" r:id="rId17"/>
    <p:sldId id="270" r:id="rId18"/>
    <p:sldId id="271" r:id="rId19"/>
    <p:sldId id="292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</a:p>
          <a:p>
            <a:pPr lvl="1"/>
            <a:r>
              <a:rPr lang="en-IN" dirty="0" smtClean="0"/>
              <a:t>Single independent variable</a:t>
            </a:r>
          </a:p>
          <a:p>
            <a:r>
              <a:rPr lang="en-IN" dirty="0" smtClean="0"/>
              <a:t>Multiple linear regression</a:t>
            </a:r>
          </a:p>
          <a:p>
            <a:pPr lvl="1"/>
            <a:r>
              <a:rPr lang="en-IN" dirty="0" smtClean="0"/>
              <a:t>More than one independent variable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Mean squared error – MSE</a:t>
            </a:r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Statistical significance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variables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Regression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413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Algorithm</vt:lpstr>
      <vt:lpstr>Least Squares</vt:lpstr>
      <vt:lpstr>Least Squares</vt:lpstr>
      <vt:lpstr>R2 Value</vt:lpstr>
      <vt:lpstr>p Value</vt:lpstr>
      <vt:lpstr>Applications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1397</cp:revision>
  <dcterms:created xsi:type="dcterms:W3CDTF">2019-02-01T20:19:40Z</dcterms:created>
  <dcterms:modified xsi:type="dcterms:W3CDTF">2023-02-03T04:21:40Z</dcterms:modified>
</cp:coreProperties>
</file>