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0" r:id="rId4"/>
    <p:sldId id="272" r:id="rId5"/>
    <p:sldId id="283" r:id="rId6"/>
    <p:sldId id="276" r:id="rId7"/>
    <p:sldId id="277" r:id="rId8"/>
    <p:sldId id="278" r:id="rId9"/>
    <p:sldId id="279" r:id="rId10"/>
    <p:sldId id="282" r:id="rId11"/>
    <p:sldId id="280" r:id="rId12"/>
    <p:sldId id="281" r:id="rId13"/>
    <p:sldId id="271" r:id="rId14"/>
    <p:sldId id="273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Root </a:t>
            </a:r>
            <a:r>
              <a:rPr lang="en-US" dirty="0" smtClean="0"/>
              <a:t>node – Highest entropy – 1 </a:t>
            </a:r>
          </a:p>
          <a:p>
            <a:r>
              <a:rPr lang="en-US" dirty="0" smtClean="0"/>
              <a:t>Leaf node – Low entropy</a:t>
            </a:r>
          </a:p>
          <a:p>
            <a:r>
              <a:rPr lang="en-US" dirty="0" smtClean="0"/>
              <a:t>Pure node – Lowest entropy – 0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24578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IN" dirty="0" smtClean="0"/>
              <a:t>Evaluate accuracy of a split</a:t>
            </a:r>
          </a:p>
          <a:p>
            <a:r>
              <a:rPr lang="en-IN" dirty="0" smtClean="0"/>
              <a:t>Value between 0 and 1</a:t>
            </a:r>
          </a:p>
          <a:p>
            <a:r>
              <a:rPr lang="en-IN" dirty="0" smtClean="0"/>
              <a:t>Value 0 </a:t>
            </a:r>
          </a:p>
          <a:p>
            <a:pPr lvl="1"/>
            <a:r>
              <a:rPr lang="en-IN" dirty="0" smtClean="0"/>
              <a:t>All observations belong to one class</a:t>
            </a:r>
          </a:p>
          <a:p>
            <a:r>
              <a:rPr lang="en-IN" dirty="0" smtClean="0"/>
              <a:t>Value 1 </a:t>
            </a:r>
          </a:p>
          <a:p>
            <a:pPr lvl="1"/>
            <a:r>
              <a:rPr lang="en-IN" dirty="0" smtClean="0"/>
              <a:t>Random distribution of classes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5602" name="Equation" r:id="rId3" imgW="9144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38800" y="1349375"/>
          <a:ext cx="3323070" cy="2613025"/>
        </p:xfrm>
        <a:graphic>
          <a:graphicData uri="http://schemas.openxmlformats.org/presentationml/2006/ole">
            <p:oleObj spid="_x0000_s25603" name="Equation" r:id="rId4" imgW="177768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understandable rules</a:t>
            </a:r>
          </a:p>
          <a:p>
            <a:r>
              <a:rPr lang="en-US" dirty="0" smtClean="0"/>
              <a:t>Interpretable AI</a:t>
            </a:r>
          </a:p>
          <a:p>
            <a:r>
              <a:rPr lang="en-IN" dirty="0" smtClean="0"/>
              <a:t>Classification with less computation</a:t>
            </a:r>
          </a:p>
          <a:p>
            <a:r>
              <a:rPr lang="en-IN" dirty="0" smtClean="0"/>
              <a:t>Handle continuous and categorical variables</a:t>
            </a:r>
          </a:p>
          <a:p>
            <a:r>
              <a:rPr lang="en-IN" dirty="0" smtClean="0"/>
              <a:t>Indicate feature importance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appropriate for regression task</a:t>
            </a:r>
          </a:p>
          <a:p>
            <a:r>
              <a:rPr lang="en-US" dirty="0" smtClean="0"/>
              <a:t>Over-fitting </a:t>
            </a:r>
          </a:p>
          <a:p>
            <a:r>
              <a:rPr lang="en-US" dirty="0" smtClean="0"/>
              <a:t>Less accurate </a:t>
            </a:r>
          </a:p>
          <a:p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Optimization </a:t>
            </a:r>
            <a:r>
              <a:rPr lang="en-US" dirty="0" smtClean="0"/>
              <a:t>functions</a:t>
            </a:r>
            <a:endParaRPr lang="en-US" dirty="0" smtClean="0"/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Select </a:t>
            </a:r>
            <a:r>
              <a:rPr lang="en-US" dirty="0" smtClean="0"/>
              <a:t>feature</a:t>
            </a:r>
          </a:p>
          <a:p>
            <a:pPr lvl="1"/>
            <a:r>
              <a:rPr lang="en-US" dirty="0" smtClean="0"/>
              <a:t>Select split </a:t>
            </a:r>
            <a:r>
              <a:rPr lang="en-US" dirty="0" smtClean="0"/>
              <a:t>condition</a:t>
            </a:r>
          </a:p>
          <a:p>
            <a:pPr lvl="1"/>
            <a:r>
              <a:rPr lang="en-US" dirty="0" smtClean="0"/>
              <a:t>Split dataset</a:t>
            </a:r>
            <a:endParaRPr lang="en-US" dirty="0" smtClean="0"/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Select best solution in 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Tree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Classification tree</a:t>
            </a:r>
          </a:p>
          <a:p>
            <a:r>
              <a:rPr lang="en-US" dirty="0" smtClean="0"/>
              <a:t>Regression tree</a:t>
            </a:r>
          </a:p>
          <a:p>
            <a:r>
              <a:rPr lang="en-US" dirty="0" smtClean="0"/>
              <a:t>Classification + Regression tree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</a:t>
            </a:r>
            <a:r>
              <a:rPr lang="en-US" dirty="0" smtClean="0"/>
              <a:t>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root node with complete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best attribute and value in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Generate decision node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Divide current dataset into subsets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2 to 3 until </a:t>
            </a:r>
          </a:p>
          <a:p>
            <a:pPr marL="914400" lvl="1" indent="-514350"/>
            <a:r>
              <a:rPr lang="en-US" dirty="0" smtClean="0"/>
              <a:t>All nodes are leaf nodes</a:t>
            </a:r>
          </a:p>
          <a:p>
            <a:pPr marL="914400" lvl="1" indent="-514350"/>
            <a:r>
              <a:rPr lang="en-US" dirty="0" smtClean="0"/>
              <a:t>Further division is not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 + Information </a:t>
            </a:r>
            <a:r>
              <a:rPr lang="en-US" dirty="0" smtClean="0"/>
              <a:t>gain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 index or </a:t>
            </a:r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US" dirty="0" smtClean="0"/>
              <a:t>Gain Ratio</a:t>
            </a:r>
          </a:p>
          <a:p>
            <a:r>
              <a:rPr lang="en-US" dirty="0" smtClean="0"/>
              <a:t>Reduction in Variance</a:t>
            </a:r>
          </a:p>
          <a:p>
            <a:r>
              <a:rPr lang="en-US" dirty="0" smtClean="0"/>
              <a:t>Chi-Square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of information </a:t>
            </a:r>
            <a:r>
              <a:rPr lang="en-US" dirty="0" smtClean="0"/>
              <a:t>contained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High </a:t>
            </a:r>
            <a:r>
              <a:rPr lang="en-US" dirty="0" smtClean="0"/>
              <a:t>entropy – High uncertainty – More info</a:t>
            </a:r>
          </a:p>
          <a:p>
            <a:r>
              <a:rPr lang="en-US" dirty="0" smtClean="0"/>
              <a:t>Less entropy – Less uncertainty – Less info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2286000"/>
          <a:ext cx="3419475" cy="990600"/>
        </p:xfrm>
        <a:graphic>
          <a:graphicData uri="http://schemas.openxmlformats.org/presentationml/2006/ole">
            <p:oleObj spid="_x0000_s23554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301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Equation</vt:lpstr>
      <vt:lpstr>Decision Tree</vt:lpstr>
      <vt:lpstr>Topics</vt:lpstr>
      <vt:lpstr>Supervised Learning</vt:lpstr>
      <vt:lpstr>Decision Tree</vt:lpstr>
      <vt:lpstr>Decision Tree</vt:lpstr>
      <vt:lpstr>Decision Tree Types</vt:lpstr>
      <vt:lpstr>Decision Tree Algorithm</vt:lpstr>
      <vt:lpstr>Optimization Functions</vt:lpstr>
      <vt:lpstr>Entropy</vt:lpstr>
      <vt:lpstr>Entropy</vt:lpstr>
      <vt:lpstr>Information Gain</vt:lpstr>
      <vt:lpstr>Gini Index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1304</cp:revision>
  <dcterms:created xsi:type="dcterms:W3CDTF">2019-02-01T20:19:40Z</dcterms:created>
  <dcterms:modified xsi:type="dcterms:W3CDTF">2023-02-08T08:58:57Z</dcterms:modified>
</cp:coreProperties>
</file>