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70" r:id="rId4"/>
    <p:sldId id="274" r:id="rId5"/>
    <p:sldId id="275" r:id="rId6"/>
    <p:sldId id="276" r:id="rId7"/>
    <p:sldId id="277" r:id="rId8"/>
    <p:sldId id="278" r:id="rId9"/>
    <p:sldId id="279" r:id="rId10"/>
    <p:sldId id="271" r:id="rId11"/>
    <p:sldId id="273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smtClean="0"/>
              <a:t>Bayes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Conditional probability</a:t>
            </a:r>
            <a:endParaRPr lang="en-US" dirty="0" smtClean="0"/>
          </a:p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</a:p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  <a:endParaRPr lang="en-US" dirty="0" smtClean="0"/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</a:t>
            </a:r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</a:t>
            </a:r>
            <a:r>
              <a:rPr lang="en-US" dirty="0" smtClean="0"/>
              <a:t>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75</Words>
  <Application>Microsoft Office PowerPoint</Application>
  <PresentationFormat>On-screen Show (4:3)</PresentationFormat>
  <Paragraphs>27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Naive Bayes</vt:lpstr>
      <vt:lpstr>Topics</vt:lpstr>
      <vt:lpstr>Supervised Learning</vt:lpstr>
      <vt:lpstr>Probability</vt:lpstr>
      <vt:lpstr>Conditional Probability</vt:lpstr>
      <vt:lpstr>Bayes’ Rule</vt:lpstr>
      <vt:lpstr>Naive Bayes</vt:lpstr>
      <vt:lpstr>Laplacian Smoothing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1322</cp:revision>
  <dcterms:created xsi:type="dcterms:W3CDTF">2019-02-01T20:19:40Z</dcterms:created>
  <dcterms:modified xsi:type="dcterms:W3CDTF">2023-02-13T06:32:23Z</dcterms:modified>
</cp:coreProperties>
</file>