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8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Bidirectional RNN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IN" dirty="0" smtClean="0"/>
              <a:t>Centre for Excellence in Basic Sciences </a:t>
            </a:r>
          </a:p>
          <a:p>
            <a:r>
              <a:rPr lang="en-US" smtClean="0"/>
              <a:t>&amp; Computer Division, BARC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21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Bidirectional RNN</vt:lpstr>
      <vt:lpstr>Topics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420</cp:revision>
  <dcterms:created xsi:type="dcterms:W3CDTF">2019-02-01T20:19:40Z</dcterms:created>
  <dcterms:modified xsi:type="dcterms:W3CDTF">2023-01-12T06:00:59Z</dcterms:modified>
</cp:coreProperties>
</file>