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7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90" r:id="rId38"/>
    <p:sldId id="270" r:id="rId39"/>
    <p:sldId id="271" r:id="rId40"/>
    <p:sldId id="269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28674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29698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30722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</a:t>
            </a:r>
            <a:r>
              <a:rPr lang="en-US" dirty="0" smtClean="0"/>
              <a:t>– Binary </a:t>
            </a:r>
            <a:r>
              <a:rPr lang="en-US" dirty="0" smtClean="0"/>
              <a:t>classification </a:t>
            </a:r>
          </a:p>
          <a:p>
            <a:r>
              <a:rPr lang="en-US" dirty="0" smtClean="0"/>
              <a:t>Sigmoid function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Gradient descent</a:t>
            </a:r>
          </a:p>
          <a:p>
            <a:r>
              <a:rPr lang="en-IN" dirty="0" smtClean="0"/>
              <a:t>Regularization</a:t>
            </a:r>
          </a:p>
          <a:p>
            <a:r>
              <a:rPr lang="en-IN" dirty="0" smtClean="0"/>
              <a:t>Confusion matrix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31746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32770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33794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34818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35842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36866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37890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38914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39938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40962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F2053-84B8-00D1-D398-C905CCF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xmlns="" id="{B82EF61E-94BA-0C39-0400-E0D8FAB1D76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D7382C-8964-AC6D-D726-8F774177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543021"/>
            <a:ext cx="6629400" cy="49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249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True positive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positive – Type 1 error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negative – Type 2 error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negative</a:t>
            </a:r>
          </a:p>
          <a:p>
            <a:r>
              <a:rPr lang="en-US" dirty="0"/>
              <a:t>True negative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negative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344543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(TP + TN) /(TP + TN + FP + FN)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(TP) / (TP + FN)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(TP) / (TP + FP)</a:t>
            </a:r>
          </a:p>
          <a:p>
            <a:r>
              <a:rPr lang="en-US" dirty="0"/>
              <a:t>F1 score </a:t>
            </a:r>
          </a:p>
          <a:p>
            <a:pPr lvl="1"/>
            <a:r>
              <a:rPr lang="en-US" dirty="0"/>
              <a:t>(2 × Recall × Precision) / ( Recall + Precision)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912760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Binary classification</a:t>
            </a:r>
          </a:p>
          <a:p>
            <a:r>
              <a:rPr lang="en-IN" dirty="0" smtClean="0"/>
              <a:t>Positive class and negative class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Easy to implement and interpret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IN" dirty="0" smtClean="0"/>
              <a:t>No assumptions about distributions of classes</a:t>
            </a:r>
          </a:p>
          <a:p>
            <a:r>
              <a:rPr lang="en-IN" dirty="0" smtClean="0"/>
              <a:t>Can be extended to multiple classes</a:t>
            </a:r>
          </a:p>
          <a:p>
            <a:r>
              <a:rPr lang="en-IN" dirty="0" smtClean="0"/>
              <a:t>Good accuracy for linearly separable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</a:t>
            </a:r>
            <a:r>
              <a:rPr lang="en-US" dirty="0" smtClean="0"/>
              <a:t> for small dataset</a:t>
            </a:r>
          </a:p>
          <a:p>
            <a:r>
              <a:rPr lang="en-US" dirty="0" smtClean="0"/>
              <a:t>Construct linear boundaries</a:t>
            </a:r>
          </a:p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IN" smtClean="0"/>
              <a:t>Cannot solve non </a:t>
            </a:r>
            <a:r>
              <a:rPr lang="en-IN" dirty="0" smtClean="0"/>
              <a:t>linear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27650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1109</Words>
  <Application>Microsoft Office PowerPoint</Application>
  <PresentationFormat>On-screen Show (4:3)</PresentationFormat>
  <Paragraphs>291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Logistic Regression</vt:lpstr>
      <vt:lpstr>Topics</vt:lpstr>
      <vt:lpstr>Supervised Learning</vt:lpstr>
      <vt:lpstr>Binary Classification 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Loss Function </vt:lpstr>
      <vt:lpstr>Loss Function </vt:lpstr>
      <vt:lpstr>Loss Function </vt:lpstr>
      <vt:lpstr>Loss Function 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Regularization</vt:lpstr>
      <vt:lpstr>Lasso Regression</vt:lpstr>
      <vt:lpstr>Ridge Regression</vt:lpstr>
      <vt:lpstr>Elastic Net Regression</vt:lpstr>
      <vt:lpstr>Confusion Matrix</vt:lpstr>
      <vt:lpstr>Confusion Matrix</vt:lpstr>
      <vt:lpstr>Confusion Matrix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1541</cp:revision>
  <dcterms:created xsi:type="dcterms:W3CDTF">2019-02-01T20:19:40Z</dcterms:created>
  <dcterms:modified xsi:type="dcterms:W3CDTF">2023-02-06T04:55:30Z</dcterms:modified>
</cp:coreProperties>
</file>