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89" r:id="rId4"/>
    <p:sldId id="294" r:id="rId5"/>
    <p:sldId id="290" r:id="rId6"/>
    <p:sldId id="295" r:id="rId7"/>
    <p:sldId id="291" r:id="rId8"/>
    <p:sldId id="296" r:id="rId9"/>
    <p:sldId id="292" r:id="rId10"/>
    <p:sldId id="293" r:id="rId11"/>
    <p:sldId id="28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0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2130425"/>
            <a:ext cx="8077200" cy="1470025"/>
          </a:xfrm>
        </p:spPr>
        <p:txBody>
          <a:bodyPr/>
          <a:lstStyle/>
          <a:p>
            <a:r>
              <a:rPr lang="en-US" dirty="0" smtClean="0"/>
              <a:t>Machine Learning Frameworks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Pritam Prakash Shete</a:t>
            </a:r>
          </a:p>
          <a:p>
            <a:r>
              <a:rPr lang="en-US" dirty="0" smtClean="0"/>
              <a:t>Computer Division, BARC </a:t>
            </a:r>
            <a:endParaRPr lang="en-US" dirty="0" smtClean="0"/>
          </a:p>
          <a:p>
            <a:r>
              <a:rPr lang="en-IN" dirty="0" smtClean="0"/>
              <a:t>Centre </a:t>
            </a:r>
            <a:r>
              <a:rPr lang="en-IN" dirty="0" smtClean="0"/>
              <a:t>for Excellence in Basic Sciences 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Scikit</a:t>
            </a:r>
            <a:r>
              <a:rPr lang="en-IN" dirty="0" smtClean="0"/>
              <a:t> Learn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Topics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TensorFlow</a:t>
            </a:r>
            <a:endParaRPr lang="en-IN" dirty="0" smtClean="0"/>
          </a:p>
          <a:p>
            <a:r>
              <a:rPr lang="en-IN" dirty="0" err="1" smtClean="0"/>
              <a:t>Keras</a:t>
            </a:r>
            <a:endParaRPr lang="en-IN" dirty="0" smtClean="0"/>
          </a:p>
          <a:p>
            <a:r>
              <a:rPr lang="en-IN" dirty="0" err="1" smtClean="0"/>
              <a:t>PyTorch</a:t>
            </a:r>
            <a:endParaRPr lang="en-IN" dirty="0" smtClean="0"/>
          </a:p>
          <a:p>
            <a:r>
              <a:rPr lang="en-IN" dirty="0" err="1" smtClean="0"/>
              <a:t>MXNet</a:t>
            </a:r>
            <a:endParaRPr lang="en-IN" dirty="0" smtClean="0"/>
          </a:p>
          <a:p>
            <a:r>
              <a:rPr lang="en-IN" dirty="0" err="1" smtClean="0"/>
              <a:t>Scikit</a:t>
            </a:r>
            <a:r>
              <a:rPr lang="en-IN" dirty="0" smtClean="0"/>
              <a:t> Learn</a:t>
            </a:r>
          </a:p>
          <a:p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TensorFlow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Developer </a:t>
            </a:r>
            <a:r>
              <a:rPr lang="en-IN" dirty="0" smtClean="0"/>
              <a:t>– Google </a:t>
            </a:r>
            <a:r>
              <a:rPr lang="en-IN" dirty="0" smtClean="0"/>
              <a:t>Brain – Google </a:t>
            </a:r>
          </a:p>
          <a:p>
            <a:r>
              <a:rPr lang="en-IN" dirty="0" smtClean="0"/>
              <a:t>CPU, GPU, and TPU </a:t>
            </a:r>
            <a:r>
              <a:rPr lang="en-IN" dirty="0" smtClean="0"/>
              <a:t>support</a:t>
            </a:r>
          </a:p>
          <a:p>
            <a:r>
              <a:rPr lang="en-IN" dirty="0" smtClean="0"/>
              <a:t>Platforms – Linux, Windows, and </a:t>
            </a:r>
            <a:r>
              <a:rPr lang="en-IN" dirty="0" err="1" smtClean="0"/>
              <a:t>macOS</a:t>
            </a:r>
            <a:endParaRPr lang="en-IN" dirty="0" smtClean="0"/>
          </a:p>
          <a:p>
            <a:r>
              <a:rPr lang="en-IN" dirty="0" smtClean="0"/>
              <a:t>Programming languages </a:t>
            </a:r>
          </a:p>
          <a:p>
            <a:pPr lvl="1"/>
            <a:r>
              <a:rPr lang="en-IN" dirty="0" smtClean="0"/>
              <a:t>Python, C++, Java</a:t>
            </a:r>
            <a:r>
              <a:rPr lang="en-IN" dirty="0" smtClean="0"/>
              <a:t>, and </a:t>
            </a:r>
            <a:r>
              <a:rPr lang="en-IN" dirty="0" smtClean="0"/>
              <a:t>JavaScript</a:t>
            </a:r>
            <a:endParaRPr lang="en-IN" dirty="0" smtClean="0"/>
          </a:p>
          <a:p>
            <a:r>
              <a:rPr lang="en-IN" dirty="0" smtClean="0"/>
              <a:t>License – Apache License 2.0</a:t>
            </a:r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TensorFlow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Advantages</a:t>
            </a:r>
          </a:p>
          <a:p>
            <a:pPr lvl="1"/>
            <a:r>
              <a:rPr lang="en-IN" dirty="0" smtClean="0"/>
              <a:t>Efficient</a:t>
            </a:r>
          </a:p>
          <a:p>
            <a:pPr lvl="1"/>
            <a:r>
              <a:rPr lang="en-IN" dirty="0" smtClean="0"/>
              <a:t>Seamless performance</a:t>
            </a:r>
          </a:p>
          <a:p>
            <a:pPr lvl="1"/>
            <a:r>
              <a:rPr lang="en-IN" dirty="0" smtClean="0"/>
              <a:t>Allows execution of subparts </a:t>
            </a:r>
            <a:r>
              <a:rPr lang="en-IN" dirty="0" smtClean="0"/>
              <a:t>of </a:t>
            </a:r>
            <a:r>
              <a:rPr lang="en-IN" dirty="0" smtClean="0"/>
              <a:t>graph</a:t>
            </a:r>
          </a:p>
          <a:p>
            <a:pPr lvl="1"/>
            <a:r>
              <a:rPr lang="en-IN" dirty="0" smtClean="0"/>
              <a:t>Data </a:t>
            </a:r>
            <a:r>
              <a:rPr lang="en-IN" dirty="0" smtClean="0"/>
              <a:t>visualization and monitoring </a:t>
            </a:r>
            <a:r>
              <a:rPr lang="en-IN" dirty="0" smtClean="0"/>
              <a:t>tools</a:t>
            </a:r>
            <a:endParaRPr lang="en-IN" dirty="0" smtClean="0"/>
          </a:p>
          <a:p>
            <a:r>
              <a:rPr lang="en-IN" dirty="0" smtClean="0"/>
              <a:t>Disadvantages</a:t>
            </a:r>
          </a:p>
          <a:p>
            <a:pPr lvl="1"/>
            <a:r>
              <a:rPr lang="en-IN" dirty="0" smtClean="0"/>
              <a:t>Lack speed </a:t>
            </a:r>
            <a:r>
              <a:rPr lang="en-IN" dirty="0" smtClean="0"/>
              <a:t>as compared to </a:t>
            </a:r>
            <a:r>
              <a:rPr lang="en-IN" dirty="0" err="1" smtClean="0"/>
              <a:t>PyTorch</a:t>
            </a:r>
            <a:endParaRPr lang="en-IN" dirty="0" smtClean="0"/>
          </a:p>
          <a:p>
            <a:pPr lvl="1"/>
            <a:r>
              <a:rPr lang="en-IN" dirty="0" smtClean="0"/>
              <a:t>Lack </a:t>
            </a:r>
            <a:r>
              <a:rPr lang="en-IN" dirty="0" smtClean="0"/>
              <a:t>usage </a:t>
            </a:r>
            <a:r>
              <a:rPr lang="en-IN" dirty="0" smtClean="0"/>
              <a:t>as compared to </a:t>
            </a:r>
            <a:r>
              <a:rPr lang="en-IN" dirty="0" err="1" smtClean="0"/>
              <a:t>PyTorch</a:t>
            </a:r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Keras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Developer </a:t>
            </a:r>
            <a:r>
              <a:rPr lang="en-IN" dirty="0" smtClean="0"/>
              <a:t>– Google engineer</a:t>
            </a:r>
            <a:endParaRPr lang="en-IN" dirty="0" smtClean="0"/>
          </a:p>
          <a:p>
            <a:r>
              <a:rPr lang="en-IN" dirty="0" smtClean="0"/>
              <a:t>Higher level API</a:t>
            </a:r>
          </a:p>
          <a:p>
            <a:r>
              <a:rPr lang="en-IN" dirty="0" err="1" smtClean="0"/>
              <a:t>Keras</a:t>
            </a:r>
            <a:r>
              <a:rPr lang="en-IN" dirty="0" smtClean="0"/>
              <a:t> </a:t>
            </a:r>
            <a:r>
              <a:rPr lang="en-IN" dirty="0" smtClean="0"/>
              <a:t>– TensorFlow v/s Open source</a:t>
            </a:r>
          </a:p>
          <a:p>
            <a:r>
              <a:rPr lang="en-IN" dirty="0" smtClean="0"/>
              <a:t>Multiple </a:t>
            </a:r>
            <a:r>
              <a:rPr lang="en-IN" dirty="0" smtClean="0"/>
              <a:t>back-ends </a:t>
            </a:r>
            <a:r>
              <a:rPr lang="en-IN" dirty="0" smtClean="0"/>
              <a:t>– </a:t>
            </a:r>
            <a:r>
              <a:rPr lang="en-IN" dirty="0" smtClean="0"/>
              <a:t>TensorFlow, CNTK</a:t>
            </a:r>
          </a:p>
          <a:p>
            <a:r>
              <a:rPr lang="en-IN" dirty="0" smtClean="0"/>
              <a:t>CPU</a:t>
            </a:r>
            <a:r>
              <a:rPr lang="en-IN" dirty="0" smtClean="0"/>
              <a:t>, </a:t>
            </a:r>
            <a:r>
              <a:rPr lang="en-IN" dirty="0" smtClean="0"/>
              <a:t>and GPU </a:t>
            </a:r>
            <a:r>
              <a:rPr lang="en-IN" dirty="0" smtClean="0"/>
              <a:t>support</a:t>
            </a:r>
          </a:p>
          <a:p>
            <a:r>
              <a:rPr lang="en-IN" dirty="0" smtClean="0"/>
              <a:t>Platforms – Linux, </a:t>
            </a:r>
            <a:r>
              <a:rPr lang="en-IN" dirty="0" smtClean="0"/>
              <a:t>Windows</a:t>
            </a:r>
            <a:endParaRPr lang="en-IN" dirty="0" smtClean="0"/>
          </a:p>
          <a:p>
            <a:r>
              <a:rPr lang="en-IN" dirty="0" smtClean="0"/>
              <a:t>Programming languages </a:t>
            </a:r>
            <a:r>
              <a:rPr lang="en-IN" dirty="0" smtClean="0"/>
              <a:t>– Python</a:t>
            </a:r>
            <a:endParaRPr lang="en-IN" dirty="0" smtClean="0"/>
          </a:p>
          <a:p>
            <a:r>
              <a:rPr lang="en-IN" dirty="0" smtClean="0"/>
              <a:t>License – Apache License </a:t>
            </a:r>
            <a:r>
              <a:rPr lang="en-IN" dirty="0" smtClean="0"/>
              <a:t>2.0 </a:t>
            </a:r>
            <a:endParaRPr lang="en-IN" dirty="0" smtClean="0"/>
          </a:p>
          <a:p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Keras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Advantages</a:t>
            </a:r>
          </a:p>
          <a:p>
            <a:pPr lvl="1"/>
            <a:r>
              <a:rPr lang="en-IN" dirty="0" smtClean="0"/>
              <a:t>Collection of </a:t>
            </a:r>
            <a:r>
              <a:rPr lang="en-IN" dirty="0" smtClean="0"/>
              <a:t>pre-trained </a:t>
            </a:r>
            <a:r>
              <a:rPr lang="en-IN" dirty="0" smtClean="0"/>
              <a:t>models</a:t>
            </a:r>
          </a:p>
          <a:p>
            <a:pPr lvl="1"/>
            <a:r>
              <a:rPr lang="en-IN" dirty="0" smtClean="0"/>
              <a:t>High level </a:t>
            </a:r>
            <a:r>
              <a:rPr lang="en-IN" dirty="0" smtClean="0"/>
              <a:t>API </a:t>
            </a:r>
            <a:endParaRPr lang="en-IN" dirty="0" smtClean="0"/>
          </a:p>
          <a:p>
            <a:pPr lvl="1"/>
            <a:r>
              <a:rPr lang="en-IN" dirty="0" smtClean="0"/>
              <a:t>Support multiple platforms back-ends</a:t>
            </a:r>
            <a:endParaRPr lang="en-IN" dirty="0" smtClean="0"/>
          </a:p>
          <a:p>
            <a:pPr lvl="1"/>
            <a:r>
              <a:rPr lang="en-IN" dirty="0" smtClean="0"/>
              <a:t>Rapid prototyping</a:t>
            </a:r>
            <a:endParaRPr lang="en-IN" dirty="0" smtClean="0"/>
          </a:p>
          <a:p>
            <a:r>
              <a:rPr lang="en-IN" dirty="0" smtClean="0"/>
              <a:t>Disadvantages</a:t>
            </a:r>
          </a:p>
          <a:p>
            <a:pPr lvl="1"/>
            <a:r>
              <a:rPr lang="en-IN" dirty="0" smtClean="0"/>
              <a:t>Cannot handle low level computation</a:t>
            </a:r>
            <a:endParaRPr lang="en-IN" dirty="0" smtClean="0"/>
          </a:p>
          <a:p>
            <a:pPr lvl="1"/>
            <a:r>
              <a:rPr lang="en-IN" dirty="0" smtClean="0"/>
              <a:t>Difficult to identify framework errors</a:t>
            </a:r>
            <a:endParaRPr lang="en-IN" dirty="0" smtClean="0"/>
          </a:p>
          <a:p>
            <a:pPr lvl="1"/>
            <a:endParaRPr lang="en-IN" dirty="0" smtClean="0"/>
          </a:p>
          <a:p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PyTorch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Developers </a:t>
            </a:r>
            <a:r>
              <a:rPr lang="en-IN" dirty="0" smtClean="0"/>
              <a:t>– Meta AI, </a:t>
            </a:r>
            <a:r>
              <a:rPr lang="en-IN" dirty="0" smtClean="0"/>
              <a:t>and Linux Foundation </a:t>
            </a:r>
            <a:endParaRPr lang="en-IN" dirty="0" smtClean="0"/>
          </a:p>
          <a:p>
            <a:r>
              <a:rPr lang="en-IN" dirty="0" smtClean="0"/>
              <a:t>CPU and GPU support</a:t>
            </a:r>
            <a:endParaRPr lang="en-IN" dirty="0" smtClean="0"/>
          </a:p>
          <a:p>
            <a:r>
              <a:rPr lang="en-IN" dirty="0" smtClean="0"/>
              <a:t>Platforms – Linux, </a:t>
            </a:r>
            <a:r>
              <a:rPr lang="en-IN" dirty="0" smtClean="0"/>
              <a:t>and Windows</a:t>
            </a:r>
            <a:endParaRPr lang="en-IN" dirty="0" smtClean="0"/>
          </a:p>
          <a:p>
            <a:r>
              <a:rPr lang="en-IN" dirty="0" smtClean="0"/>
              <a:t>Programming languages </a:t>
            </a:r>
          </a:p>
          <a:p>
            <a:pPr lvl="1"/>
            <a:r>
              <a:rPr lang="en-IN" dirty="0" smtClean="0"/>
              <a:t>Python and C++</a:t>
            </a:r>
            <a:endParaRPr lang="en-IN" dirty="0" smtClean="0"/>
          </a:p>
          <a:p>
            <a:r>
              <a:rPr lang="en-IN" dirty="0" smtClean="0"/>
              <a:t>License – BSD-3</a:t>
            </a:r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PyTorch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Advantages</a:t>
            </a:r>
          </a:p>
          <a:p>
            <a:pPr lvl="1"/>
            <a:r>
              <a:rPr lang="en-IN" dirty="0" smtClean="0"/>
              <a:t>Beginner friendly</a:t>
            </a:r>
            <a:endParaRPr lang="en-IN" dirty="0" smtClean="0"/>
          </a:p>
          <a:p>
            <a:pPr lvl="1"/>
            <a:r>
              <a:rPr lang="en-IN" dirty="0" smtClean="0"/>
              <a:t>Multiple GPU support</a:t>
            </a:r>
            <a:endParaRPr lang="en-IN" dirty="0" smtClean="0"/>
          </a:p>
          <a:p>
            <a:pPr lvl="1"/>
            <a:r>
              <a:rPr lang="en-IN" dirty="0" smtClean="0"/>
              <a:t>Smooth </a:t>
            </a:r>
            <a:r>
              <a:rPr lang="en-IN" dirty="0" smtClean="0"/>
              <a:t>integration with </a:t>
            </a:r>
            <a:r>
              <a:rPr lang="en-IN" dirty="0" smtClean="0"/>
              <a:t>Python</a:t>
            </a:r>
            <a:endParaRPr lang="en-IN" dirty="0" smtClean="0"/>
          </a:p>
          <a:p>
            <a:r>
              <a:rPr lang="en-IN" dirty="0" smtClean="0"/>
              <a:t>Disadvantages</a:t>
            </a:r>
          </a:p>
          <a:p>
            <a:pPr lvl="1"/>
            <a:r>
              <a:rPr lang="en-IN" dirty="0" smtClean="0"/>
              <a:t>Lack </a:t>
            </a:r>
            <a:r>
              <a:rPr lang="en-IN" dirty="0" smtClean="0"/>
              <a:t>data visualization and monitoring </a:t>
            </a:r>
            <a:r>
              <a:rPr lang="en-IN" dirty="0" smtClean="0"/>
              <a:t>tools</a:t>
            </a:r>
            <a:endParaRPr lang="en-IN" dirty="0" smtClean="0"/>
          </a:p>
          <a:p>
            <a:pPr lvl="1"/>
            <a:endParaRPr lang="en-IN" dirty="0" smtClean="0"/>
          </a:p>
          <a:p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MXNet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/>
          </a:p>
          <a:p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207</Words>
  <Application>Microsoft Office PowerPoint</Application>
  <PresentationFormat>On-screen Show (4:3)</PresentationFormat>
  <Paragraphs>62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Machine Learning Frameworks</vt:lpstr>
      <vt:lpstr>Topics</vt:lpstr>
      <vt:lpstr>TensorFlow</vt:lpstr>
      <vt:lpstr>TensorFlow</vt:lpstr>
      <vt:lpstr>Keras</vt:lpstr>
      <vt:lpstr>Keras</vt:lpstr>
      <vt:lpstr>PyTorch</vt:lpstr>
      <vt:lpstr>PyTorch</vt:lpstr>
      <vt:lpstr>MXNet</vt:lpstr>
      <vt:lpstr>Scikit Learn</vt:lpstr>
      <vt:lpstr>Questions?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Convolutional Neural Network</dc:title>
  <dc:creator>BARC</dc:creator>
  <cp:lastModifiedBy>BARC</cp:lastModifiedBy>
  <cp:revision>303</cp:revision>
  <dcterms:created xsi:type="dcterms:W3CDTF">2006-08-16T00:00:00Z</dcterms:created>
  <dcterms:modified xsi:type="dcterms:W3CDTF">2023-01-19T05:17:03Z</dcterms:modified>
</cp:coreProperties>
</file>