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70" r:id="rId4"/>
    <p:sldId id="271" r:id="rId5"/>
    <p:sldId id="272" r:id="rId6"/>
    <p:sldId id="273" r:id="rId7"/>
    <p:sldId id="274" r:id="rId8"/>
    <p:sldId id="278" r:id="rId9"/>
    <p:sldId id="275" r:id="rId10"/>
    <p:sldId id="276" r:id="rId11"/>
    <p:sldId id="277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</a:t>
            </a:r>
            <a:r>
              <a:rPr lang="en-IN" dirty="0" smtClean="0"/>
              <a:t>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Supervised l</a:t>
            </a:r>
            <a:r>
              <a:rPr lang="en-US" dirty="0" smtClean="0"/>
              <a:t>earning </a:t>
            </a:r>
            <a:r>
              <a:rPr lang="en-US" dirty="0" smtClean="0"/>
              <a:t>– </a:t>
            </a:r>
            <a:r>
              <a:rPr lang="en-US" dirty="0" smtClean="0"/>
              <a:t>Classification model</a:t>
            </a:r>
          </a:p>
          <a:p>
            <a:r>
              <a:rPr lang="en-US" dirty="0" smtClean="0"/>
              <a:t>Maximal Margin Classifier</a:t>
            </a:r>
          </a:p>
          <a:p>
            <a:r>
              <a:rPr lang="en-US" dirty="0" smtClean="0"/>
              <a:t>Cross validation</a:t>
            </a:r>
          </a:p>
          <a:p>
            <a:r>
              <a:rPr lang="en-US" dirty="0" smtClean="0"/>
              <a:t>Support </a:t>
            </a:r>
            <a:r>
              <a:rPr lang="en-US" dirty="0" smtClean="0"/>
              <a:t>Vector </a:t>
            </a:r>
            <a:r>
              <a:rPr lang="en-US" dirty="0" smtClean="0"/>
              <a:t>Classifier </a:t>
            </a:r>
          </a:p>
          <a:p>
            <a:r>
              <a:rPr lang="en-US" dirty="0" smtClean="0"/>
              <a:t>Support Vector </a:t>
            </a:r>
            <a:r>
              <a:rPr lang="en-US" dirty="0" smtClean="0"/>
              <a:t>Machine</a:t>
            </a:r>
          </a:p>
          <a:p>
            <a:r>
              <a:rPr lang="en-US" smtClean="0"/>
              <a:t>Kernel functions</a:t>
            </a:r>
            <a:endParaRPr lang="en-US" dirty="0" smtClean="0"/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Advantages </a:t>
            </a:r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Maximal Margin Classifier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 </a:t>
            </a:r>
            <a:r>
              <a:rPr lang="en-US" dirty="0" smtClean="0"/>
              <a:t>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Vector </a:t>
            </a:r>
            <a:r>
              <a:rPr lang="en-US" dirty="0" smtClean="0"/>
              <a:t>Classifier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 Margin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Vector </a:t>
            </a:r>
            <a:r>
              <a:rPr lang="en-US" dirty="0" smtClean="0"/>
              <a:t>Machine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</a:t>
            </a:r>
            <a:r>
              <a:rPr lang="en-US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88</Words>
  <Application>Microsoft Office PowerPoint</Application>
  <PresentationFormat>On-screen Show (4:3)</PresentationFormat>
  <Paragraphs>29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Support Vector Machine</vt:lpstr>
      <vt:lpstr>Topics</vt:lpstr>
      <vt:lpstr>Supervised Learning</vt:lpstr>
      <vt:lpstr>Maximal Margin Classifier</vt:lpstr>
      <vt:lpstr>Cross Validation</vt:lpstr>
      <vt:lpstr>Support Vector Classifier</vt:lpstr>
      <vt:lpstr>Support Vector Machine</vt:lpstr>
      <vt:lpstr>Kernel Functions</vt:lpstr>
      <vt:lpstr>Applications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1093</cp:revision>
  <dcterms:created xsi:type="dcterms:W3CDTF">2019-02-01T20:19:40Z</dcterms:created>
  <dcterms:modified xsi:type="dcterms:W3CDTF">2023-02-20T05:45:43Z</dcterms:modified>
</cp:coreProperties>
</file>