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98" r:id="rId22"/>
    <p:sldId id="297" r:id="rId23"/>
    <p:sldId id="279" r:id="rId24"/>
    <p:sldId id="271" r:id="rId25"/>
    <p:sldId id="273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  <a:endParaRPr lang="en-IN" dirty="0" smtClean="0"/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</a:t>
            </a:r>
            <a:r>
              <a:rPr lang="en-IN" dirty="0" smtClean="0"/>
              <a:t>and Spam </a:t>
            </a:r>
            <a:r>
              <a:rPr lang="en-IN" dirty="0" smtClean="0"/>
              <a:t>corpus 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</a:t>
            </a:r>
            <a:r>
              <a:rPr lang="en-IN" dirty="0" smtClean="0"/>
              <a:t>corpus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791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corpus 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Ham corpus</a:t>
            </a:r>
          </a:p>
          <a:p>
            <a:pPr lvl="1"/>
            <a:r>
              <a:rPr lang="en-IN" dirty="0" smtClean="0"/>
              <a:t>Spam corpus</a:t>
            </a:r>
          </a:p>
          <a:p>
            <a:r>
              <a:rPr lang="en-IN" dirty="0" smtClean="0"/>
              <a:t>Vocabulary </a:t>
            </a:r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Ham and Spam corpus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I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Power words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meeting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company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discount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lottery</a:t>
            </a:r>
          </a:p>
          <a:p>
            <a:r>
              <a:rPr lang="en-IN" dirty="0" smtClean="0"/>
              <a:t>Table of probabilities </a:t>
            </a: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4800" y="1752600"/>
          <a:ext cx="5029200" cy="2444161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smoothing</a:t>
            </a:r>
          </a:p>
          <a:p>
            <a:r>
              <a:rPr lang="en-US" dirty="0" smtClean="0"/>
              <a:t>Prior ratio</a:t>
            </a:r>
          </a:p>
          <a:p>
            <a:r>
              <a:rPr lang="en-US" dirty="0" smtClean="0"/>
              <a:t>Log likelihood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</a:t>
            </a:r>
            <a:r>
              <a:rPr lang="en-IN" dirty="0" smtClean="0"/>
              <a:t>Ham </a:t>
            </a:r>
            <a:r>
              <a:rPr lang="en-IN" dirty="0" smtClean="0"/>
              <a:t>(positive) SMSs</a:t>
            </a:r>
          </a:p>
          <a:p>
            <a:r>
              <a:rPr lang="en-IN" dirty="0" smtClean="0"/>
              <a:t>Number of </a:t>
            </a:r>
            <a:r>
              <a:rPr lang="en-IN" dirty="0" smtClean="0"/>
              <a:t>Spam </a:t>
            </a:r>
            <a:r>
              <a:rPr lang="en-IN" dirty="0" smtClean="0"/>
              <a:t>(negative) SMSs</a:t>
            </a:r>
          </a:p>
          <a:p>
            <a:r>
              <a:rPr lang="en-IN" dirty="0" smtClean="0"/>
              <a:t>Ratio of number of </a:t>
            </a:r>
            <a:r>
              <a:rPr lang="en-IN" dirty="0" smtClean="0"/>
              <a:t>Ham </a:t>
            </a:r>
            <a:r>
              <a:rPr lang="en-IN" dirty="0" smtClean="0"/>
              <a:t>and </a:t>
            </a:r>
            <a:r>
              <a:rPr lang="en-IN" dirty="0" smtClean="0"/>
              <a:t>Spam </a:t>
            </a:r>
            <a:r>
              <a:rPr lang="en-IN" dirty="0" smtClean="0"/>
              <a:t>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Ratio of probabilities</a:t>
            </a:r>
          </a:p>
          <a:p>
            <a:r>
              <a:rPr lang="en-IN" dirty="0" smtClean="0"/>
              <a:t>Neutral </a:t>
            </a:r>
            <a:r>
              <a:rPr lang="en-IN" dirty="0" smtClean="0"/>
              <a:t>words </a:t>
            </a:r>
            <a:endParaRPr lang="en-IN" dirty="0" smtClean="0"/>
          </a:p>
          <a:p>
            <a:pPr lvl="1"/>
            <a:r>
              <a:rPr lang="en-IN" dirty="0" smtClean="0"/>
              <a:t>~1.   </a:t>
            </a:r>
            <a:endParaRPr lang="en-IN" dirty="0" smtClean="0"/>
          </a:p>
          <a:p>
            <a:r>
              <a:rPr lang="en-IN" dirty="0" smtClean="0"/>
              <a:t>Positive words </a:t>
            </a:r>
            <a:endParaRPr lang="en-IN" dirty="0" smtClean="0"/>
          </a:p>
          <a:p>
            <a:pPr lvl="1"/>
            <a:r>
              <a:rPr lang="en-IN" dirty="0" smtClean="0"/>
              <a:t>&gt; 1 – Larger than 1 </a:t>
            </a:r>
            <a:endParaRPr lang="en-IN" dirty="0" smtClean="0"/>
          </a:p>
          <a:p>
            <a:r>
              <a:rPr lang="en-IN" dirty="0" smtClean="0"/>
              <a:t>Negative words </a:t>
            </a:r>
            <a:endParaRPr lang="en-IN" dirty="0" smtClean="0"/>
          </a:p>
          <a:p>
            <a:pPr lvl="1"/>
            <a:r>
              <a:rPr lang="en-IN" dirty="0" smtClean="0"/>
              <a:t>&lt; 1 – Less than 1</a:t>
            </a:r>
            <a:endParaRPr lang="en-IN" dirty="0" smtClean="0"/>
          </a:p>
          <a:p>
            <a:r>
              <a:rPr lang="en-IN" dirty="0" smtClean="0"/>
              <a:t>Multiplication </a:t>
            </a:r>
          </a:p>
          <a:p>
            <a:pPr lvl="1"/>
            <a:r>
              <a:rPr lang="en-IN" dirty="0" smtClean="0"/>
              <a:t>Numerical underflow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</a:t>
            </a:r>
            <a:r>
              <a:rPr lang="en-IN" dirty="0" smtClean="0"/>
              <a:t>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Logarithm of ratio of probability</a:t>
            </a:r>
          </a:p>
          <a:p>
            <a:pPr lvl="1"/>
            <a:r>
              <a:rPr lang="en-IN" dirty="0" smtClean="0"/>
              <a:t>Log likelihood</a:t>
            </a:r>
          </a:p>
          <a:p>
            <a:r>
              <a:rPr lang="en-IN" dirty="0" smtClean="0"/>
              <a:t>Addition of logarithms </a:t>
            </a:r>
          </a:p>
          <a:p>
            <a:pPr lvl="1"/>
            <a:r>
              <a:rPr lang="en-IN" dirty="0" smtClean="0"/>
              <a:t>No numerical underflow</a:t>
            </a:r>
          </a:p>
          <a:p>
            <a:r>
              <a:rPr lang="en-IN" dirty="0" smtClean="0"/>
              <a:t>Neutral </a:t>
            </a:r>
            <a:r>
              <a:rPr lang="en-IN" dirty="0" smtClean="0"/>
              <a:t>words – ~0  </a:t>
            </a:r>
          </a:p>
          <a:p>
            <a:r>
              <a:rPr lang="en-IN" dirty="0" smtClean="0"/>
              <a:t>Positive words – &gt; 0</a:t>
            </a:r>
          </a:p>
          <a:p>
            <a:r>
              <a:rPr lang="en-IN" dirty="0" smtClean="0"/>
              <a:t>Negative words – &lt; 0</a:t>
            </a:r>
          </a:p>
          <a:p>
            <a:r>
              <a:rPr lang="en-IN" dirty="0" err="1" smtClean="0"/>
              <a:t>Logprior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Spam detection</a:t>
            </a:r>
          </a:p>
          <a:p>
            <a:r>
              <a:rPr lang="en-IN" dirty="0" smtClean="0"/>
              <a:t>Text classification</a:t>
            </a:r>
          </a:p>
          <a:p>
            <a:r>
              <a:rPr lang="en-IN" dirty="0" smtClean="0"/>
              <a:t>Author identification</a:t>
            </a:r>
          </a:p>
          <a:p>
            <a:r>
              <a:rPr lang="en-IN" dirty="0" smtClean="0"/>
              <a:t>Word disambiguation</a:t>
            </a:r>
          </a:p>
          <a:p>
            <a:r>
              <a:rPr lang="en-IN" dirty="0" smtClean="0"/>
              <a:t>Sentiment analysis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Simple </a:t>
            </a:r>
          </a:p>
          <a:p>
            <a:r>
              <a:rPr lang="en-IN" dirty="0" smtClean="0"/>
              <a:t>Easy to implement</a:t>
            </a:r>
          </a:p>
          <a:p>
            <a:r>
              <a:rPr lang="en-IN" dirty="0" smtClean="0"/>
              <a:t>Real-time predictions</a:t>
            </a:r>
          </a:p>
          <a:p>
            <a:r>
              <a:rPr lang="en-IN" dirty="0" smtClean="0"/>
              <a:t>Work with less training dataset</a:t>
            </a:r>
          </a:p>
          <a:p>
            <a:r>
              <a:rPr lang="en-IN" dirty="0" smtClean="0"/>
              <a:t>Continuous and discrete data</a:t>
            </a:r>
          </a:p>
          <a:p>
            <a:r>
              <a:rPr lang="en-IN" dirty="0" smtClean="0"/>
              <a:t>Not sensitive to irrelevant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Assume independent features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SMS or Spam SMS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8513" y="3505200"/>
          <a:ext cx="3965575" cy="1865313"/>
        </p:xfrm>
        <a:graphic>
          <a:graphicData uri="http://schemas.openxmlformats.org/presentationml/2006/ole">
            <p:oleObj spid="_x0000_s3074" name="Equation" r:id="rId3" imgW="189216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contains word 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Spam, given SMS contains word ‘discount’.</a:t>
            </a:r>
          </a:p>
          <a:p>
            <a:r>
              <a:rPr lang="en-IN" dirty="0" smtClean="0"/>
              <a:t>Probability that SMS is Spam and SMS contains word ‘discount’.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698</Words>
  <Application>Microsoft Office PowerPoint</Application>
  <PresentationFormat>On-screen Show (4:3)</PresentationFormat>
  <Paragraphs>372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Equation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Likelihood</vt:lpstr>
      <vt:lpstr>Log Likelihood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1629</cp:revision>
  <dcterms:created xsi:type="dcterms:W3CDTF">2019-02-01T20:19:40Z</dcterms:created>
  <dcterms:modified xsi:type="dcterms:W3CDTF">2023-02-27T06:10:58Z</dcterms:modified>
</cp:coreProperties>
</file>