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9" r:id="rId4"/>
    <p:sldId id="294" r:id="rId5"/>
    <p:sldId id="290" r:id="rId6"/>
    <p:sldId id="295" r:id="rId7"/>
    <p:sldId id="291" r:id="rId8"/>
    <p:sldId id="296" r:id="rId9"/>
    <p:sldId id="292" r:id="rId10"/>
    <p:sldId id="297" r:id="rId11"/>
    <p:sldId id="293" r:id="rId12"/>
    <p:sldId id="298" r:id="rId13"/>
    <p:sldId id="299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  <a:endParaRPr lang="en-US" dirty="0" smtClean="0"/>
          </a:p>
          <a:p>
            <a:r>
              <a:rPr lang="en-IN" dirty="0" smtClean="0"/>
              <a:t>Centre </a:t>
            </a:r>
            <a:r>
              <a:rPr lang="en-IN" dirty="0" smtClean="0"/>
              <a:t>for Excellence in Basic Sciences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MXNet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Scalable</a:t>
            </a:r>
            <a:r>
              <a:rPr lang="en-IN" dirty="0" smtClean="0"/>
              <a:t>, </a:t>
            </a:r>
            <a:r>
              <a:rPr lang="en-IN" dirty="0" smtClean="0"/>
              <a:t>efficient </a:t>
            </a:r>
            <a:r>
              <a:rPr lang="en-IN" dirty="0" smtClean="0"/>
              <a:t>and </a:t>
            </a:r>
            <a:r>
              <a:rPr lang="en-IN" dirty="0" smtClean="0"/>
              <a:t>fast</a:t>
            </a:r>
            <a:endParaRPr lang="en-IN" dirty="0" smtClean="0"/>
          </a:p>
          <a:p>
            <a:pPr lvl="1"/>
            <a:r>
              <a:rPr lang="en-IN" dirty="0" smtClean="0"/>
              <a:t>Supports R</a:t>
            </a:r>
            <a:r>
              <a:rPr lang="en-IN" dirty="0" smtClean="0"/>
              <a:t>, </a:t>
            </a:r>
            <a:r>
              <a:rPr lang="en-IN" dirty="0" err="1" smtClean="0"/>
              <a:t>Scala</a:t>
            </a:r>
            <a:r>
              <a:rPr lang="en-IN" dirty="0" smtClean="0"/>
              <a:t>, Python, </a:t>
            </a:r>
            <a:r>
              <a:rPr lang="en-IN" dirty="0" smtClean="0"/>
              <a:t>JavaScript and C++</a:t>
            </a:r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Less open source </a:t>
            </a:r>
            <a:r>
              <a:rPr lang="en-IN" dirty="0" smtClean="0"/>
              <a:t>community </a:t>
            </a:r>
            <a:r>
              <a:rPr lang="en-IN" dirty="0" smtClean="0"/>
              <a:t>support</a:t>
            </a:r>
            <a:endParaRPr lang="en-IN" dirty="0" smtClean="0"/>
          </a:p>
          <a:p>
            <a:pPr lvl="1"/>
            <a:r>
              <a:rPr lang="en-IN" dirty="0" smtClean="0"/>
              <a:t>Longer time for bug </a:t>
            </a:r>
            <a:r>
              <a:rPr lang="en-IN" dirty="0" smtClean="0"/>
              <a:t>fixes and feature </a:t>
            </a:r>
            <a:r>
              <a:rPr lang="en-IN" dirty="0" smtClean="0"/>
              <a:t>updates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 – </a:t>
            </a:r>
            <a:r>
              <a:rPr lang="en-IN" dirty="0" smtClean="0"/>
              <a:t>David </a:t>
            </a:r>
            <a:r>
              <a:rPr lang="en-IN" dirty="0" err="1" smtClean="0"/>
              <a:t>Cournapeau</a:t>
            </a:r>
            <a:endParaRPr lang="en-IN" dirty="0" smtClean="0"/>
          </a:p>
          <a:p>
            <a:r>
              <a:rPr lang="en-IN" dirty="0" smtClean="0"/>
              <a:t>Machine learning framework</a:t>
            </a:r>
          </a:p>
          <a:p>
            <a:r>
              <a:rPr lang="en-IN" dirty="0" smtClean="0"/>
              <a:t>Supervised </a:t>
            </a:r>
            <a:r>
              <a:rPr lang="en-IN" dirty="0" smtClean="0"/>
              <a:t>and unsupervised algorithms</a:t>
            </a:r>
          </a:p>
          <a:p>
            <a:r>
              <a:rPr lang="en-IN" dirty="0" smtClean="0"/>
              <a:t>Platforms – Linux, Windows, and </a:t>
            </a:r>
            <a:r>
              <a:rPr lang="en-IN" dirty="0" err="1" smtClean="0"/>
              <a:t>macOS</a:t>
            </a:r>
            <a:endParaRPr lang="en-IN" dirty="0" smtClean="0"/>
          </a:p>
          <a:p>
            <a:r>
              <a:rPr lang="en-IN" dirty="0" smtClean="0"/>
              <a:t>Programming </a:t>
            </a:r>
            <a:r>
              <a:rPr lang="en-IN" dirty="0" smtClean="0"/>
              <a:t>language – Python </a:t>
            </a:r>
          </a:p>
          <a:p>
            <a:r>
              <a:rPr lang="en-IN" dirty="0" smtClean="0"/>
              <a:t>License </a:t>
            </a:r>
            <a:r>
              <a:rPr lang="en-IN" dirty="0" smtClean="0"/>
              <a:t>– New BSD </a:t>
            </a:r>
            <a:r>
              <a:rPr lang="en-IN" dirty="0" smtClean="0"/>
              <a:t>License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Higher level API</a:t>
            </a:r>
            <a:endParaRPr lang="en-IN" dirty="0" smtClean="0"/>
          </a:p>
          <a:p>
            <a:pPr lvl="1"/>
            <a:r>
              <a:rPr lang="en-IN" dirty="0" smtClean="0"/>
              <a:t>Unsupervised learning</a:t>
            </a:r>
          </a:p>
          <a:p>
            <a:pPr lvl="1"/>
            <a:r>
              <a:rPr lang="en-IN" dirty="0" smtClean="0"/>
              <a:t>Ensemble several </a:t>
            </a:r>
            <a:r>
              <a:rPr lang="en-IN" dirty="0" smtClean="0"/>
              <a:t>supervised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Hinder in-depth knowledge 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TensorFlow v/s </a:t>
            </a:r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smtClean="0"/>
              <a:t>TensorFlow v/s </a:t>
            </a:r>
            <a:r>
              <a:rPr lang="en-IN" dirty="0" err="1" smtClean="0"/>
              <a:t>PyTorch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Unsupervised </a:t>
            </a:r>
            <a:r>
              <a:rPr lang="en-IN" dirty="0" smtClean="0"/>
              <a:t>learning –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r>
              <a:rPr lang="en-IN" dirty="0" smtClean="0"/>
              <a:t>Prototype – Python</a:t>
            </a:r>
          </a:p>
          <a:p>
            <a:r>
              <a:rPr lang="en-IN" dirty="0" smtClean="0"/>
              <a:t>Deployment – C++ 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 smtClean="0"/>
          </a:p>
          <a:p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err="1" smtClean="0"/>
              <a:t>PyTorch</a:t>
            </a:r>
            <a:endParaRPr lang="en-IN" dirty="0" smtClean="0"/>
          </a:p>
          <a:p>
            <a:r>
              <a:rPr lang="en-IN" dirty="0" err="1" smtClean="0"/>
              <a:t>MXNet</a:t>
            </a:r>
            <a:endParaRPr lang="en-IN" dirty="0" smtClean="0"/>
          </a:p>
          <a:p>
            <a:r>
              <a:rPr lang="en-IN" dirty="0" err="1" smtClean="0"/>
              <a:t>Scikit</a:t>
            </a:r>
            <a:r>
              <a:rPr lang="en-IN" dirty="0" smtClean="0"/>
              <a:t> </a:t>
            </a:r>
            <a:r>
              <a:rPr lang="en-IN" dirty="0" smtClean="0"/>
              <a:t>Learn</a:t>
            </a:r>
          </a:p>
          <a:p>
            <a:r>
              <a:rPr lang="en-IN" dirty="0" smtClean="0"/>
              <a:t>Conclusions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 </a:t>
            </a:r>
            <a:r>
              <a:rPr lang="en-IN" dirty="0" smtClean="0"/>
              <a:t>– Google </a:t>
            </a:r>
            <a:r>
              <a:rPr lang="en-IN" dirty="0" smtClean="0"/>
              <a:t>Brain – Google </a:t>
            </a:r>
          </a:p>
          <a:p>
            <a:r>
              <a:rPr lang="en-IN" dirty="0" smtClean="0"/>
              <a:t>CPU, </a:t>
            </a:r>
            <a:r>
              <a:rPr lang="en-IN" dirty="0" smtClean="0"/>
              <a:t>GPU </a:t>
            </a:r>
            <a:r>
              <a:rPr lang="en-IN" dirty="0" smtClean="0"/>
              <a:t>and TPU </a:t>
            </a:r>
            <a:r>
              <a:rPr lang="en-IN" dirty="0" smtClean="0"/>
              <a:t>support</a:t>
            </a:r>
          </a:p>
          <a:p>
            <a:r>
              <a:rPr lang="en-IN" dirty="0" smtClean="0"/>
              <a:t>Platforms – Linux, Windows, and </a:t>
            </a:r>
            <a:r>
              <a:rPr lang="en-IN" dirty="0" err="1" smtClean="0"/>
              <a:t>macOS</a:t>
            </a:r>
            <a:endParaRPr lang="en-IN" dirty="0" smtClean="0"/>
          </a:p>
          <a:p>
            <a:r>
              <a:rPr lang="en-IN" dirty="0" smtClean="0"/>
              <a:t>Programming languages </a:t>
            </a:r>
          </a:p>
          <a:p>
            <a:pPr lvl="1"/>
            <a:r>
              <a:rPr lang="en-IN" dirty="0" smtClean="0"/>
              <a:t>Python, C++, </a:t>
            </a:r>
            <a:r>
              <a:rPr lang="en-IN" dirty="0" smtClean="0"/>
              <a:t>Java and </a:t>
            </a:r>
            <a:r>
              <a:rPr lang="en-IN" dirty="0" smtClean="0"/>
              <a:t>JavaScript</a:t>
            </a:r>
            <a:endParaRPr lang="en-IN" dirty="0" smtClean="0"/>
          </a:p>
          <a:p>
            <a:r>
              <a:rPr lang="en-IN" dirty="0" smtClean="0"/>
              <a:t>License – Apache License 2.0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Efficient</a:t>
            </a:r>
          </a:p>
          <a:p>
            <a:pPr lvl="1"/>
            <a:r>
              <a:rPr lang="en-IN" dirty="0" smtClean="0"/>
              <a:t>Seamless performance</a:t>
            </a:r>
          </a:p>
          <a:p>
            <a:pPr lvl="1"/>
            <a:r>
              <a:rPr lang="en-IN" dirty="0" smtClean="0"/>
              <a:t>Allows execution of subparts </a:t>
            </a:r>
            <a:r>
              <a:rPr lang="en-IN" dirty="0" smtClean="0"/>
              <a:t>of </a:t>
            </a:r>
            <a:r>
              <a:rPr lang="en-IN" dirty="0" smtClean="0"/>
              <a:t>graph</a:t>
            </a:r>
          </a:p>
          <a:p>
            <a:pPr lvl="1"/>
            <a:r>
              <a:rPr lang="en-IN" dirty="0" smtClean="0"/>
              <a:t>Data </a:t>
            </a:r>
            <a:r>
              <a:rPr lang="en-IN" dirty="0" smtClean="0"/>
              <a:t>visualization and monitoring </a:t>
            </a:r>
            <a:r>
              <a:rPr lang="en-IN" dirty="0" smtClean="0"/>
              <a:t>tools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Lack speed </a:t>
            </a:r>
            <a:r>
              <a:rPr lang="en-IN" dirty="0" smtClean="0"/>
              <a:t>as compared to </a:t>
            </a:r>
            <a:r>
              <a:rPr lang="en-IN" dirty="0" err="1" smtClean="0"/>
              <a:t>PyTorch</a:t>
            </a:r>
            <a:endParaRPr lang="en-IN" dirty="0" smtClean="0"/>
          </a:p>
          <a:p>
            <a:pPr lvl="1"/>
            <a:r>
              <a:rPr lang="en-IN" dirty="0" smtClean="0"/>
              <a:t>Lack </a:t>
            </a:r>
            <a:r>
              <a:rPr lang="en-IN" dirty="0" smtClean="0"/>
              <a:t>usage </a:t>
            </a:r>
            <a:r>
              <a:rPr lang="en-IN" dirty="0" smtClean="0"/>
              <a:t>as compared to </a:t>
            </a:r>
            <a:r>
              <a:rPr lang="en-IN" dirty="0" err="1" smtClean="0"/>
              <a:t>PyTorch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Developer </a:t>
            </a:r>
            <a:r>
              <a:rPr lang="en-IN" dirty="0" smtClean="0"/>
              <a:t>– Google engineer</a:t>
            </a:r>
            <a:endParaRPr lang="en-IN" dirty="0" smtClean="0"/>
          </a:p>
          <a:p>
            <a:r>
              <a:rPr lang="en-IN" dirty="0" smtClean="0"/>
              <a:t>Higher level API</a:t>
            </a:r>
          </a:p>
          <a:p>
            <a:r>
              <a:rPr lang="en-IN" dirty="0" err="1" smtClean="0"/>
              <a:t>Keras</a:t>
            </a:r>
            <a:r>
              <a:rPr lang="en-IN" dirty="0" smtClean="0"/>
              <a:t> </a:t>
            </a:r>
            <a:r>
              <a:rPr lang="en-IN" dirty="0" smtClean="0"/>
              <a:t>– TensorFlow v/s Open source</a:t>
            </a:r>
          </a:p>
          <a:p>
            <a:r>
              <a:rPr lang="en-IN" dirty="0" smtClean="0"/>
              <a:t>Multiple </a:t>
            </a:r>
            <a:r>
              <a:rPr lang="en-IN" dirty="0" smtClean="0"/>
              <a:t>back-ends </a:t>
            </a:r>
            <a:r>
              <a:rPr lang="en-IN" dirty="0" smtClean="0"/>
              <a:t>– </a:t>
            </a:r>
            <a:r>
              <a:rPr lang="en-IN" dirty="0" smtClean="0"/>
              <a:t>TensorFlow, CNTK</a:t>
            </a:r>
          </a:p>
          <a:p>
            <a:r>
              <a:rPr lang="en-IN" dirty="0" smtClean="0"/>
              <a:t>CPU</a:t>
            </a:r>
            <a:r>
              <a:rPr lang="en-IN" dirty="0" smtClean="0"/>
              <a:t>, </a:t>
            </a:r>
            <a:r>
              <a:rPr lang="en-IN" dirty="0" smtClean="0"/>
              <a:t>and GPU </a:t>
            </a:r>
            <a:r>
              <a:rPr lang="en-IN" dirty="0" smtClean="0"/>
              <a:t>support</a:t>
            </a:r>
          </a:p>
          <a:p>
            <a:r>
              <a:rPr lang="en-IN" dirty="0" smtClean="0"/>
              <a:t>Platforms – Linux, </a:t>
            </a:r>
            <a:r>
              <a:rPr lang="en-IN" dirty="0" smtClean="0"/>
              <a:t>Windows</a:t>
            </a:r>
            <a:endParaRPr lang="en-IN" dirty="0" smtClean="0"/>
          </a:p>
          <a:p>
            <a:r>
              <a:rPr lang="en-IN" dirty="0" smtClean="0"/>
              <a:t>Programming languages </a:t>
            </a:r>
            <a:r>
              <a:rPr lang="en-IN" dirty="0" smtClean="0"/>
              <a:t>– Python</a:t>
            </a:r>
            <a:endParaRPr lang="en-IN" dirty="0" smtClean="0"/>
          </a:p>
          <a:p>
            <a:r>
              <a:rPr lang="en-IN" dirty="0" smtClean="0"/>
              <a:t>License – Apache License </a:t>
            </a:r>
            <a:r>
              <a:rPr lang="en-IN" dirty="0" smtClean="0"/>
              <a:t>2.0 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Collection of </a:t>
            </a:r>
            <a:r>
              <a:rPr lang="en-IN" dirty="0" smtClean="0"/>
              <a:t>pre-trained </a:t>
            </a:r>
            <a:r>
              <a:rPr lang="en-IN" dirty="0" smtClean="0"/>
              <a:t>models</a:t>
            </a:r>
          </a:p>
          <a:p>
            <a:pPr lvl="1"/>
            <a:r>
              <a:rPr lang="en-IN" dirty="0" smtClean="0"/>
              <a:t>High level </a:t>
            </a:r>
            <a:r>
              <a:rPr lang="en-IN" dirty="0" smtClean="0"/>
              <a:t>API </a:t>
            </a:r>
            <a:endParaRPr lang="en-IN" dirty="0" smtClean="0"/>
          </a:p>
          <a:p>
            <a:pPr lvl="1"/>
            <a:r>
              <a:rPr lang="en-IN" dirty="0" smtClean="0"/>
              <a:t>Support multiple platforms back-ends</a:t>
            </a:r>
            <a:endParaRPr lang="en-IN" dirty="0" smtClean="0"/>
          </a:p>
          <a:p>
            <a:pPr lvl="1"/>
            <a:r>
              <a:rPr lang="en-IN" dirty="0" smtClean="0"/>
              <a:t>Rapid prototyping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Cannot handle low level computation</a:t>
            </a:r>
            <a:endParaRPr lang="en-IN" dirty="0" smtClean="0"/>
          </a:p>
          <a:p>
            <a:pPr lvl="1"/>
            <a:r>
              <a:rPr lang="en-IN" dirty="0" smtClean="0"/>
              <a:t>Difficult to identify framework errors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Developers </a:t>
            </a:r>
          </a:p>
          <a:p>
            <a:pPr lvl="1"/>
            <a:r>
              <a:rPr lang="en-IN" dirty="0" smtClean="0"/>
              <a:t>Meta AI</a:t>
            </a:r>
          </a:p>
          <a:p>
            <a:pPr lvl="1"/>
            <a:r>
              <a:rPr lang="en-IN" dirty="0" smtClean="0"/>
              <a:t>Linux Foundation </a:t>
            </a:r>
          </a:p>
          <a:p>
            <a:pPr lvl="1"/>
            <a:r>
              <a:rPr lang="en-IN" dirty="0" err="1" smtClean="0"/>
              <a:t>Facebook</a:t>
            </a:r>
            <a:endParaRPr lang="en-IN" dirty="0" smtClean="0"/>
          </a:p>
          <a:p>
            <a:r>
              <a:rPr lang="en-IN" dirty="0" smtClean="0"/>
              <a:t>CPU and GPU support</a:t>
            </a:r>
            <a:endParaRPr lang="en-IN" dirty="0" smtClean="0"/>
          </a:p>
          <a:p>
            <a:r>
              <a:rPr lang="en-IN" dirty="0" smtClean="0"/>
              <a:t>Platforms – Linux, </a:t>
            </a:r>
            <a:r>
              <a:rPr lang="en-IN" dirty="0" smtClean="0"/>
              <a:t>and Windows</a:t>
            </a:r>
            <a:endParaRPr lang="en-IN" dirty="0" smtClean="0"/>
          </a:p>
          <a:p>
            <a:r>
              <a:rPr lang="en-IN" dirty="0" smtClean="0"/>
              <a:t>Programming languages </a:t>
            </a:r>
          </a:p>
          <a:p>
            <a:pPr lvl="1"/>
            <a:r>
              <a:rPr lang="en-IN" dirty="0" smtClean="0"/>
              <a:t>Python and C++</a:t>
            </a:r>
            <a:endParaRPr lang="en-IN" dirty="0" smtClean="0"/>
          </a:p>
          <a:p>
            <a:r>
              <a:rPr lang="en-IN" dirty="0" smtClean="0"/>
              <a:t>License – BSD-3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Beginner friendly</a:t>
            </a:r>
            <a:endParaRPr lang="en-IN" dirty="0" smtClean="0"/>
          </a:p>
          <a:p>
            <a:pPr lvl="1"/>
            <a:r>
              <a:rPr lang="en-IN" dirty="0" smtClean="0"/>
              <a:t>Multiple GPU support</a:t>
            </a:r>
            <a:endParaRPr lang="en-IN" dirty="0" smtClean="0"/>
          </a:p>
          <a:p>
            <a:pPr lvl="1"/>
            <a:r>
              <a:rPr lang="en-IN" dirty="0" smtClean="0"/>
              <a:t>Smooth </a:t>
            </a:r>
            <a:r>
              <a:rPr lang="en-IN" dirty="0" smtClean="0"/>
              <a:t>integration with </a:t>
            </a:r>
            <a:r>
              <a:rPr lang="en-IN" dirty="0" smtClean="0"/>
              <a:t>Python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Lack </a:t>
            </a:r>
            <a:r>
              <a:rPr lang="en-IN" dirty="0" smtClean="0"/>
              <a:t>data visualization and monitoring </a:t>
            </a:r>
            <a:r>
              <a:rPr lang="en-IN" dirty="0" smtClean="0"/>
              <a:t>tools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MXNet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Developer </a:t>
            </a:r>
            <a:r>
              <a:rPr lang="en-IN" dirty="0" smtClean="0"/>
              <a:t>– Apache </a:t>
            </a:r>
            <a:r>
              <a:rPr lang="en-IN" dirty="0" smtClean="0"/>
              <a:t>Software </a:t>
            </a:r>
            <a:r>
              <a:rPr lang="en-IN" dirty="0" smtClean="0"/>
              <a:t>Foundation</a:t>
            </a:r>
          </a:p>
          <a:p>
            <a:r>
              <a:rPr lang="en-IN" dirty="0" smtClean="0"/>
              <a:t>CPU </a:t>
            </a:r>
            <a:r>
              <a:rPr lang="en-IN" dirty="0" smtClean="0"/>
              <a:t>and GPU support</a:t>
            </a:r>
          </a:p>
          <a:p>
            <a:r>
              <a:rPr lang="en-IN" dirty="0" smtClean="0"/>
              <a:t>Platforms – Linux, </a:t>
            </a:r>
            <a:r>
              <a:rPr lang="en-IN" dirty="0" smtClean="0"/>
              <a:t>Windows, and </a:t>
            </a:r>
            <a:r>
              <a:rPr lang="en-IN" dirty="0" err="1" smtClean="0"/>
              <a:t>macOS</a:t>
            </a:r>
            <a:endParaRPr lang="en-IN" dirty="0" smtClean="0"/>
          </a:p>
          <a:p>
            <a:r>
              <a:rPr lang="en-IN" dirty="0" smtClean="0"/>
              <a:t>Programming languages </a:t>
            </a:r>
          </a:p>
          <a:p>
            <a:pPr lvl="1"/>
            <a:r>
              <a:rPr lang="en-IN" dirty="0" smtClean="0"/>
              <a:t>Python and C++</a:t>
            </a:r>
          </a:p>
          <a:p>
            <a:r>
              <a:rPr lang="en-IN" dirty="0" smtClean="0"/>
              <a:t>License – Apache License </a:t>
            </a:r>
            <a:r>
              <a:rPr lang="en-IN" dirty="0" smtClean="0"/>
              <a:t>2.0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328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Machine Learning Frameworks</vt:lpstr>
      <vt:lpstr>Topics</vt:lpstr>
      <vt:lpstr>TensorFlow</vt:lpstr>
      <vt:lpstr>TensorFlow</vt:lpstr>
      <vt:lpstr>Keras</vt:lpstr>
      <vt:lpstr>Keras</vt:lpstr>
      <vt:lpstr>PyTorch</vt:lpstr>
      <vt:lpstr>PyTorch</vt:lpstr>
      <vt:lpstr>MXNet</vt:lpstr>
      <vt:lpstr>MXNet</vt:lpstr>
      <vt:lpstr>Scikit Learn</vt:lpstr>
      <vt:lpstr>Scikit Learn</vt:lpstr>
      <vt:lpstr>Conclusions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357</cp:revision>
  <dcterms:created xsi:type="dcterms:W3CDTF">2006-08-16T00:00:00Z</dcterms:created>
  <dcterms:modified xsi:type="dcterms:W3CDTF">2023-01-19T05:51:50Z</dcterms:modified>
</cp:coreProperties>
</file>