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70" r:id="rId4"/>
    <p:sldId id="272" r:id="rId5"/>
    <p:sldId id="271" r:id="rId6"/>
    <p:sldId id="273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Decision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Advantages and 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dirty="0" smtClean="0"/>
              <a:t>Decision nodes</a:t>
            </a:r>
          </a:p>
          <a:p>
            <a:r>
              <a:rPr lang="en-US" dirty="0" smtClean="0"/>
              <a:t>Pure leaf nodes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3733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67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Decision Tree</vt:lpstr>
      <vt:lpstr>Topics</vt:lpstr>
      <vt:lpstr>Supervised Learning</vt:lpstr>
      <vt:lpstr>Decision Tree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1081</cp:revision>
  <dcterms:created xsi:type="dcterms:W3CDTF">2019-02-01T20:19:40Z</dcterms:created>
  <dcterms:modified xsi:type="dcterms:W3CDTF">2023-01-03T08:33:21Z</dcterms:modified>
</cp:coreProperties>
</file>