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71" r:id="rId5"/>
    <p:sldId id="272" r:id="rId6"/>
    <p:sldId id="273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8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8050-B543-56BA-561C-29FC565DE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7CC5E-E699-C5A4-0548-0527B2642F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57D09-D825-7D7D-96E0-52B172AF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FEEF2-C1D3-7BD2-3E75-F4D10EC4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18E0-C451-BA09-4B85-63F24D17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11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BF2C-D45E-3476-0542-52624C95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253D3-D2CE-0466-45F8-953B62CA0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62B6D-D332-CFDA-0A24-0CD2F630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A1509-92AE-1183-9847-2E44AC20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A367A-B1E5-F626-9CB8-2395653A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03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7FD2B9-61EB-C07C-FD4B-51408FAB4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6521A-38D4-AA34-D0EA-B7DEBC162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0D328-AE0F-4BF6-B8AD-3C906495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BC4F-E3F8-383D-7604-119CFDCF2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BA7BD-F91F-3527-F528-90ABB7C0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85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201AA-F581-FF9D-5977-EACF4860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B9F3-066C-B0DD-CCF2-9F1B668A3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45EBC-3FF4-722F-E30E-965F36B9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FED95-30E4-FE00-EC2E-DA46441A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EEF9D-00E9-B994-CE59-1915EADA7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52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A83F-3927-49CA-8753-52F6A61A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3AB2A-FD1E-3BEA-B84F-E08886BC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F83AB-1F85-BD3F-2E7D-AD1CEBFE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BFE9F-C755-671B-4BA7-46F9287E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E777A-640B-F419-2BB8-45C89519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13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1FC-D9ED-E086-581B-C19173BA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A45F-14B2-F381-4555-7CBDDE714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243D8-A73B-8D6D-CD66-2CAE10A93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C0CD5-6D39-C457-1D23-E1F4E2CB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12837-F3CD-A9C5-A865-0C0AF6E42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DF1BB-EFB2-B56D-156D-9D4E1EFE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08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8316-6EC2-0D02-9152-D796D54E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610CF-0A9F-3AB4-6E58-1839020C1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9F72B-D12F-1E54-DF06-ACD84A977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C51C9-4FD8-87B5-71C8-F6CF749D4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FAAA8-CEB9-5910-CC55-80188C156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7243A-9EA2-1506-7DC6-26537D62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906026-FA5D-88FF-69ED-CE70B1AB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2C2B6-4F6C-4F86-11D2-4261FD58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7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F496-474D-CA54-807A-B9DC930A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B553B-1F51-571F-97FA-5A5F410D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D0356D-96BA-F8E0-9BD6-CCC5F5E5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07CC0-2202-A267-8CB5-75CE35AD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4E698-F03C-8EA7-5F66-A1904E2F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793D1D-624E-001D-8C34-8707A338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1597B-2F3B-CA91-6491-51DA7686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4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D45D-7860-3BE1-F280-B56DF0156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6625-DBF7-0405-219F-51084B9D5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5873D-CE6F-E2EE-9F85-C98291385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2C5BF-1B9A-16A9-28E2-107B0A01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5ECFE-ACD6-12B4-9B76-F64B857A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1A51C-A65D-FA6E-6EAD-BCAD785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8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FF16-513A-E93D-552A-2D8EB5A5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1BCF-2D7F-45C0-F030-5B7E42AB6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6EAB1-F8DE-7CBA-EEF3-CAACF670A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428955-BBCA-275B-28A8-2C8EA4CB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BB70A-7CC9-AD42-6140-14D4EFEF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29444-C06F-F5AA-9F95-65243F64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22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2C962-D321-9B0D-A5B9-958062CA2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3229-DFEB-A72A-772C-3FD4920F6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C8A5E-7771-5D0D-41DF-841F16A93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3A21-5030-4D7B-A261-646E7F8EB457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8DC5A-6AB7-F3B8-B94A-577FDD258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B8006-B7D0-91FF-3FB5-E6567259B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45CE-63CF-41F9-9548-46D8C4719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25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Graphics Processing Unit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/>
              <a:t>Pritam Prakash Shete</a:t>
            </a:r>
          </a:p>
          <a:p>
            <a:r>
              <a:rPr lang="en-US" dirty="0"/>
              <a:t>Computer Division</a:t>
            </a:r>
          </a:p>
          <a:p>
            <a:r>
              <a:rPr lang="en-US" dirty="0"/>
              <a:t>Bhabha Atomic Research Centre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CPU v/s GPU</a:t>
            </a:r>
          </a:p>
          <a:p>
            <a:r>
              <a:rPr lang="en-US" dirty="0"/>
              <a:t>Heterogeneous Programming</a:t>
            </a:r>
          </a:p>
          <a:p>
            <a:r>
              <a:rPr lang="en-US" dirty="0"/>
              <a:t>GPU Architecture</a:t>
            </a:r>
          </a:p>
          <a:p>
            <a:r>
              <a:rPr lang="en-US" dirty="0"/>
              <a:t>GPU Memory Architecture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9359-4A0A-91FD-7260-8BC06768D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CPU v/s GPU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5CC757-BF73-1C15-8582-4990B3130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876" y="1825625"/>
            <a:ext cx="8906247" cy="4351338"/>
          </a:xfrm>
        </p:spPr>
      </p:pic>
    </p:spTree>
    <p:extLst>
      <p:ext uri="{BB962C8B-B14F-4D97-AF65-F5344CB8AC3E}">
        <p14:creationId xmlns:p14="http://schemas.microsoft.com/office/powerpoint/2010/main" val="149551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AADB7-A8BC-A927-7CA8-9D084E0E3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5247-09F3-96F2-B6BC-92FF654C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CPU v/s GPU</a:t>
            </a:r>
            <a:endParaRPr lang="en-IN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016A-BB63-BC72-7B6D-7929EDD3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8156" cy="4351338"/>
          </a:xfrm>
        </p:spPr>
        <p:txBody>
          <a:bodyPr/>
          <a:lstStyle/>
          <a:p>
            <a:r>
              <a:rPr lang="en-US" dirty="0"/>
              <a:t>Central Processing Unit</a:t>
            </a:r>
          </a:p>
          <a:p>
            <a:r>
              <a:rPr lang="en-US" dirty="0"/>
              <a:t>Less number of cores (~100)</a:t>
            </a:r>
          </a:p>
          <a:p>
            <a:r>
              <a:rPr lang="en-US" dirty="0"/>
              <a:t>Low compute density</a:t>
            </a:r>
          </a:p>
          <a:p>
            <a:r>
              <a:rPr lang="en-US" dirty="0"/>
              <a:t>Low latency</a:t>
            </a:r>
          </a:p>
          <a:p>
            <a:r>
              <a:rPr lang="en-US" dirty="0"/>
              <a:t>Higher clock speed</a:t>
            </a:r>
          </a:p>
          <a:p>
            <a:r>
              <a:rPr lang="en-US" dirty="0"/>
              <a:t>Powerful cores</a:t>
            </a:r>
          </a:p>
          <a:p>
            <a:r>
              <a:rPr lang="en-US" dirty="0"/>
              <a:t>Serial instruction processing</a:t>
            </a:r>
          </a:p>
          <a:p>
            <a:r>
              <a:rPr lang="en-US" dirty="0"/>
              <a:t>Handful of operations at once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573FD39-B831-D144-F60E-DF94A95800D4}"/>
              </a:ext>
            </a:extLst>
          </p:cNvPr>
          <p:cNvSpPr txBox="1">
            <a:spLocks/>
          </p:cNvSpPr>
          <p:nvPr/>
        </p:nvSpPr>
        <p:spPr>
          <a:xfrm>
            <a:off x="6315645" y="1830108"/>
            <a:ext cx="51591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Graphics Processing Unit</a:t>
            </a:r>
          </a:p>
          <a:p>
            <a:r>
              <a:rPr lang="en-IN" dirty="0"/>
              <a:t>Large number of cores (~1000)</a:t>
            </a:r>
          </a:p>
          <a:p>
            <a:r>
              <a:rPr lang="en-IN" dirty="0"/>
              <a:t>High compute density</a:t>
            </a:r>
          </a:p>
          <a:p>
            <a:r>
              <a:rPr lang="en-IN" dirty="0"/>
              <a:t>High throughput</a:t>
            </a:r>
          </a:p>
          <a:p>
            <a:r>
              <a:rPr lang="en-IN" dirty="0"/>
              <a:t>Lower clock speed</a:t>
            </a:r>
          </a:p>
          <a:p>
            <a:r>
              <a:rPr lang="en-IN" dirty="0"/>
              <a:t>Weak cores</a:t>
            </a:r>
          </a:p>
          <a:p>
            <a:r>
              <a:rPr lang="en-IN" dirty="0"/>
              <a:t>Parallel </a:t>
            </a:r>
            <a:r>
              <a:rPr lang="en-US" dirty="0"/>
              <a:t>instruction</a:t>
            </a:r>
            <a:r>
              <a:rPr lang="en-IN" dirty="0"/>
              <a:t> processing</a:t>
            </a:r>
          </a:p>
          <a:p>
            <a:r>
              <a:rPr lang="en-US" dirty="0"/>
              <a:t>Thousands of operations at once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033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384CA-E7EA-AA7E-605E-102EB90D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Heterogeneous Computing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E225C6-4803-DBFA-865A-C75C2B30C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249" y="1406047"/>
            <a:ext cx="3968689" cy="530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8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AE83-E854-CBC8-81E2-69A2892F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Heterogeneous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78C9A-ED2A-D365-8FB6-B2355E309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</a:t>
            </a:r>
            <a:r>
              <a:rPr lang="en-US" dirty="0"/>
              <a:t> Initialize the memories on both CPU and GPU.</a:t>
            </a:r>
          </a:p>
          <a:p>
            <a:r>
              <a:rPr lang="en-US" b="1" dirty="0"/>
              <a:t>Step 2:</a:t>
            </a:r>
            <a:r>
              <a:rPr lang="en-US" dirty="0"/>
              <a:t> Transfer the data to a GPU.</a:t>
            </a:r>
          </a:p>
          <a:p>
            <a:r>
              <a:rPr lang="en-US" b="1" dirty="0"/>
              <a:t>Step 3:</a:t>
            </a:r>
            <a:r>
              <a:rPr lang="en-US" dirty="0"/>
              <a:t> Do the computation on a GPU.</a:t>
            </a:r>
          </a:p>
          <a:p>
            <a:r>
              <a:rPr lang="en-US" b="1" dirty="0"/>
              <a:t>Step 4:</a:t>
            </a:r>
            <a:r>
              <a:rPr lang="en-US" dirty="0"/>
              <a:t> Transfer the data back to a CPU.</a:t>
            </a:r>
          </a:p>
          <a:p>
            <a:r>
              <a:rPr lang="en-US" b="1" dirty="0"/>
              <a:t>Step 5:</a:t>
            </a:r>
            <a:r>
              <a:rPr lang="en-US" dirty="0"/>
              <a:t> Delete the memories on both CPU and GPU.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21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Graphics Processing Unit</vt:lpstr>
      <vt:lpstr>Topics</vt:lpstr>
      <vt:lpstr>CPU v/s GPU</vt:lpstr>
      <vt:lpstr>CPU v/s GPU</vt:lpstr>
      <vt:lpstr>Heterogeneous Computing</vt:lpstr>
      <vt:lpstr>Heterogeneous Computing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Prachi Shete</dc:creator>
  <cp:lastModifiedBy>Prachi Shete</cp:lastModifiedBy>
  <cp:revision>40</cp:revision>
  <dcterms:created xsi:type="dcterms:W3CDTF">2024-02-11T12:11:09Z</dcterms:created>
  <dcterms:modified xsi:type="dcterms:W3CDTF">2024-02-11T12:47:39Z</dcterms:modified>
</cp:coreProperties>
</file>