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9" r:id="rId15"/>
    <p:sldId id="294" r:id="rId16"/>
    <p:sldId id="291" r:id="rId17"/>
    <p:sldId id="290" r:id="rId18"/>
    <p:sldId id="270" r:id="rId19"/>
    <p:sldId id="295" r:id="rId20"/>
    <p:sldId id="296" r:id="rId21"/>
    <p:sldId id="297" r:id="rId22"/>
    <p:sldId id="298" r:id="rId23"/>
    <p:sldId id="271" r:id="rId24"/>
    <p:sldId id="292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</a:t>
            </a:r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Calculate </a:t>
            </a:r>
            <a:r>
              <a:rPr lang="en-IN" dirty="0" smtClean="0"/>
              <a:t>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/>
              <a:t>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independent </a:t>
            </a:r>
            <a:r>
              <a:rPr lang="en-IN" dirty="0" smtClean="0"/>
              <a:t>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smtClean="0">
                <a:solidFill>
                  <a:srgbClr val="00B050"/>
                </a:solidFill>
              </a:rPr>
              <a:t>then only)</a:t>
            </a:r>
            <a:endParaRPr lang="en-IN" dirty="0" smtClean="0"/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adjusted R2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</a:t>
            </a:r>
            <a:r>
              <a:rPr lang="en-IN" dirty="0" smtClean="0"/>
              <a:t>regression</a:t>
            </a:r>
          </a:p>
          <a:p>
            <a:r>
              <a:rPr lang="en-IN" dirty="0" smtClean="0"/>
              <a:t>Ridge </a:t>
            </a:r>
            <a:r>
              <a:rPr lang="en-IN" dirty="0" smtClean="0"/>
              <a:t>Regression</a:t>
            </a:r>
          </a:p>
          <a:p>
            <a:r>
              <a:rPr lang="en-IN" dirty="0" smtClean="0"/>
              <a:t>Elastic Net Regression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</a:t>
            </a:r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</a:t>
            </a:r>
            <a:r>
              <a:rPr lang="en-IN" dirty="0" smtClean="0"/>
              <a:t>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</a:t>
            </a:r>
            <a:r>
              <a:rPr lang="en-IN" smtClean="0"/>
              <a:t>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</a:t>
            </a:r>
            <a:r>
              <a:rPr lang="en-IN" dirty="0" smtClean="0"/>
              <a:t>of others to </a:t>
            </a:r>
            <a:r>
              <a:rPr lang="en-IN" dirty="0" smtClean="0"/>
              <a:t>zero</a:t>
            </a:r>
          </a:p>
          <a:p>
            <a:r>
              <a:rPr lang="en-IN" dirty="0" smtClean="0"/>
              <a:t>Suitable for more </a:t>
            </a:r>
            <a:r>
              <a:rPr lang="en-IN" dirty="0" smtClean="0"/>
              <a:t>number of features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</a:t>
            </a:r>
            <a:r>
              <a:rPr lang="en-IN" dirty="0" smtClean="0"/>
              <a:t>technique</a:t>
            </a:r>
          </a:p>
          <a:p>
            <a:r>
              <a:rPr lang="en-IN" dirty="0" smtClean="0"/>
              <a:t>Reduce </a:t>
            </a:r>
            <a:r>
              <a:rPr lang="en-IN" dirty="0" smtClean="0"/>
              <a:t>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  <a:endParaRPr lang="en-IN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</a:t>
            </a:r>
            <a:r>
              <a:rPr lang="en-IN" dirty="0" smtClean="0"/>
              <a:t>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506</Words>
  <Application>Microsoft Office PowerPoint</Application>
  <PresentationFormat>On-screen Show (4:3)</PresentationFormat>
  <Paragraphs>156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</vt:lpstr>
      <vt:lpstr>Adjusted R2</vt:lpstr>
      <vt:lpstr>p Value</vt:lpstr>
      <vt:lpstr>Applications</vt:lpstr>
      <vt:lpstr>Advantages</vt:lpstr>
      <vt:lpstr>Regularization</vt:lpstr>
      <vt:lpstr>Lasso Regression</vt:lpstr>
      <vt:lpstr>Ridge Regression</vt:lpstr>
      <vt:lpstr>Elastic Net Regression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1463</cp:revision>
  <dcterms:created xsi:type="dcterms:W3CDTF">2019-02-01T20:19:40Z</dcterms:created>
  <dcterms:modified xsi:type="dcterms:W3CDTF">2023-02-03T05:07:43Z</dcterms:modified>
</cp:coreProperties>
</file>