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Generative </a:t>
            </a:r>
            <a:r>
              <a:rPr lang="en-US" dirty="0" err="1" smtClean="0"/>
              <a:t>Adverserial</a:t>
            </a:r>
            <a:r>
              <a:rPr lang="en-US" smtClean="0"/>
              <a:t> Network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Generative Adverserial Network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1062</cp:revision>
  <dcterms:created xsi:type="dcterms:W3CDTF">2019-02-01T20:19:40Z</dcterms:created>
  <dcterms:modified xsi:type="dcterms:W3CDTF">2022-12-16T11:03:50Z</dcterms:modified>
</cp:coreProperties>
</file>