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Decision Tree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13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Decision Tree</vt:lpstr>
      <vt:lpstr>Topics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1057</cp:revision>
  <dcterms:created xsi:type="dcterms:W3CDTF">2019-02-01T20:19:40Z</dcterms:created>
  <dcterms:modified xsi:type="dcterms:W3CDTF">2022-12-16T10:55:35Z</dcterms:modified>
</cp:coreProperties>
</file>