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Prior </a:t>
            </a:r>
            <a:r>
              <a:rPr lang="en-US" dirty="0" smtClean="0"/>
              <a:t>ratio</a:t>
            </a:r>
          </a:p>
          <a:p>
            <a:r>
              <a:rPr lang="en-US" dirty="0" smtClean="0"/>
              <a:t>Log </a:t>
            </a:r>
            <a:r>
              <a:rPr lang="en-US" dirty="0" smtClean="0"/>
              <a:t>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</a:t>
            </a:r>
            <a:r>
              <a:rPr lang="en-IN" dirty="0" smtClean="0"/>
              <a:t>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</a:t>
            </a:r>
            <a:r>
              <a:rPr lang="en-IN" dirty="0" smtClean="0"/>
              <a:t>spam (negative) SMSs</a:t>
            </a:r>
          </a:p>
          <a:p>
            <a:r>
              <a:rPr lang="en-IN" dirty="0" smtClean="0"/>
              <a:t>Ratio of number of ham and spam </a:t>
            </a:r>
            <a:r>
              <a:rPr lang="en-IN" dirty="0" smtClean="0"/>
              <a:t>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words – &gt;   1</a:t>
            </a:r>
          </a:p>
          <a:p>
            <a:pPr lvl="1"/>
            <a:r>
              <a:rPr lang="en-IN" dirty="0" smtClean="0"/>
              <a:t>Negative words – &lt; </a:t>
            </a:r>
            <a:r>
              <a:rPr lang="en-IN" dirty="0" smtClean="0"/>
              <a:t>0</a:t>
            </a:r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ration of probability</a:t>
            </a:r>
          </a:p>
          <a:p>
            <a:pPr lvl="1"/>
            <a:r>
              <a:rPr lang="en-IN" dirty="0" smtClean="0"/>
              <a:t>Log likelihood</a:t>
            </a:r>
            <a:endParaRPr lang="en-IN" dirty="0" smtClean="0"/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</a:t>
            </a:r>
            <a:r>
              <a:rPr lang="en-IN" dirty="0" smtClean="0"/>
              <a:t>underflow</a:t>
            </a:r>
            <a:endParaRPr lang="en-IN" dirty="0" smtClean="0"/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&lt; 1  </a:t>
            </a:r>
          </a:p>
          <a:p>
            <a:pPr lvl="1"/>
            <a:r>
              <a:rPr lang="en-IN" dirty="0" smtClean="0"/>
              <a:t>Positive </a:t>
            </a:r>
            <a:r>
              <a:rPr lang="en-IN" dirty="0" smtClean="0"/>
              <a:t>words </a:t>
            </a:r>
            <a:r>
              <a:rPr lang="en-IN" dirty="0" smtClean="0"/>
              <a:t>– &gt; 1</a:t>
            </a:r>
          </a:p>
          <a:p>
            <a:pPr lvl="1"/>
            <a:r>
              <a:rPr lang="en-IN" dirty="0" smtClean="0"/>
              <a:t>Negative </a:t>
            </a:r>
            <a:r>
              <a:rPr lang="en-IN" dirty="0" smtClean="0"/>
              <a:t>words </a:t>
            </a:r>
            <a:r>
              <a:rPr lang="en-IN" dirty="0" smtClean="0"/>
              <a:t>– ~0</a:t>
            </a:r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664</Words>
  <Application>Microsoft Office PowerPoint</Application>
  <PresentationFormat>On-screen Show (4:3)</PresentationFormat>
  <Paragraphs>361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1566</cp:revision>
  <dcterms:created xsi:type="dcterms:W3CDTF">2019-02-01T20:19:40Z</dcterms:created>
  <dcterms:modified xsi:type="dcterms:W3CDTF">2023-02-13T11:35:15Z</dcterms:modified>
</cp:coreProperties>
</file>