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96" r:id="rId21"/>
    <p:sldId id="298" r:id="rId22"/>
    <p:sldId id="297" r:id="rId23"/>
    <p:sldId id="279" r:id="rId24"/>
    <p:sldId id="271" r:id="rId25"/>
    <p:sldId id="273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/>
              <a:t>I, 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meeting, company</a:t>
            </a:r>
          </a:p>
          <a:p>
            <a:pPr lvl="1"/>
            <a:r>
              <a:rPr lang="en-IN" dirty="0" smtClean="0"/>
              <a:t>discount, lottery </a:t>
            </a:r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of sentence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752600"/>
          <a:ext cx="4703762" cy="2286000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</a:p>
          <a:p>
            <a:r>
              <a:rPr lang="en-US" dirty="0" smtClean="0"/>
              <a:t>Prior ratio</a:t>
            </a:r>
          </a:p>
          <a:p>
            <a:r>
              <a:rPr lang="en-US" dirty="0" smtClean="0"/>
              <a:t>Log likelihood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ham (positive) SMSs</a:t>
            </a:r>
          </a:p>
          <a:p>
            <a:r>
              <a:rPr lang="en-IN" dirty="0" smtClean="0"/>
              <a:t>Number of spam (negative) SMSs</a:t>
            </a:r>
          </a:p>
          <a:p>
            <a:r>
              <a:rPr lang="en-IN" dirty="0" smtClean="0"/>
              <a:t>Ratio of number of ham and spam SMSs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~1  </a:t>
            </a:r>
          </a:p>
          <a:p>
            <a:pPr lvl="1"/>
            <a:r>
              <a:rPr lang="en-IN" dirty="0" smtClean="0"/>
              <a:t>Positive words – &gt;   1</a:t>
            </a:r>
          </a:p>
          <a:p>
            <a:pPr lvl="1"/>
            <a:r>
              <a:rPr lang="en-IN" dirty="0" smtClean="0"/>
              <a:t>Negative words – &lt; </a:t>
            </a:r>
            <a:r>
              <a:rPr lang="en-IN" dirty="0" smtClean="0"/>
              <a:t>1</a:t>
            </a:r>
            <a:endParaRPr lang="en-IN" dirty="0" smtClean="0"/>
          </a:p>
          <a:p>
            <a:r>
              <a:rPr lang="en-IN" dirty="0" smtClean="0"/>
              <a:t>Multiplication </a:t>
            </a:r>
          </a:p>
          <a:p>
            <a:pPr lvl="1"/>
            <a:r>
              <a:rPr lang="en-IN" dirty="0" smtClean="0"/>
              <a:t>Numerical underflow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Logarithm of </a:t>
            </a:r>
            <a:r>
              <a:rPr lang="en-IN" dirty="0" smtClean="0"/>
              <a:t>ratio of </a:t>
            </a:r>
            <a:r>
              <a:rPr lang="en-IN" dirty="0" smtClean="0"/>
              <a:t>probability</a:t>
            </a:r>
          </a:p>
          <a:p>
            <a:pPr lvl="1"/>
            <a:r>
              <a:rPr lang="en-IN" dirty="0" smtClean="0"/>
              <a:t>Log likelihood</a:t>
            </a:r>
          </a:p>
          <a:p>
            <a:r>
              <a:rPr lang="en-IN" dirty="0" smtClean="0"/>
              <a:t>Addition of logarithms </a:t>
            </a:r>
          </a:p>
          <a:p>
            <a:pPr lvl="1"/>
            <a:r>
              <a:rPr lang="en-IN" dirty="0" smtClean="0"/>
              <a:t>No numerical underflow</a:t>
            </a:r>
          </a:p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</a:t>
            </a:r>
            <a:r>
              <a:rPr lang="en-IN" dirty="0" smtClean="0"/>
              <a:t>~0  </a:t>
            </a:r>
            <a:endParaRPr lang="en-IN" dirty="0" smtClean="0"/>
          </a:p>
          <a:p>
            <a:pPr lvl="1"/>
            <a:r>
              <a:rPr lang="en-IN" dirty="0" smtClean="0"/>
              <a:t>Positive words – &gt; </a:t>
            </a:r>
            <a:r>
              <a:rPr lang="en-IN" dirty="0" smtClean="0"/>
              <a:t>0</a:t>
            </a:r>
            <a:endParaRPr lang="en-IN" dirty="0" smtClean="0"/>
          </a:p>
          <a:p>
            <a:pPr lvl="1"/>
            <a:r>
              <a:rPr lang="en-IN" dirty="0" smtClean="0"/>
              <a:t>Negative words – </a:t>
            </a:r>
            <a:r>
              <a:rPr lang="en-IN" smtClean="0"/>
              <a:t>&lt; 0</a:t>
            </a:r>
            <a:endParaRPr lang="en-IN" dirty="0" smtClean="0"/>
          </a:p>
          <a:p>
            <a:r>
              <a:rPr lang="en-IN" dirty="0" err="1" smtClean="0"/>
              <a:t>Logprior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Spam detection</a:t>
            </a:r>
          </a:p>
          <a:p>
            <a:r>
              <a:rPr lang="en-IN" dirty="0" smtClean="0"/>
              <a:t>Text classification</a:t>
            </a:r>
          </a:p>
          <a:p>
            <a:r>
              <a:rPr lang="en-IN" dirty="0" smtClean="0"/>
              <a:t>Author identification</a:t>
            </a:r>
          </a:p>
          <a:p>
            <a:r>
              <a:rPr lang="en-IN" dirty="0" smtClean="0"/>
              <a:t>Word disambiguation</a:t>
            </a:r>
          </a:p>
          <a:p>
            <a:r>
              <a:rPr lang="en-IN" dirty="0" smtClean="0"/>
              <a:t>Sentiment analysis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Simple </a:t>
            </a:r>
          </a:p>
          <a:p>
            <a:r>
              <a:rPr lang="en-IN" dirty="0" smtClean="0"/>
              <a:t>Easy to implement</a:t>
            </a:r>
          </a:p>
          <a:p>
            <a:r>
              <a:rPr lang="en-IN" dirty="0" smtClean="0"/>
              <a:t>Real-time predictions</a:t>
            </a:r>
          </a:p>
          <a:p>
            <a:r>
              <a:rPr lang="en-IN" dirty="0" smtClean="0"/>
              <a:t>Work with less training dataset</a:t>
            </a:r>
          </a:p>
          <a:p>
            <a:r>
              <a:rPr lang="en-IN" dirty="0" smtClean="0"/>
              <a:t>Continuous and discrete data</a:t>
            </a:r>
          </a:p>
          <a:p>
            <a:r>
              <a:rPr lang="en-IN" dirty="0" smtClean="0"/>
              <a:t>Not sensitive to irrelevant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Assume independent features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SMS or Spam SMS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98513" y="3505200"/>
          <a:ext cx="3965575" cy="1865313"/>
        </p:xfrm>
        <a:graphic>
          <a:graphicData uri="http://schemas.openxmlformats.org/presentationml/2006/ole">
            <p:oleObj spid="_x0000_s3074" name="Equation" r:id="rId3" imgW="189216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contains word 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Spam, given SMS contains word ‘discount’.</a:t>
            </a:r>
          </a:p>
          <a:p>
            <a:r>
              <a:rPr lang="en-IN" dirty="0" smtClean="0"/>
              <a:t>Probability that SMS is Spam and SMS contains word ‘discount’.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691</Words>
  <Application>Microsoft Office PowerPoint</Application>
  <PresentationFormat>On-screen Show (4:3)</PresentationFormat>
  <Paragraphs>371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Prior Ratio</vt:lpstr>
      <vt:lpstr>Log Likelihood</vt:lpstr>
      <vt:lpstr>Log Likelihood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1597</cp:revision>
  <dcterms:created xsi:type="dcterms:W3CDTF">2019-02-01T20:19:40Z</dcterms:created>
  <dcterms:modified xsi:type="dcterms:W3CDTF">2023-02-23T07:22:50Z</dcterms:modified>
</cp:coreProperties>
</file>