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72" r:id="rId5"/>
    <p:sldId id="283" r:id="rId6"/>
    <p:sldId id="276" r:id="rId7"/>
    <p:sldId id="277" r:id="rId8"/>
    <p:sldId id="278" r:id="rId9"/>
    <p:sldId id="279" r:id="rId10"/>
    <p:sldId id="282" r:id="rId11"/>
    <p:sldId id="280" r:id="rId12"/>
    <p:sldId id="281" r:id="rId13"/>
    <p:sldId id="271" r:id="rId14"/>
    <p:sldId id="27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 </a:t>
            </a:r>
            <a:r>
              <a:rPr lang="en-US" dirty="0" smtClean="0"/>
              <a:t>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24578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602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5603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Select split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Split dataset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tree</a:t>
            </a:r>
          </a:p>
          <a:p>
            <a:r>
              <a:rPr lang="en-US" dirty="0" smtClean="0"/>
              <a:t>Regression tree</a:t>
            </a:r>
          </a:p>
          <a:p>
            <a:r>
              <a:rPr lang="en-US" dirty="0" smtClean="0"/>
              <a:t>Classification + Regression tree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+ Information </a:t>
            </a:r>
            <a:r>
              <a:rPr lang="en-US" dirty="0" smtClean="0"/>
              <a:t>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</a:t>
            </a:r>
            <a:r>
              <a:rPr lang="en-US" dirty="0" smtClean="0"/>
              <a:t>contained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2286000"/>
          <a:ext cx="3419475" cy="990600"/>
        </p:xfrm>
        <a:graphic>
          <a:graphicData uri="http://schemas.openxmlformats.org/presentationml/2006/ole">
            <p:oleObj spid="_x0000_s23554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301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Decision Tree</vt:lpstr>
      <vt:lpstr>Topics</vt:lpstr>
      <vt:lpstr>Supervised Learning</vt:lpstr>
      <vt:lpstr>Decision Tree</vt:lpstr>
      <vt:lpstr>Decision Tree</vt:lpstr>
      <vt:lpstr>Decision Tree Types</vt:lpstr>
      <vt:lpstr>Decision Tree Algorithm</vt:lpstr>
      <vt:lpstr>Optimization Functions</vt:lpstr>
      <vt:lpstr>Entropy</vt:lpstr>
      <vt:lpstr>Entropy</vt:lpstr>
      <vt:lpstr>Information Gain</vt:lpstr>
      <vt:lpstr>Gini Index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1304</cp:revision>
  <dcterms:created xsi:type="dcterms:W3CDTF">2019-02-01T20:19:40Z</dcterms:created>
  <dcterms:modified xsi:type="dcterms:W3CDTF">2023-02-08T08:43:06Z</dcterms:modified>
</cp:coreProperties>
</file>