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77" r:id="rId12"/>
    <p:sldId id="278" r:id="rId13"/>
    <p:sldId id="285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</a:t>
            </a:r>
            <a:r>
              <a:rPr lang="en-IN" smtClean="0"/>
              <a:t>to dataset</a:t>
            </a:r>
            <a:endParaRPr lang="en-IN" dirty="0" smtClean="0"/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corresponding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318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Optimization Objective</vt:lpstr>
      <vt:lpstr>Optimization Objective</vt:lpstr>
      <vt:lpstr>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1229</cp:revision>
  <dcterms:created xsi:type="dcterms:W3CDTF">2019-02-01T20:19:40Z</dcterms:created>
  <dcterms:modified xsi:type="dcterms:W3CDTF">2023-01-30T10:10:27Z</dcterms:modified>
</cp:coreProperties>
</file>