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1169" y="862885"/>
            <a:ext cx="8825658" cy="953036"/>
          </a:xfrm>
        </p:spPr>
        <p:txBody>
          <a:bodyPr/>
          <a:lstStyle/>
          <a:p>
            <a:r>
              <a:rPr lang="en-US" sz="3600" dirty="0" smtClean="0"/>
              <a:t>                         </a:t>
            </a:r>
            <a:br>
              <a:rPr lang="en-US" sz="3600" dirty="0" smtClean="0"/>
            </a:br>
            <a:r>
              <a:rPr lang="en-US" sz="3600" dirty="0"/>
              <a:t> </a:t>
            </a:r>
            <a:r>
              <a:rPr lang="en-US" sz="3600" dirty="0" smtClean="0"/>
              <a:t>                       </a:t>
            </a:r>
            <a:r>
              <a:rPr lang="en-US" sz="3600" dirty="0" smtClean="0">
                <a:latin typeface="Algerian" panose="04020705040A02060702" pitchFamily="82" charset="0"/>
              </a:rPr>
              <a:t>ACTIVITY 1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112134"/>
            <a:ext cx="8825658" cy="3670479"/>
          </a:xfrm>
        </p:spPr>
        <p:txBody>
          <a:bodyPr/>
          <a:lstStyle/>
          <a:p>
            <a:r>
              <a:rPr lang="en-US" dirty="0" smtClean="0"/>
              <a:t>1</a:t>
            </a:r>
            <a:r>
              <a:rPr lang="en-US" dirty="0" smtClean="0">
                <a:solidFill>
                  <a:schemeClr val="tx1"/>
                </a:solidFill>
              </a:rPr>
              <a:t>. What are the </a:t>
            </a:r>
            <a:r>
              <a:rPr lang="en-US" dirty="0" smtClean="0">
                <a:solidFill>
                  <a:schemeClr val="tx1"/>
                </a:solidFill>
              </a:rPr>
              <a:t>substances used </a:t>
            </a:r>
            <a:r>
              <a:rPr lang="en-US" dirty="0" smtClean="0">
                <a:solidFill>
                  <a:schemeClr val="tx1"/>
                </a:solidFill>
              </a:rPr>
              <a:t>in the video?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Ans. water , sugar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2. What happens to the salt in the beaker after stirring?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Ans.  The sugar dissolves.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3. Is there any particles of salt left in the beaker?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Ans. no, it dissolved completely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75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041" y="2387768"/>
            <a:ext cx="8946541" cy="2171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FFFF00"/>
                </a:solidFill>
                <a:latin typeface="Baskerville Old Face" panose="02020602080505020303" pitchFamily="18" charset="0"/>
              </a:rPr>
              <a:t>Unsaturated solution </a:t>
            </a:r>
            <a:r>
              <a:rPr lang="en-US" sz="3600" dirty="0" smtClean="0">
                <a:latin typeface="Baskerville Old Face" panose="02020602080505020303" pitchFamily="18" charset="0"/>
              </a:rPr>
              <a:t>are those which contain less amount of solute in them that completely dissolves , leaving no remaining substances. </a:t>
            </a:r>
            <a:endParaRPr lang="en-US" sz="36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98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851964"/>
            <a:ext cx="9404723" cy="938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lgerian" panose="04020705040A02060702" pitchFamily="82" charset="0"/>
              </a:rPr>
              <a:t>                      ACTIVITY 2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WHAT ARE THE </a:t>
            </a:r>
            <a:r>
              <a:rPr lang="en-US" dirty="0" smtClean="0"/>
              <a:t>SUBSTANCES </a:t>
            </a:r>
            <a:r>
              <a:rPr lang="en-US" dirty="0" smtClean="0"/>
              <a:t>USED IN THE VIDEO?</a:t>
            </a:r>
          </a:p>
          <a:p>
            <a:pPr marL="0" indent="0">
              <a:buNone/>
            </a:pPr>
            <a:r>
              <a:rPr lang="en-US" dirty="0" smtClean="0"/>
              <a:t>ANS. WATER AND SUGAR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WHAT HAPPENS WHEN  SOME AMOUNT OF </a:t>
            </a:r>
            <a:r>
              <a:rPr lang="en-US" dirty="0" smtClean="0"/>
              <a:t>SUGAR </a:t>
            </a:r>
            <a:r>
              <a:rPr lang="en-US" dirty="0" smtClean="0"/>
              <a:t>IS ADDED TO WATER?</a:t>
            </a:r>
          </a:p>
          <a:p>
            <a:pPr marL="0" indent="0">
              <a:buNone/>
            </a:pPr>
            <a:r>
              <a:rPr lang="en-US" dirty="0" smtClean="0"/>
              <a:t>ANS. IT GETS DISSOLVED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3. WHAT WAS THE CHANGE OBSERVED AFTER ADDING MORE AMOUNT OF </a:t>
            </a:r>
            <a:r>
              <a:rPr lang="en-US" dirty="0" smtClean="0"/>
              <a:t>SUGAR?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ANS. THE SUGAR DOES NOT GET DISSOLVED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6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619588"/>
            <a:ext cx="8946541" cy="16175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Baskerville Old Face" panose="02020602080505020303" pitchFamily="18" charset="0"/>
              </a:rPr>
              <a:t> The solution obtained by dissolving maximum amount of solute at a given temperature is known as </a:t>
            </a:r>
            <a:r>
              <a:rPr lang="en-US" sz="3200" dirty="0" smtClean="0">
                <a:solidFill>
                  <a:srgbClr val="FFFF00"/>
                </a:solidFill>
                <a:latin typeface="Baskerville Old Face" panose="02020602080505020303" pitchFamily="18" charset="0"/>
              </a:rPr>
              <a:t>saturated solution</a:t>
            </a:r>
            <a:endParaRPr lang="en-US" sz="3200" dirty="0">
              <a:solidFill>
                <a:srgbClr val="FFFF0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86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845571"/>
            <a:ext cx="9404723" cy="1034744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                       ACTIVITY 3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DOES THE SOLUTE GETS DISSOLVE WHEN WE ADD MORE AMOUNT OF SOLUTE TO SATURATED </a:t>
            </a:r>
            <a:r>
              <a:rPr lang="en-US" dirty="0" smtClean="0"/>
              <a:t>SOLUTION?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ANS. NO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HOW CAN WE </a:t>
            </a:r>
            <a:r>
              <a:rPr lang="en-US" smtClean="0"/>
              <a:t>CHANGE </a:t>
            </a:r>
            <a:r>
              <a:rPr lang="en-US" smtClean="0"/>
              <a:t>THE SATURATED </a:t>
            </a:r>
            <a:r>
              <a:rPr lang="en-US" dirty="0" smtClean="0"/>
              <a:t>SOLUTION IN</a:t>
            </a:r>
            <a:r>
              <a:rPr lang="en-US" dirty="0" smtClean="0"/>
              <a:t>TO </a:t>
            </a:r>
            <a:r>
              <a:rPr lang="en-US" dirty="0" smtClean="0"/>
              <a:t>AN UNSATURATED SOLUTION?</a:t>
            </a:r>
          </a:p>
          <a:p>
            <a:pPr marL="0" indent="0">
              <a:buNone/>
            </a:pPr>
            <a:r>
              <a:rPr lang="en-US" dirty="0" smtClean="0"/>
              <a:t>ANS. BY HEATING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Baskerville Old Face" panose="02020602080505020303" pitchFamily="18" charset="0"/>
              </a:rPr>
              <a:t>The solution contains more amount of solute than that is required to saturate it is known as super saturated solution. The </a:t>
            </a:r>
            <a:r>
              <a:rPr lang="en-US" sz="3200" dirty="0" smtClean="0">
                <a:solidFill>
                  <a:srgbClr val="FFFF00"/>
                </a:solidFill>
                <a:latin typeface="Baskerville Old Face" panose="02020602080505020303" pitchFamily="18" charset="0"/>
              </a:rPr>
              <a:t>nature of the solute</a:t>
            </a:r>
            <a:r>
              <a:rPr lang="en-US" sz="3200" dirty="0" smtClean="0">
                <a:latin typeface="Baskerville Old Face" panose="02020602080505020303" pitchFamily="18" charset="0"/>
              </a:rPr>
              <a:t> and the </a:t>
            </a:r>
            <a:r>
              <a:rPr lang="en-US" sz="3200" dirty="0" smtClean="0">
                <a:solidFill>
                  <a:srgbClr val="FFFF00"/>
                </a:solidFill>
                <a:latin typeface="Baskerville Old Face" panose="02020602080505020303" pitchFamily="18" charset="0"/>
              </a:rPr>
              <a:t>temperature</a:t>
            </a:r>
            <a:r>
              <a:rPr lang="en-US" sz="3200" dirty="0" smtClean="0">
                <a:latin typeface="Baskerville Old Face" panose="02020602080505020303" pitchFamily="18" charset="0"/>
              </a:rPr>
              <a:t> are the two factors that influence solubility.</a:t>
            </a:r>
            <a:endParaRPr lang="en-US" sz="32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59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706695"/>
              </p:ext>
            </p:extLst>
          </p:nvPr>
        </p:nvGraphicFramePr>
        <p:xfrm>
          <a:off x="1038919" y="965514"/>
          <a:ext cx="9830850" cy="5074678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276950"/>
                <a:gridCol w="3276950"/>
                <a:gridCol w="3276950"/>
              </a:tblGrid>
              <a:tr h="918030">
                <a:tc>
                  <a:txBody>
                    <a:bodyPr/>
                    <a:lstStyle/>
                    <a:p>
                      <a:r>
                        <a:rPr lang="en-US" dirty="0" smtClean="0"/>
                        <a:t>SATURATED 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UNSATURATED 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SUPER SATURATD</a:t>
                      </a:r>
                      <a:r>
                        <a:rPr lang="en-US" baseline="0" dirty="0" smtClean="0"/>
                        <a:t> SOLUTION</a:t>
                      </a:r>
                      <a:endParaRPr lang="en-US" dirty="0"/>
                    </a:p>
                  </a:txBody>
                  <a:tcPr/>
                </a:tc>
              </a:tr>
              <a:tr h="1556605">
                <a:tc>
                  <a:txBody>
                    <a:bodyPr/>
                    <a:lstStyle/>
                    <a:p>
                      <a:r>
                        <a:rPr lang="en-US" sz="17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cs typeface="Andalus" panose="02020603050405020304" pitchFamily="18" charset="-78"/>
                        </a:rPr>
                        <a:t>The solution obtained by dissolving maximum amount of solute at a given</a:t>
                      </a:r>
                      <a:r>
                        <a:rPr lang="en-US" sz="1700" b="1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cs typeface="Andalus" panose="02020603050405020304" pitchFamily="18" charset="-78"/>
                        </a:rPr>
                        <a:t> temperature is known as saturated solution</a:t>
                      </a:r>
                      <a:endParaRPr lang="en-US" sz="17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cs typeface="Andalus" panose="02020603050405020304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1" dirty="0" smtClean="0"/>
                        <a:t>Unsaturated solution are those which contain less amount of solute in them that completely dissolves, leaving</a:t>
                      </a:r>
                      <a:r>
                        <a:rPr lang="en-US" sz="1700" b="1" baseline="0" dirty="0" smtClean="0"/>
                        <a:t> no remaining substance</a:t>
                      </a:r>
                      <a:endParaRPr 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1" dirty="0" smtClean="0"/>
                        <a:t>The solution</a:t>
                      </a:r>
                      <a:r>
                        <a:rPr lang="en-US" sz="1700" b="1" baseline="0" dirty="0" smtClean="0"/>
                        <a:t> contains more amount of solute than that is required to saturate it is known as super saturated solution</a:t>
                      </a:r>
                      <a:endParaRPr lang="en-US" sz="1700" b="1" dirty="0"/>
                    </a:p>
                  </a:txBody>
                  <a:tcPr/>
                </a:tc>
              </a:tr>
              <a:tr h="157371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7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 solute does not completely dissolve in the solvent</a:t>
                      </a:r>
                      <a:r>
                        <a:rPr lang="en-US" sz="17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at given temperature</a:t>
                      </a:r>
                      <a:r>
                        <a:rPr lang="en-US" sz="1700" dirty="0" smtClean="0"/>
                        <a:t/>
                      </a:r>
                      <a:br>
                        <a:rPr lang="en-US" sz="1700" dirty="0" smtClean="0"/>
                      </a:b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7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 solute completely dissolves in the solvent</a:t>
                      </a:r>
                      <a:r>
                        <a:rPr lang="en-US" sz="17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at the given temperature</a:t>
                      </a:r>
                      <a:endParaRPr 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7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one which can hold more of the solute at a given temperature than that present in a saturated solution.</a:t>
                      </a:r>
                      <a:endParaRPr lang="en-US" sz="1700" b="1" dirty="0"/>
                    </a:p>
                  </a:txBody>
                  <a:tcPr/>
                </a:tc>
              </a:tr>
              <a:tr h="102633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Eg: adding sugar to</a:t>
                      </a:r>
                      <a:r>
                        <a:rPr lang="en-US" b="1" baseline="0" dirty="0" smtClean="0"/>
                        <a:t> water until it no longer dissolves creates a saturated solution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Eg: vinegar is an unsaturated solution of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acetic in water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Eg: sugar dissolved in saturated solution by heating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84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228</TotalTime>
  <Words>382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Algerian</vt:lpstr>
      <vt:lpstr>Andalus</vt:lpstr>
      <vt:lpstr>Arial</vt:lpstr>
      <vt:lpstr>Baskerville Old Face</vt:lpstr>
      <vt:lpstr>Century Gothic</vt:lpstr>
      <vt:lpstr>Wingdings 3</vt:lpstr>
      <vt:lpstr>Ion</vt:lpstr>
      <vt:lpstr>                                                  ACTIVITY 1</vt:lpstr>
      <vt:lpstr> </vt:lpstr>
      <vt:lpstr>                      ACTIVITY 2</vt:lpstr>
      <vt:lpstr> </vt:lpstr>
      <vt:lpstr>                       ACTIVITY 3</vt:lpstr>
      <vt:lpstr> 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1</dc:title>
  <dc:creator>lenovo</dc:creator>
  <cp:lastModifiedBy>lenovo</cp:lastModifiedBy>
  <cp:revision>13</cp:revision>
  <dcterms:created xsi:type="dcterms:W3CDTF">2020-09-12T07:05:50Z</dcterms:created>
  <dcterms:modified xsi:type="dcterms:W3CDTF">2020-09-13T14:28:26Z</dcterms:modified>
</cp:coreProperties>
</file>