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50" d="100"/>
          <a:sy n="50" d="100"/>
        </p:scale>
        <p:origin x="-2112" y="-606"/>
      </p:cViewPr>
      <p:guideLst>
        <p:guide orient="horz" pos="2880"/>
        <p:guide pos="21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LEELAVATHI\Documents\naanmudh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37660288"/>
        <c:axId val="137661824"/>
      </c:barChart>
      <c:catAx>
        <c:axId val="13766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7661824"/>
        <c:crosses val="autoZero"/>
        <c:auto val="1"/>
        <c:lblAlgn val="ctr"/>
        <c:lblOffset val="100"/>
        <c:noMultiLvlLbl val="0"/>
      </c:catAx>
      <c:valAx>
        <c:axId val="13766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76602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dirty="0"/>
              <a:t>STUDENT NAME:  </a:t>
            </a:r>
            <a:r>
              <a:rPr lang="en-US" sz="2400" i="1" dirty="0" smtClean="0"/>
              <a:t>ADITHYAN.K</a:t>
            </a:r>
            <a:endParaRPr lang="en-US" sz="2400" i="1" dirty="0"/>
          </a:p>
          <a:p>
            <a:r>
              <a:rPr lang="en-US" sz="2400" i="1" dirty="0"/>
              <a:t>REGISTER NO:       </a:t>
            </a:r>
            <a:r>
              <a:rPr lang="en-US" sz="2400" i="1" dirty="0" smtClean="0"/>
              <a:t>312206417</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a: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xmlns=""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xmlns=""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r>
              <a:rPr lang="en-IN" sz="4250" spc="10"/>
              <a:t/>
            </a: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a: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r>
              <a:rPr lang="en-IN" sz="3600" i="1" spc="10" dirty="0">
                <a:effectLst>
                  <a:outerShdw blurRad="38100" dist="38100" dir="2700000" algn="tl">
                    <a:srgbClr val="000000">
                      <a:alpha val="43137"/>
                    </a:srgbClr>
                  </a:outerShdw>
                </a:effectLst>
              </a:rPr>
              <a:t/>
            </a:r>
            <a:br>
              <a:rPr lang="en-IN" sz="3600" i="1" spc="10" dirty="0">
                <a:effectLst>
                  <a:outerShdw blurRad="38100" dist="38100" dir="2700000" algn="tl">
                    <a:srgbClr val="000000">
                      <a:alpha val="43137"/>
                    </a:srgbClr>
                  </a:outerShdw>
                </a:effectLst>
              </a:rPr>
            </a:br>
            <a:r>
              <a:rPr lang="en-IN" sz="3600" spc="10"/>
              <a:t/>
            </a: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xmlns=""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xmlns=""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r>
              <a:rPr lang="en-IN" sz="3200" spc="5"/>
              <a:t/>
            </a:r>
            <a:br>
              <a:rPr lang="en-IN" sz="3200" spc="5"/>
            </a:br>
            <a:r>
              <a:rPr lang="en-IN" sz="3200" spc="5"/>
              <a:t/>
            </a: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r>
              <a:rPr lang="en-IN" sz="2800" b="0" spc="5"/>
              <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xmlns=""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xmlns=""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xmlns=""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xmlns=""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xmlns=""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r>
              <a:rPr lang="en-IN" sz="3600"/>
              <a:t/>
            </a:r>
            <a:br>
              <a:rPr lang="en-IN" sz="3600"/>
            </a:br>
            <a:r>
              <a:rPr lang="en-IN" sz="3600"/>
              <a:t/>
            </a: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r>
              <a:rPr lang="en-IN" sz="3600" b="0"/>
              <a:t/>
            </a:r>
            <a:br>
              <a:rPr lang="en-IN" sz="3600" b="0"/>
            </a:br>
            <a:r>
              <a:rPr lang="en-IN" sz="3600"/>
              <a:t/>
            </a:r>
            <a:br>
              <a:rPr lang="en-IN" sz="3600"/>
            </a:br>
            <a:r>
              <a:rPr lang="en-IN" sz="3600"/>
              <a:t/>
            </a:r>
            <a:br>
              <a:rPr lang="en-IN" sz="3600"/>
            </a:br>
            <a:r>
              <a:rPr lang="en-IN" sz="3600"/>
              <a:t/>
            </a:r>
            <a:br>
              <a:rPr lang="en-IN" sz="3600"/>
            </a:br>
            <a:r>
              <a:rPr lang="en-IN" sz="3600"/>
              <a:t/>
            </a: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r>
              <a:rPr lang="en-IN"/>
              <a:t/>
            </a: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r>
              <a:rPr lang="en-IN" sz="4000" b="0">
                <a:latin typeface="+mn-lt"/>
              </a:rPr>
              <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186</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6</cp:revision>
  <dcterms:created xsi:type="dcterms:W3CDTF">2024-03-29T15:07:22Z</dcterms:created>
  <dcterms:modified xsi:type="dcterms:W3CDTF">2024-09-11T07:01:13Z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