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5"/>
  </p:notesMasterIdLst>
  <p:sldIdLst>
    <p:sldId id="256" r:id="rId5"/>
    <p:sldId id="309" r:id="rId6"/>
    <p:sldId id="310" r:id="rId7"/>
    <p:sldId id="311" r:id="rId8"/>
    <p:sldId id="312" r:id="rId9"/>
    <p:sldId id="314" r:id="rId10"/>
    <p:sldId id="315" r:id="rId11"/>
    <p:sldId id="313" r:id="rId12"/>
    <p:sldId id="316" r:id="rId13"/>
    <p:sldId id="278" r:id="rId14"/>
    <p:sldId id="279" r:id="rId15"/>
    <p:sldId id="280" r:id="rId16"/>
    <p:sldId id="282" r:id="rId17"/>
    <p:sldId id="281"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7" autoAdjust="0"/>
    <p:restoredTop sz="94660"/>
  </p:normalViewPr>
  <p:slideViewPr>
    <p:cSldViewPr snapToGrid="0">
      <p:cViewPr varScale="1">
        <p:scale>
          <a:sx n="90" d="100"/>
          <a:sy n="90" d="100"/>
        </p:scale>
        <p:origin x="75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48F4D6-60B0-49DB-986B-A8FFFB4D51C4}" type="doc">
      <dgm:prSet loTypeId="urn:microsoft.com/office/officeart/2011/layout/HexagonRadial" loCatId="cycle" qsTypeId="urn:microsoft.com/office/officeart/2005/8/quickstyle/simple1" qsCatId="simple" csTypeId="urn:microsoft.com/office/officeart/2005/8/colors/colorful1" csCatId="colorful" phldr="1"/>
      <dgm:spPr/>
      <dgm:t>
        <a:bodyPr/>
        <a:lstStyle/>
        <a:p>
          <a:endParaRPr lang="en-IN"/>
        </a:p>
      </dgm:t>
    </dgm:pt>
    <dgm:pt modelId="{A8EE83E2-3BA6-463D-AFF8-D81C44483D5E}">
      <dgm:prSet phldrT="[Text]"/>
      <dgm:spPr>
        <a:blipFill rotWithShape="0">
          <a:blip xmlns:r="http://schemas.openxmlformats.org/officeDocument/2006/relationships" r:embed="rId1"/>
          <a:srcRect/>
          <a:stretch>
            <a:fillRect l="-30000" r="-30000"/>
          </a:stretch>
        </a:blipFill>
      </dgm:spPr>
      <dgm:t>
        <a:bodyPr/>
        <a:lstStyle/>
        <a:p>
          <a:r>
            <a:rPr lang="en-IN" dirty="0"/>
            <a:t>  </a:t>
          </a:r>
        </a:p>
      </dgm:t>
    </dgm:pt>
    <dgm:pt modelId="{860FBAFB-CCCC-4F19-81D8-9229C74DA32D}" type="parTrans" cxnId="{D8AFA0EC-3D28-4761-96CE-903986F73799}">
      <dgm:prSet/>
      <dgm:spPr/>
      <dgm:t>
        <a:bodyPr/>
        <a:lstStyle/>
        <a:p>
          <a:endParaRPr lang="en-IN"/>
        </a:p>
      </dgm:t>
    </dgm:pt>
    <dgm:pt modelId="{D2C9F26B-7C6C-4841-BF5E-F715ABC70314}" type="sibTrans" cxnId="{D8AFA0EC-3D28-4761-96CE-903986F73799}">
      <dgm:prSet/>
      <dgm:spPr/>
      <dgm:t>
        <a:bodyPr/>
        <a:lstStyle/>
        <a:p>
          <a:endParaRPr lang="en-IN"/>
        </a:p>
      </dgm:t>
    </dgm:pt>
    <dgm:pt modelId="{416C0001-9710-435B-B6FC-866D4666D472}">
      <dgm:prSet phldrT="[Text]"/>
      <dgm:spPr/>
      <dgm:t>
        <a:bodyPr/>
        <a:lstStyle/>
        <a:p>
          <a:r>
            <a:rPr lang="en-US" b="0" i="0" dirty="0">
              <a:solidFill>
                <a:schemeClr val="tx1"/>
              </a:solidFill>
              <a:effectLst/>
            </a:rPr>
            <a:t>NoSQL database </a:t>
          </a:r>
          <a:endParaRPr lang="en-IN" dirty="0">
            <a:solidFill>
              <a:schemeClr val="tx1"/>
            </a:solidFill>
          </a:endParaRPr>
        </a:p>
      </dgm:t>
    </dgm:pt>
    <dgm:pt modelId="{189748A0-D710-4D3A-A8F7-F17FD28516BD}" type="parTrans" cxnId="{1807FED1-0135-40D7-9A75-F52DA25C939F}">
      <dgm:prSet/>
      <dgm:spPr/>
      <dgm:t>
        <a:bodyPr/>
        <a:lstStyle/>
        <a:p>
          <a:endParaRPr lang="en-IN"/>
        </a:p>
      </dgm:t>
    </dgm:pt>
    <dgm:pt modelId="{13A0E73A-A848-474A-B11E-46851BAD4D1E}" type="sibTrans" cxnId="{1807FED1-0135-40D7-9A75-F52DA25C939F}">
      <dgm:prSet/>
      <dgm:spPr/>
      <dgm:t>
        <a:bodyPr/>
        <a:lstStyle/>
        <a:p>
          <a:endParaRPr lang="en-IN"/>
        </a:p>
      </dgm:t>
    </dgm:pt>
    <dgm:pt modelId="{0C9A63B5-730D-4EF0-934F-917812BB8578}">
      <dgm:prSet phldrT="[Text]"/>
      <dgm:spPr/>
      <dgm:t>
        <a:bodyPr/>
        <a:lstStyle/>
        <a:p>
          <a:r>
            <a:rPr lang="en-US" b="0" i="0" dirty="0">
              <a:effectLst/>
            </a:rPr>
            <a:t>Single-digit millisecond response times</a:t>
          </a:r>
          <a:endParaRPr lang="en-IN" dirty="0"/>
        </a:p>
      </dgm:t>
    </dgm:pt>
    <dgm:pt modelId="{94A1A052-E1D1-4BD6-9693-7521FCC2E0F5}" type="parTrans" cxnId="{AEADD19C-52AF-4741-826C-F7A16EF3AF72}">
      <dgm:prSet/>
      <dgm:spPr/>
      <dgm:t>
        <a:bodyPr/>
        <a:lstStyle/>
        <a:p>
          <a:endParaRPr lang="en-IN"/>
        </a:p>
      </dgm:t>
    </dgm:pt>
    <dgm:pt modelId="{2F12ABE2-3AA1-4692-A499-0A2C89442D68}" type="sibTrans" cxnId="{AEADD19C-52AF-4741-826C-F7A16EF3AF72}">
      <dgm:prSet/>
      <dgm:spPr/>
      <dgm:t>
        <a:bodyPr/>
        <a:lstStyle/>
        <a:p>
          <a:endParaRPr lang="en-IN"/>
        </a:p>
      </dgm:t>
    </dgm:pt>
    <dgm:pt modelId="{885E2891-1B89-40B9-9A48-568FC84F9F01}">
      <dgm:prSet phldrT="[Text]"/>
      <dgm:spPr/>
      <dgm:t>
        <a:bodyPr/>
        <a:lstStyle/>
        <a:p>
          <a:r>
            <a:rPr lang="en-US" b="0" i="0" dirty="0">
              <a:effectLst/>
            </a:rPr>
            <a:t>instant scalability</a:t>
          </a:r>
          <a:endParaRPr lang="en-IN" dirty="0"/>
        </a:p>
      </dgm:t>
    </dgm:pt>
    <dgm:pt modelId="{8A71867A-5D94-4C45-AB49-BE421CE5E75F}" type="parTrans" cxnId="{2876FF03-13AA-48FC-BD93-00BDAD924657}">
      <dgm:prSet/>
      <dgm:spPr/>
      <dgm:t>
        <a:bodyPr/>
        <a:lstStyle/>
        <a:p>
          <a:endParaRPr lang="en-IN"/>
        </a:p>
      </dgm:t>
    </dgm:pt>
    <dgm:pt modelId="{849E1C79-2381-4B41-A969-5E03394C66F6}" type="sibTrans" cxnId="{2876FF03-13AA-48FC-BD93-00BDAD924657}">
      <dgm:prSet/>
      <dgm:spPr/>
      <dgm:t>
        <a:bodyPr/>
        <a:lstStyle/>
        <a:p>
          <a:endParaRPr lang="en-IN"/>
        </a:p>
      </dgm:t>
    </dgm:pt>
    <dgm:pt modelId="{3567BED6-8AD5-4EA9-94AC-ADDDEBEBFCED}">
      <dgm:prSet phldrT="[Text]"/>
      <dgm:spPr/>
      <dgm:t>
        <a:bodyPr/>
        <a:lstStyle/>
        <a:p>
          <a:r>
            <a:rPr lang="en-US" b="0" i="0" dirty="0">
              <a:effectLst/>
            </a:rPr>
            <a:t>guarantee speed at any scale</a:t>
          </a:r>
          <a:endParaRPr lang="en-IN" dirty="0"/>
        </a:p>
      </dgm:t>
    </dgm:pt>
    <dgm:pt modelId="{4753DF91-9A02-4720-831F-550048177D1E}" type="parTrans" cxnId="{8333F31D-805D-4FDB-9667-A41BD3763E3A}">
      <dgm:prSet/>
      <dgm:spPr/>
      <dgm:t>
        <a:bodyPr/>
        <a:lstStyle/>
        <a:p>
          <a:endParaRPr lang="en-IN"/>
        </a:p>
      </dgm:t>
    </dgm:pt>
    <dgm:pt modelId="{6C06D9B5-FE81-4C20-BF2D-0AE901366519}" type="sibTrans" cxnId="{8333F31D-805D-4FDB-9667-A41BD3763E3A}">
      <dgm:prSet/>
      <dgm:spPr/>
      <dgm:t>
        <a:bodyPr/>
        <a:lstStyle/>
        <a:p>
          <a:endParaRPr lang="en-IN"/>
        </a:p>
      </dgm:t>
    </dgm:pt>
    <dgm:pt modelId="{17284932-D41E-4534-BEAD-64362840C81A}" type="pres">
      <dgm:prSet presAssocID="{4D48F4D6-60B0-49DB-986B-A8FFFB4D51C4}" presName="Name0" presStyleCnt="0">
        <dgm:presLayoutVars>
          <dgm:chMax val="1"/>
          <dgm:chPref val="1"/>
          <dgm:dir/>
          <dgm:animOne val="branch"/>
          <dgm:animLvl val="lvl"/>
        </dgm:presLayoutVars>
      </dgm:prSet>
      <dgm:spPr/>
    </dgm:pt>
    <dgm:pt modelId="{032C8D63-2232-4A04-BD04-A32997DD7B29}" type="pres">
      <dgm:prSet presAssocID="{A8EE83E2-3BA6-463D-AFF8-D81C44483D5E}" presName="Parent" presStyleLbl="node0" presStyleIdx="0" presStyleCnt="1" custScaleX="106622" custScaleY="98744">
        <dgm:presLayoutVars>
          <dgm:chMax val="6"/>
          <dgm:chPref val="6"/>
        </dgm:presLayoutVars>
      </dgm:prSet>
      <dgm:spPr/>
    </dgm:pt>
    <dgm:pt modelId="{39939DC5-1EA4-482E-BCF2-8A9D48026222}" type="pres">
      <dgm:prSet presAssocID="{416C0001-9710-435B-B6FC-866D4666D472}" presName="Accent1" presStyleCnt="0"/>
      <dgm:spPr/>
    </dgm:pt>
    <dgm:pt modelId="{C5B67BC2-ADD3-4F6F-B1BF-42D109F53F4E}" type="pres">
      <dgm:prSet presAssocID="{416C0001-9710-435B-B6FC-866D4666D472}" presName="Accent" presStyleLbl="bgShp" presStyleIdx="0" presStyleCnt="4"/>
      <dgm:spPr/>
    </dgm:pt>
    <dgm:pt modelId="{B7E69E19-60F5-4579-B719-6AC8AFDD1426}" type="pres">
      <dgm:prSet presAssocID="{416C0001-9710-435B-B6FC-866D4666D472}" presName="Child1" presStyleLbl="node1" presStyleIdx="0" presStyleCnt="4">
        <dgm:presLayoutVars>
          <dgm:chMax val="0"/>
          <dgm:chPref val="0"/>
          <dgm:bulletEnabled val="1"/>
        </dgm:presLayoutVars>
      </dgm:prSet>
      <dgm:spPr/>
    </dgm:pt>
    <dgm:pt modelId="{875FCF9F-651D-44EF-9612-BDD2E9901522}" type="pres">
      <dgm:prSet presAssocID="{0C9A63B5-730D-4EF0-934F-917812BB8578}" presName="Accent2" presStyleCnt="0"/>
      <dgm:spPr/>
    </dgm:pt>
    <dgm:pt modelId="{BA96FD56-4D15-4691-AFAC-C0B6180B4794}" type="pres">
      <dgm:prSet presAssocID="{0C9A63B5-730D-4EF0-934F-917812BB8578}" presName="Accent" presStyleLbl="bgShp" presStyleIdx="1" presStyleCnt="4" custLinFactNeighborX="-52275" custLinFactNeighborY="-11559"/>
      <dgm:spPr/>
    </dgm:pt>
    <dgm:pt modelId="{F8345C17-6A6F-406C-B4E9-64976CB57C21}" type="pres">
      <dgm:prSet presAssocID="{0C9A63B5-730D-4EF0-934F-917812BB8578}" presName="Child2" presStyleLbl="node1" presStyleIdx="1" presStyleCnt="4" custLinFactNeighborX="24074" custLinFactNeighborY="58304">
        <dgm:presLayoutVars>
          <dgm:chMax val="0"/>
          <dgm:chPref val="0"/>
          <dgm:bulletEnabled val="1"/>
        </dgm:presLayoutVars>
      </dgm:prSet>
      <dgm:spPr/>
    </dgm:pt>
    <dgm:pt modelId="{326B26F3-5AA0-4E65-96D5-D578AEF1D1BF}" type="pres">
      <dgm:prSet presAssocID="{885E2891-1B89-40B9-9A48-568FC84F9F01}" presName="Accent3" presStyleCnt="0"/>
      <dgm:spPr/>
    </dgm:pt>
    <dgm:pt modelId="{2BB748B2-1626-4887-B06C-C178481B0F02}" type="pres">
      <dgm:prSet presAssocID="{885E2891-1B89-40B9-9A48-568FC84F9F01}" presName="Accent" presStyleLbl="bgShp" presStyleIdx="2" presStyleCnt="4"/>
      <dgm:spPr/>
    </dgm:pt>
    <dgm:pt modelId="{58C19554-C331-460E-A099-E26F8B991F1B}" type="pres">
      <dgm:prSet presAssocID="{885E2891-1B89-40B9-9A48-568FC84F9F01}" presName="Child3" presStyleLbl="node1" presStyleIdx="2" presStyleCnt="4" custLinFactNeighborX="-87117" custLinFactNeighborY="67867">
        <dgm:presLayoutVars>
          <dgm:chMax val="0"/>
          <dgm:chPref val="0"/>
          <dgm:bulletEnabled val="1"/>
        </dgm:presLayoutVars>
      </dgm:prSet>
      <dgm:spPr/>
    </dgm:pt>
    <dgm:pt modelId="{D23D09FE-8CB4-4E85-9C6A-2CA4BA4C34C4}" type="pres">
      <dgm:prSet presAssocID="{3567BED6-8AD5-4EA9-94AC-ADDDEBEBFCED}" presName="Accent4" presStyleCnt="0"/>
      <dgm:spPr/>
    </dgm:pt>
    <dgm:pt modelId="{6A536E37-ABA8-43DA-9912-1A6E32460E4D}" type="pres">
      <dgm:prSet presAssocID="{3567BED6-8AD5-4EA9-94AC-ADDDEBEBFCED}" presName="Accent" presStyleLbl="bgShp" presStyleIdx="3" presStyleCnt="4" custLinFactY="12700" custLinFactNeighborX="-92103" custLinFactNeighborY="100000"/>
      <dgm:spPr>
        <a:ln>
          <a:solidFill>
            <a:schemeClr val="bg1"/>
          </a:solidFill>
        </a:ln>
      </dgm:spPr>
    </dgm:pt>
    <dgm:pt modelId="{04A00BC4-B703-4519-9E0D-AE9710A22A04}" type="pres">
      <dgm:prSet presAssocID="{3567BED6-8AD5-4EA9-94AC-ADDDEBEBFCED}" presName="Child4" presStyleLbl="node1" presStyleIdx="3" presStyleCnt="4" custLinFactX="-11198" custLinFactY="-21909" custLinFactNeighborX="-100000" custLinFactNeighborY="-100000">
        <dgm:presLayoutVars>
          <dgm:chMax val="0"/>
          <dgm:chPref val="0"/>
          <dgm:bulletEnabled val="1"/>
        </dgm:presLayoutVars>
      </dgm:prSet>
      <dgm:spPr/>
    </dgm:pt>
  </dgm:ptLst>
  <dgm:cxnLst>
    <dgm:cxn modelId="{2876FF03-13AA-48FC-BD93-00BDAD924657}" srcId="{A8EE83E2-3BA6-463D-AFF8-D81C44483D5E}" destId="{885E2891-1B89-40B9-9A48-568FC84F9F01}" srcOrd="2" destOrd="0" parTransId="{8A71867A-5D94-4C45-AB49-BE421CE5E75F}" sibTransId="{849E1C79-2381-4B41-A969-5E03394C66F6}"/>
    <dgm:cxn modelId="{8333F31D-805D-4FDB-9667-A41BD3763E3A}" srcId="{A8EE83E2-3BA6-463D-AFF8-D81C44483D5E}" destId="{3567BED6-8AD5-4EA9-94AC-ADDDEBEBFCED}" srcOrd="3" destOrd="0" parTransId="{4753DF91-9A02-4720-831F-550048177D1E}" sibTransId="{6C06D9B5-FE81-4C20-BF2D-0AE901366519}"/>
    <dgm:cxn modelId="{619E304E-1294-42F3-800B-2BC06C142B05}" type="presOf" srcId="{A8EE83E2-3BA6-463D-AFF8-D81C44483D5E}" destId="{032C8D63-2232-4A04-BD04-A32997DD7B29}" srcOrd="0" destOrd="0" presId="urn:microsoft.com/office/officeart/2011/layout/HexagonRadial"/>
    <dgm:cxn modelId="{208EAF80-3FCC-4B46-B049-6F6511968998}" type="presOf" srcId="{4D48F4D6-60B0-49DB-986B-A8FFFB4D51C4}" destId="{17284932-D41E-4534-BEAD-64362840C81A}" srcOrd="0" destOrd="0" presId="urn:microsoft.com/office/officeart/2011/layout/HexagonRadial"/>
    <dgm:cxn modelId="{4E275399-9F91-43DA-A67D-16A60A73D750}" type="presOf" srcId="{3567BED6-8AD5-4EA9-94AC-ADDDEBEBFCED}" destId="{04A00BC4-B703-4519-9E0D-AE9710A22A04}" srcOrd="0" destOrd="0" presId="urn:microsoft.com/office/officeart/2011/layout/HexagonRadial"/>
    <dgm:cxn modelId="{AEADD19C-52AF-4741-826C-F7A16EF3AF72}" srcId="{A8EE83E2-3BA6-463D-AFF8-D81C44483D5E}" destId="{0C9A63B5-730D-4EF0-934F-917812BB8578}" srcOrd="1" destOrd="0" parTransId="{94A1A052-E1D1-4BD6-9693-7521FCC2E0F5}" sibTransId="{2F12ABE2-3AA1-4692-A499-0A2C89442D68}"/>
    <dgm:cxn modelId="{0E9E64A1-BC2E-474F-A123-7AE624DC76C2}" type="presOf" srcId="{885E2891-1B89-40B9-9A48-568FC84F9F01}" destId="{58C19554-C331-460E-A099-E26F8B991F1B}" srcOrd="0" destOrd="0" presId="urn:microsoft.com/office/officeart/2011/layout/HexagonRadial"/>
    <dgm:cxn modelId="{A8A2FEBC-DCCB-41BC-8351-BE1AAC2DF0FA}" type="presOf" srcId="{416C0001-9710-435B-B6FC-866D4666D472}" destId="{B7E69E19-60F5-4579-B719-6AC8AFDD1426}" srcOrd="0" destOrd="0" presId="urn:microsoft.com/office/officeart/2011/layout/HexagonRadial"/>
    <dgm:cxn modelId="{1807FED1-0135-40D7-9A75-F52DA25C939F}" srcId="{A8EE83E2-3BA6-463D-AFF8-D81C44483D5E}" destId="{416C0001-9710-435B-B6FC-866D4666D472}" srcOrd="0" destOrd="0" parTransId="{189748A0-D710-4D3A-A8F7-F17FD28516BD}" sibTransId="{13A0E73A-A848-474A-B11E-46851BAD4D1E}"/>
    <dgm:cxn modelId="{FE3B89E5-93D7-499A-805D-125F5F0A6095}" type="presOf" srcId="{0C9A63B5-730D-4EF0-934F-917812BB8578}" destId="{F8345C17-6A6F-406C-B4E9-64976CB57C21}" srcOrd="0" destOrd="0" presId="urn:microsoft.com/office/officeart/2011/layout/HexagonRadial"/>
    <dgm:cxn modelId="{D8AFA0EC-3D28-4761-96CE-903986F73799}" srcId="{4D48F4D6-60B0-49DB-986B-A8FFFB4D51C4}" destId="{A8EE83E2-3BA6-463D-AFF8-D81C44483D5E}" srcOrd="0" destOrd="0" parTransId="{860FBAFB-CCCC-4F19-81D8-9229C74DA32D}" sibTransId="{D2C9F26B-7C6C-4841-BF5E-F715ABC70314}"/>
    <dgm:cxn modelId="{87A89072-2A9B-46C8-8DAA-BF594F23ECBC}" type="presParOf" srcId="{17284932-D41E-4534-BEAD-64362840C81A}" destId="{032C8D63-2232-4A04-BD04-A32997DD7B29}" srcOrd="0" destOrd="0" presId="urn:microsoft.com/office/officeart/2011/layout/HexagonRadial"/>
    <dgm:cxn modelId="{0D6FA3FC-F82A-47B6-9869-FB9755BE4835}" type="presParOf" srcId="{17284932-D41E-4534-BEAD-64362840C81A}" destId="{39939DC5-1EA4-482E-BCF2-8A9D48026222}" srcOrd="1" destOrd="0" presId="urn:microsoft.com/office/officeart/2011/layout/HexagonRadial"/>
    <dgm:cxn modelId="{9EAFE62F-0078-4AE4-9841-FBB248240040}" type="presParOf" srcId="{39939DC5-1EA4-482E-BCF2-8A9D48026222}" destId="{C5B67BC2-ADD3-4F6F-B1BF-42D109F53F4E}" srcOrd="0" destOrd="0" presId="urn:microsoft.com/office/officeart/2011/layout/HexagonRadial"/>
    <dgm:cxn modelId="{95D989A1-8C6E-4E03-AD89-F331C41976ED}" type="presParOf" srcId="{17284932-D41E-4534-BEAD-64362840C81A}" destId="{B7E69E19-60F5-4579-B719-6AC8AFDD1426}" srcOrd="2" destOrd="0" presId="urn:microsoft.com/office/officeart/2011/layout/HexagonRadial"/>
    <dgm:cxn modelId="{7C19D33B-FBD8-4B7F-B978-54AC9CB80143}" type="presParOf" srcId="{17284932-D41E-4534-BEAD-64362840C81A}" destId="{875FCF9F-651D-44EF-9612-BDD2E9901522}" srcOrd="3" destOrd="0" presId="urn:microsoft.com/office/officeart/2011/layout/HexagonRadial"/>
    <dgm:cxn modelId="{B8D7EDC5-D1BF-433E-A3F4-FBCA535E0A0E}" type="presParOf" srcId="{875FCF9F-651D-44EF-9612-BDD2E9901522}" destId="{BA96FD56-4D15-4691-AFAC-C0B6180B4794}" srcOrd="0" destOrd="0" presId="urn:microsoft.com/office/officeart/2011/layout/HexagonRadial"/>
    <dgm:cxn modelId="{9515F13F-F0CD-49C3-A913-096A96839EB4}" type="presParOf" srcId="{17284932-D41E-4534-BEAD-64362840C81A}" destId="{F8345C17-6A6F-406C-B4E9-64976CB57C21}" srcOrd="4" destOrd="0" presId="urn:microsoft.com/office/officeart/2011/layout/HexagonRadial"/>
    <dgm:cxn modelId="{7445BFD5-3AFD-4C52-9790-07695939E870}" type="presParOf" srcId="{17284932-D41E-4534-BEAD-64362840C81A}" destId="{326B26F3-5AA0-4E65-96D5-D578AEF1D1BF}" srcOrd="5" destOrd="0" presId="urn:microsoft.com/office/officeart/2011/layout/HexagonRadial"/>
    <dgm:cxn modelId="{AD6DD0F1-F599-4CB7-9C73-5B0BB345E624}" type="presParOf" srcId="{326B26F3-5AA0-4E65-96D5-D578AEF1D1BF}" destId="{2BB748B2-1626-4887-B06C-C178481B0F02}" srcOrd="0" destOrd="0" presId="urn:microsoft.com/office/officeart/2011/layout/HexagonRadial"/>
    <dgm:cxn modelId="{2A839376-2820-4DFB-B8E3-41AD35A11609}" type="presParOf" srcId="{17284932-D41E-4534-BEAD-64362840C81A}" destId="{58C19554-C331-460E-A099-E26F8B991F1B}" srcOrd="6" destOrd="0" presId="urn:microsoft.com/office/officeart/2011/layout/HexagonRadial"/>
    <dgm:cxn modelId="{53341F4E-1B04-451A-9550-45942C78E385}" type="presParOf" srcId="{17284932-D41E-4534-BEAD-64362840C81A}" destId="{D23D09FE-8CB4-4E85-9C6A-2CA4BA4C34C4}" srcOrd="7" destOrd="0" presId="urn:microsoft.com/office/officeart/2011/layout/HexagonRadial"/>
    <dgm:cxn modelId="{E5867BB5-4042-4E85-BAB2-29D035152508}" type="presParOf" srcId="{D23D09FE-8CB4-4E85-9C6A-2CA4BA4C34C4}" destId="{6A536E37-ABA8-43DA-9912-1A6E32460E4D}" srcOrd="0" destOrd="0" presId="urn:microsoft.com/office/officeart/2011/layout/HexagonRadial"/>
    <dgm:cxn modelId="{50276FD7-AA46-48E4-AA1B-C6C7DD930240}" type="presParOf" srcId="{17284932-D41E-4534-BEAD-64362840C81A}" destId="{04A00BC4-B703-4519-9E0D-AE9710A22A04}" srcOrd="8"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23F76-59D7-45FD-8FD8-1E748ED4ED17}" type="doc">
      <dgm:prSet loTypeId="urn:microsoft.com/office/officeart/2005/8/layout/process1" loCatId="process" qsTypeId="urn:microsoft.com/office/officeart/2005/8/quickstyle/simple1" qsCatId="simple" csTypeId="urn:microsoft.com/office/officeart/2005/8/colors/colorful1" csCatId="colorful" phldr="1"/>
      <dgm:spPr/>
    </dgm:pt>
    <dgm:pt modelId="{DA96D0E8-3D78-460F-B6E7-7B823B408A91}">
      <dgm:prSet phldrT="[Text]"/>
      <dgm:spPr/>
      <dgm:t>
        <a:bodyPr/>
        <a:lstStyle/>
        <a:p>
          <a:r>
            <a:rPr lang="en-IN" dirty="0"/>
            <a:t>Move data</a:t>
          </a:r>
        </a:p>
      </dgm:t>
    </dgm:pt>
    <dgm:pt modelId="{99A633EB-5153-4FB6-81C4-695E1B9CDC09}" type="parTrans" cxnId="{A300204D-BA49-4548-BFFB-5458D4A86126}">
      <dgm:prSet/>
      <dgm:spPr/>
      <dgm:t>
        <a:bodyPr/>
        <a:lstStyle/>
        <a:p>
          <a:endParaRPr lang="en-IN"/>
        </a:p>
      </dgm:t>
    </dgm:pt>
    <dgm:pt modelId="{CF1EDC56-BD1A-4F4C-ADC1-24B203CBD6C5}" type="sibTrans" cxnId="{A300204D-BA49-4548-BFFB-5458D4A86126}">
      <dgm:prSet/>
      <dgm:spPr/>
      <dgm:t>
        <a:bodyPr/>
        <a:lstStyle/>
        <a:p>
          <a:endParaRPr lang="en-IN"/>
        </a:p>
      </dgm:t>
    </dgm:pt>
    <dgm:pt modelId="{10955566-FB64-4B43-BEBD-3A4DDA929503}">
      <dgm:prSet phldrT="[Text]"/>
      <dgm:spPr/>
      <dgm:t>
        <a:bodyPr/>
        <a:lstStyle/>
        <a:p>
          <a:r>
            <a:rPr lang="en-IN" dirty="0"/>
            <a:t>Validate data</a:t>
          </a:r>
        </a:p>
      </dgm:t>
    </dgm:pt>
    <dgm:pt modelId="{6ABB5743-CB00-4052-8596-1D324487826E}" type="parTrans" cxnId="{D54FEEA8-7212-4244-A4EB-FD4C6CE3315A}">
      <dgm:prSet/>
      <dgm:spPr/>
      <dgm:t>
        <a:bodyPr/>
        <a:lstStyle/>
        <a:p>
          <a:endParaRPr lang="en-IN"/>
        </a:p>
      </dgm:t>
    </dgm:pt>
    <dgm:pt modelId="{AF16A728-CB29-4847-8B44-0F67C5AE19DE}" type="sibTrans" cxnId="{D54FEEA8-7212-4244-A4EB-FD4C6CE3315A}">
      <dgm:prSet/>
      <dgm:spPr/>
      <dgm:t>
        <a:bodyPr/>
        <a:lstStyle/>
        <a:p>
          <a:endParaRPr lang="en-IN"/>
        </a:p>
      </dgm:t>
    </dgm:pt>
    <dgm:pt modelId="{CF80F0DF-58A6-4664-816D-86BC1E8D3CC0}">
      <dgm:prSet phldrT="[Text]"/>
      <dgm:spPr/>
      <dgm:t>
        <a:bodyPr/>
        <a:lstStyle/>
        <a:p>
          <a:r>
            <a:rPr lang="en-IN" dirty="0"/>
            <a:t>Store</a:t>
          </a:r>
        </a:p>
        <a:p>
          <a:r>
            <a:rPr lang="en-IN" dirty="0"/>
            <a:t>data</a:t>
          </a:r>
        </a:p>
      </dgm:t>
    </dgm:pt>
    <dgm:pt modelId="{AEFA3596-C109-4C69-8B86-5F0A55342B45}" type="parTrans" cxnId="{1F1FCEAD-876D-402B-B526-FDC075855A56}">
      <dgm:prSet/>
      <dgm:spPr/>
      <dgm:t>
        <a:bodyPr/>
        <a:lstStyle/>
        <a:p>
          <a:endParaRPr lang="en-IN"/>
        </a:p>
      </dgm:t>
    </dgm:pt>
    <dgm:pt modelId="{BED40681-9360-47B4-A353-3BB3FBDB8D71}" type="sibTrans" cxnId="{1F1FCEAD-876D-402B-B526-FDC075855A56}">
      <dgm:prSet/>
      <dgm:spPr/>
      <dgm:t>
        <a:bodyPr/>
        <a:lstStyle/>
        <a:p>
          <a:endParaRPr lang="en-IN"/>
        </a:p>
      </dgm:t>
    </dgm:pt>
    <dgm:pt modelId="{A6F0394A-1C89-4633-B4E4-8DA87679DFAC}" type="pres">
      <dgm:prSet presAssocID="{B4D23F76-59D7-45FD-8FD8-1E748ED4ED17}" presName="Name0" presStyleCnt="0">
        <dgm:presLayoutVars>
          <dgm:dir/>
          <dgm:resizeHandles val="exact"/>
        </dgm:presLayoutVars>
      </dgm:prSet>
      <dgm:spPr/>
    </dgm:pt>
    <dgm:pt modelId="{4C6254F8-9E15-4C04-888B-27E6392C2103}" type="pres">
      <dgm:prSet presAssocID="{DA96D0E8-3D78-460F-B6E7-7B823B408A91}" presName="node" presStyleLbl="node1" presStyleIdx="0" presStyleCnt="3">
        <dgm:presLayoutVars>
          <dgm:bulletEnabled val="1"/>
        </dgm:presLayoutVars>
      </dgm:prSet>
      <dgm:spPr/>
    </dgm:pt>
    <dgm:pt modelId="{463993E1-9169-44F2-8AF0-510A1526F107}" type="pres">
      <dgm:prSet presAssocID="{CF1EDC56-BD1A-4F4C-ADC1-24B203CBD6C5}" presName="sibTrans" presStyleLbl="sibTrans2D1" presStyleIdx="0" presStyleCnt="2"/>
      <dgm:spPr/>
    </dgm:pt>
    <dgm:pt modelId="{26D53D24-DC40-4265-B173-9EA925088BE1}" type="pres">
      <dgm:prSet presAssocID="{CF1EDC56-BD1A-4F4C-ADC1-24B203CBD6C5}" presName="connectorText" presStyleLbl="sibTrans2D1" presStyleIdx="0" presStyleCnt="2"/>
      <dgm:spPr/>
    </dgm:pt>
    <dgm:pt modelId="{2154C1FB-4332-4EFA-B9D8-05130F024AAB}" type="pres">
      <dgm:prSet presAssocID="{10955566-FB64-4B43-BEBD-3A4DDA929503}" presName="node" presStyleLbl="node1" presStyleIdx="1" presStyleCnt="3" custLinFactNeighborX="6217" custLinFactNeighborY="-829">
        <dgm:presLayoutVars>
          <dgm:bulletEnabled val="1"/>
        </dgm:presLayoutVars>
      </dgm:prSet>
      <dgm:spPr/>
    </dgm:pt>
    <dgm:pt modelId="{A2B611C1-9487-42C4-BD63-4EE281E7146E}" type="pres">
      <dgm:prSet presAssocID="{AF16A728-CB29-4847-8B44-0F67C5AE19DE}" presName="sibTrans" presStyleLbl="sibTrans2D1" presStyleIdx="1" presStyleCnt="2"/>
      <dgm:spPr/>
    </dgm:pt>
    <dgm:pt modelId="{2E2D7678-C5C1-43C3-9FDF-173F2EDD316B}" type="pres">
      <dgm:prSet presAssocID="{AF16A728-CB29-4847-8B44-0F67C5AE19DE}" presName="connectorText" presStyleLbl="sibTrans2D1" presStyleIdx="1" presStyleCnt="2"/>
      <dgm:spPr/>
    </dgm:pt>
    <dgm:pt modelId="{F24F1629-C1EC-4D6B-86C2-45A17B8D9CA1}" type="pres">
      <dgm:prSet presAssocID="{CF80F0DF-58A6-4664-816D-86BC1E8D3CC0}" presName="node" presStyleLbl="node1" presStyleIdx="2" presStyleCnt="3">
        <dgm:presLayoutVars>
          <dgm:bulletEnabled val="1"/>
        </dgm:presLayoutVars>
      </dgm:prSet>
      <dgm:spPr/>
    </dgm:pt>
  </dgm:ptLst>
  <dgm:cxnLst>
    <dgm:cxn modelId="{C2042809-6ED5-43E3-BC94-DF2787A190F6}" type="presOf" srcId="{CF1EDC56-BD1A-4F4C-ADC1-24B203CBD6C5}" destId="{463993E1-9169-44F2-8AF0-510A1526F107}" srcOrd="0" destOrd="0" presId="urn:microsoft.com/office/officeart/2005/8/layout/process1"/>
    <dgm:cxn modelId="{E30C3465-440F-4E51-A107-2EF0E53868AD}" type="presOf" srcId="{CF1EDC56-BD1A-4F4C-ADC1-24B203CBD6C5}" destId="{26D53D24-DC40-4265-B173-9EA925088BE1}" srcOrd="1" destOrd="0" presId="urn:microsoft.com/office/officeart/2005/8/layout/process1"/>
    <dgm:cxn modelId="{9782904C-9A09-401E-B240-59A2E549EAB5}" type="presOf" srcId="{AF16A728-CB29-4847-8B44-0F67C5AE19DE}" destId="{A2B611C1-9487-42C4-BD63-4EE281E7146E}" srcOrd="0" destOrd="0" presId="urn:microsoft.com/office/officeart/2005/8/layout/process1"/>
    <dgm:cxn modelId="{A300204D-BA49-4548-BFFB-5458D4A86126}" srcId="{B4D23F76-59D7-45FD-8FD8-1E748ED4ED17}" destId="{DA96D0E8-3D78-460F-B6E7-7B823B408A91}" srcOrd="0" destOrd="0" parTransId="{99A633EB-5153-4FB6-81C4-695E1B9CDC09}" sibTransId="{CF1EDC56-BD1A-4F4C-ADC1-24B203CBD6C5}"/>
    <dgm:cxn modelId="{1EE0666D-7A2B-4537-97B4-343630172A14}" type="presOf" srcId="{10955566-FB64-4B43-BEBD-3A4DDA929503}" destId="{2154C1FB-4332-4EFA-B9D8-05130F024AAB}" srcOrd="0" destOrd="0" presId="urn:microsoft.com/office/officeart/2005/8/layout/process1"/>
    <dgm:cxn modelId="{D561A376-69E5-43B5-B6E3-9D8FD5FBB08D}" type="presOf" srcId="{B4D23F76-59D7-45FD-8FD8-1E748ED4ED17}" destId="{A6F0394A-1C89-4633-B4E4-8DA87679DFAC}" srcOrd="0" destOrd="0" presId="urn:microsoft.com/office/officeart/2005/8/layout/process1"/>
    <dgm:cxn modelId="{2684DC59-FEE1-400C-A966-50FE3AF21007}" type="presOf" srcId="{CF80F0DF-58A6-4664-816D-86BC1E8D3CC0}" destId="{F24F1629-C1EC-4D6B-86C2-45A17B8D9CA1}" srcOrd="0" destOrd="0" presId="urn:microsoft.com/office/officeart/2005/8/layout/process1"/>
    <dgm:cxn modelId="{60A09C82-1E5E-4C97-AC6A-69701C2779F1}" type="presOf" srcId="{DA96D0E8-3D78-460F-B6E7-7B823B408A91}" destId="{4C6254F8-9E15-4C04-888B-27E6392C2103}" srcOrd="0" destOrd="0" presId="urn:microsoft.com/office/officeart/2005/8/layout/process1"/>
    <dgm:cxn modelId="{E75C77A7-AC35-433B-A1E2-A33D4A184015}" type="presOf" srcId="{AF16A728-CB29-4847-8B44-0F67C5AE19DE}" destId="{2E2D7678-C5C1-43C3-9FDF-173F2EDD316B}" srcOrd="1" destOrd="0" presId="urn:microsoft.com/office/officeart/2005/8/layout/process1"/>
    <dgm:cxn modelId="{D54FEEA8-7212-4244-A4EB-FD4C6CE3315A}" srcId="{B4D23F76-59D7-45FD-8FD8-1E748ED4ED17}" destId="{10955566-FB64-4B43-BEBD-3A4DDA929503}" srcOrd="1" destOrd="0" parTransId="{6ABB5743-CB00-4052-8596-1D324487826E}" sibTransId="{AF16A728-CB29-4847-8B44-0F67C5AE19DE}"/>
    <dgm:cxn modelId="{1F1FCEAD-876D-402B-B526-FDC075855A56}" srcId="{B4D23F76-59D7-45FD-8FD8-1E748ED4ED17}" destId="{CF80F0DF-58A6-4664-816D-86BC1E8D3CC0}" srcOrd="2" destOrd="0" parTransId="{AEFA3596-C109-4C69-8B86-5F0A55342B45}" sibTransId="{BED40681-9360-47B4-A353-3BB3FBDB8D71}"/>
    <dgm:cxn modelId="{B34645E9-15AC-4EC3-9F1F-EED6671C0B67}" type="presParOf" srcId="{A6F0394A-1C89-4633-B4E4-8DA87679DFAC}" destId="{4C6254F8-9E15-4C04-888B-27E6392C2103}" srcOrd="0" destOrd="0" presId="urn:microsoft.com/office/officeart/2005/8/layout/process1"/>
    <dgm:cxn modelId="{9017BD46-8A27-4324-95AB-8C8E6BAEAF19}" type="presParOf" srcId="{A6F0394A-1C89-4633-B4E4-8DA87679DFAC}" destId="{463993E1-9169-44F2-8AF0-510A1526F107}" srcOrd="1" destOrd="0" presId="urn:microsoft.com/office/officeart/2005/8/layout/process1"/>
    <dgm:cxn modelId="{EA1B9472-F0BE-456F-8E80-0E77B3EE2736}" type="presParOf" srcId="{463993E1-9169-44F2-8AF0-510A1526F107}" destId="{26D53D24-DC40-4265-B173-9EA925088BE1}" srcOrd="0" destOrd="0" presId="urn:microsoft.com/office/officeart/2005/8/layout/process1"/>
    <dgm:cxn modelId="{540FC485-26BF-4BA3-8034-2E5B29EDCEB2}" type="presParOf" srcId="{A6F0394A-1C89-4633-B4E4-8DA87679DFAC}" destId="{2154C1FB-4332-4EFA-B9D8-05130F024AAB}" srcOrd="2" destOrd="0" presId="urn:microsoft.com/office/officeart/2005/8/layout/process1"/>
    <dgm:cxn modelId="{A15801FD-06A0-49EE-B09C-3EAA37766139}" type="presParOf" srcId="{A6F0394A-1C89-4633-B4E4-8DA87679DFAC}" destId="{A2B611C1-9487-42C4-BD63-4EE281E7146E}" srcOrd="3" destOrd="0" presId="urn:microsoft.com/office/officeart/2005/8/layout/process1"/>
    <dgm:cxn modelId="{92408362-01E4-4349-85F4-68A328F4091D}" type="presParOf" srcId="{A2B611C1-9487-42C4-BD63-4EE281E7146E}" destId="{2E2D7678-C5C1-43C3-9FDF-173F2EDD316B}" srcOrd="0" destOrd="0" presId="urn:microsoft.com/office/officeart/2005/8/layout/process1"/>
    <dgm:cxn modelId="{C098CF82-6737-44AA-B4E8-3B46CBDA8A71}" type="presParOf" srcId="{A6F0394A-1C89-4633-B4E4-8DA87679DFAC}" destId="{F24F1629-C1EC-4D6B-86C2-45A17B8D9CA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254B0D-6021-4727-84A1-FF4F93D1C9B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029A89F5-9C15-46CA-A555-6EDA43D8C73E}">
      <dgm:prSet phldrT="[Text]"/>
      <dgm:spPr>
        <a:solidFill>
          <a:srgbClr val="00B050"/>
        </a:solidFill>
      </dgm:spPr>
      <dgm:t>
        <a:bodyPr/>
        <a:lstStyle/>
        <a:p>
          <a:r>
            <a:rPr lang="en-IN" dirty="0"/>
            <a:t>Azure data factory</a:t>
          </a:r>
        </a:p>
      </dgm:t>
    </dgm:pt>
    <dgm:pt modelId="{A4CC8665-E9B3-4718-AF79-76DF89168792}" type="parTrans" cxnId="{440BB5F6-9478-4744-94AE-4019EEE84976}">
      <dgm:prSet/>
      <dgm:spPr/>
      <dgm:t>
        <a:bodyPr/>
        <a:lstStyle/>
        <a:p>
          <a:endParaRPr lang="en-IN"/>
        </a:p>
      </dgm:t>
    </dgm:pt>
    <dgm:pt modelId="{CDDCF675-D7F7-4A8C-86CA-3ECDD384C1E9}" type="sibTrans" cxnId="{440BB5F6-9478-4744-94AE-4019EEE84976}">
      <dgm:prSet/>
      <dgm:spPr/>
      <dgm:t>
        <a:bodyPr/>
        <a:lstStyle/>
        <a:p>
          <a:endParaRPr lang="en-IN"/>
        </a:p>
      </dgm:t>
    </dgm:pt>
    <dgm:pt modelId="{46745E5A-B856-4909-AB48-A32762E80A95}">
      <dgm:prSet phldrT="[Text]"/>
      <dgm:spPr>
        <a:solidFill>
          <a:srgbClr val="FFC000"/>
        </a:solidFill>
      </dgm:spPr>
      <dgm:t>
        <a:bodyPr/>
        <a:lstStyle/>
        <a:p>
          <a:r>
            <a:rPr lang="en-IN" dirty="0"/>
            <a:t>Azure functions</a:t>
          </a:r>
        </a:p>
      </dgm:t>
    </dgm:pt>
    <dgm:pt modelId="{C3521CAD-520C-409B-97C5-DBECE1FB53DD}" type="parTrans" cxnId="{B8DF5D02-7C91-4117-9264-659F06784B64}">
      <dgm:prSet/>
      <dgm:spPr/>
      <dgm:t>
        <a:bodyPr/>
        <a:lstStyle/>
        <a:p>
          <a:endParaRPr lang="en-IN"/>
        </a:p>
      </dgm:t>
    </dgm:pt>
    <dgm:pt modelId="{67C43DAA-BA17-478B-BAC4-557D4D771844}" type="sibTrans" cxnId="{B8DF5D02-7C91-4117-9264-659F06784B64}">
      <dgm:prSet/>
      <dgm:spPr/>
      <dgm:t>
        <a:bodyPr/>
        <a:lstStyle/>
        <a:p>
          <a:endParaRPr lang="en-IN"/>
        </a:p>
      </dgm:t>
    </dgm:pt>
    <dgm:pt modelId="{9429C1B9-21E3-4723-8AF6-7279FCB3517D}">
      <dgm:prSet phldrT="[Text]"/>
      <dgm:spPr>
        <a:solidFill>
          <a:srgbClr val="7030A0"/>
        </a:solidFill>
      </dgm:spPr>
      <dgm:t>
        <a:bodyPr/>
        <a:lstStyle/>
        <a:p>
          <a:r>
            <a:rPr lang="en-IN" dirty="0"/>
            <a:t>Azure sql server</a:t>
          </a:r>
        </a:p>
      </dgm:t>
    </dgm:pt>
    <dgm:pt modelId="{ADB5B298-B33E-4F42-A408-C88269600275}" type="parTrans" cxnId="{205662A0-B685-42BA-89E1-07BECC763BC4}">
      <dgm:prSet/>
      <dgm:spPr/>
      <dgm:t>
        <a:bodyPr/>
        <a:lstStyle/>
        <a:p>
          <a:endParaRPr lang="en-IN"/>
        </a:p>
      </dgm:t>
    </dgm:pt>
    <dgm:pt modelId="{6C692FF3-DCE9-423D-8BEF-A795ECB6D785}" type="sibTrans" cxnId="{205662A0-B685-42BA-89E1-07BECC763BC4}">
      <dgm:prSet/>
      <dgm:spPr/>
      <dgm:t>
        <a:bodyPr/>
        <a:lstStyle/>
        <a:p>
          <a:endParaRPr lang="en-IN"/>
        </a:p>
      </dgm:t>
    </dgm:pt>
    <dgm:pt modelId="{F07A400A-5884-4A8F-8DF5-C0FB1EF8E95F}">
      <dgm:prSet phldrT="[Text]"/>
      <dgm:spPr/>
      <dgm:t>
        <a:bodyPr/>
        <a:lstStyle/>
        <a:p>
          <a:endParaRPr lang="en-IN" dirty="0"/>
        </a:p>
        <a:p>
          <a:r>
            <a:rPr lang="en-IN" dirty="0"/>
            <a:t>Azure blob storage account</a:t>
          </a:r>
        </a:p>
        <a:p>
          <a:endParaRPr lang="en-IN" dirty="0"/>
        </a:p>
      </dgm:t>
    </dgm:pt>
    <dgm:pt modelId="{BF2F71E7-9540-4A38-9916-5014175AD388}" type="parTrans" cxnId="{83DA1E08-4735-4724-99B0-C550FA09DC04}">
      <dgm:prSet/>
      <dgm:spPr/>
      <dgm:t>
        <a:bodyPr/>
        <a:lstStyle/>
        <a:p>
          <a:endParaRPr lang="en-IN"/>
        </a:p>
      </dgm:t>
    </dgm:pt>
    <dgm:pt modelId="{C4CEABF0-F4B5-4A92-A2D0-325CA5A3522F}" type="sibTrans" cxnId="{83DA1E08-4735-4724-99B0-C550FA09DC04}">
      <dgm:prSet/>
      <dgm:spPr/>
      <dgm:t>
        <a:bodyPr/>
        <a:lstStyle/>
        <a:p>
          <a:endParaRPr lang="en-IN"/>
        </a:p>
      </dgm:t>
    </dgm:pt>
    <dgm:pt modelId="{7BF04BE1-09D1-4C19-BEFF-BBEFED2343F5}" type="pres">
      <dgm:prSet presAssocID="{B8254B0D-6021-4727-84A1-FF4F93D1C9B8}" presName="matrix" presStyleCnt="0">
        <dgm:presLayoutVars>
          <dgm:chMax val="1"/>
          <dgm:dir/>
          <dgm:resizeHandles val="exact"/>
        </dgm:presLayoutVars>
      </dgm:prSet>
      <dgm:spPr/>
    </dgm:pt>
    <dgm:pt modelId="{C1E3A0FC-A6F7-4F24-8A01-A6324847D10C}" type="pres">
      <dgm:prSet presAssocID="{B8254B0D-6021-4727-84A1-FF4F93D1C9B8}" presName="diamond" presStyleLbl="bgShp" presStyleIdx="0" presStyleCnt="1"/>
      <dgm:spPr/>
    </dgm:pt>
    <dgm:pt modelId="{1765BA7C-9BE9-40C8-AC48-22238D1EB716}" type="pres">
      <dgm:prSet presAssocID="{B8254B0D-6021-4727-84A1-FF4F93D1C9B8}" presName="quad1" presStyleLbl="node1" presStyleIdx="0" presStyleCnt="4">
        <dgm:presLayoutVars>
          <dgm:chMax val="0"/>
          <dgm:chPref val="0"/>
          <dgm:bulletEnabled val="1"/>
        </dgm:presLayoutVars>
      </dgm:prSet>
      <dgm:spPr/>
    </dgm:pt>
    <dgm:pt modelId="{C2C8F7E6-5029-41F9-9979-53DC3DED8B5C}" type="pres">
      <dgm:prSet presAssocID="{B8254B0D-6021-4727-84A1-FF4F93D1C9B8}" presName="quad2" presStyleLbl="node1" presStyleIdx="1" presStyleCnt="4">
        <dgm:presLayoutVars>
          <dgm:chMax val="0"/>
          <dgm:chPref val="0"/>
          <dgm:bulletEnabled val="1"/>
        </dgm:presLayoutVars>
      </dgm:prSet>
      <dgm:spPr/>
    </dgm:pt>
    <dgm:pt modelId="{E8ED1BC3-914E-4859-8903-1770A58AF82E}" type="pres">
      <dgm:prSet presAssocID="{B8254B0D-6021-4727-84A1-FF4F93D1C9B8}" presName="quad3" presStyleLbl="node1" presStyleIdx="2" presStyleCnt="4">
        <dgm:presLayoutVars>
          <dgm:chMax val="0"/>
          <dgm:chPref val="0"/>
          <dgm:bulletEnabled val="1"/>
        </dgm:presLayoutVars>
      </dgm:prSet>
      <dgm:spPr/>
    </dgm:pt>
    <dgm:pt modelId="{58ED15A5-D20F-436D-A2E4-647BA615EA5C}" type="pres">
      <dgm:prSet presAssocID="{B8254B0D-6021-4727-84A1-FF4F93D1C9B8}" presName="quad4" presStyleLbl="node1" presStyleIdx="3" presStyleCnt="4">
        <dgm:presLayoutVars>
          <dgm:chMax val="0"/>
          <dgm:chPref val="0"/>
          <dgm:bulletEnabled val="1"/>
        </dgm:presLayoutVars>
      </dgm:prSet>
      <dgm:spPr/>
    </dgm:pt>
  </dgm:ptLst>
  <dgm:cxnLst>
    <dgm:cxn modelId="{B8DF5D02-7C91-4117-9264-659F06784B64}" srcId="{B8254B0D-6021-4727-84A1-FF4F93D1C9B8}" destId="{46745E5A-B856-4909-AB48-A32762E80A95}" srcOrd="1" destOrd="0" parTransId="{C3521CAD-520C-409B-97C5-DBECE1FB53DD}" sibTransId="{67C43DAA-BA17-478B-BAC4-557D4D771844}"/>
    <dgm:cxn modelId="{83DA1E08-4735-4724-99B0-C550FA09DC04}" srcId="{B8254B0D-6021-4727-84A1-FF4F93D1C9B8}" destId="{F07A400A-5884-4A8F-8DF5-C0FB1EF8E95F}" srcOrd="3" destOrd="0" parTransId="{BF2F71E7-9540-4A38-9916-5014175AD388}" sibTransId="{C4CEABF0-F4B5-4A92-A2D0-325CA5A3522F}"/>
    <dgm:cxn modelId="{EDB6F628-1A0E-4F5C-9B5F-32B6C3348211}" type="presOf" srcId="{B8254B0D-6021-4727-84A1-FF4F93D1C9B8}" destId="{7BF04BE1-09D1-4C19-BEFF-BBEFED2343F5}" srcOrd="0" destOrd="0" presId="urn:microsoft.com/office/officeart/2005/8/layout/matrix3"/>
    <dgm:cxn modelId="{4836EF61-93FE-4D70-8AB8-B2F208D36A45}" type="presOf" srcId="{F07A400A-5884-4A8F-8DF5-C0FB1EF8E95F}" destId="{58ED15A5-D20F-436D-A2E4-647BA615EA5C}" srcOrd="0" destOrd="0" presId="urn:microsoft.com/office/officeart/2005/8/layout/matrix3"/>
    <dgm:cxn modelId="{960CDA98-7AAE-4510-9E24-4EF9393EC751}" type="presOf" srcId="{9429C1B9-21E3-4723-8AF6-7279FCB3517D}" destId="{E8ED1BC3-914E-4859-8903-1770A58AF82E}" srcOrd="0" destOrd="0" presId="urn:microsoft.com/office/officeart/2005/8/layout/matrix3"/>
    <dgm:cxn modelId="{205662A0-B685-42BA-89E1-07BECC763BC4}" srcId="{B8254B0D-6021-4727-84A1-FF4F93D1C9B8}" destId="{9429C1B9-21E3-4723-8AF6-7279FCB3517D}" srcOrd="2" destOrd="0" parTransId="{ADB5B298-B33E-4F42-A408-C88269600275}" sibTransId="{6C692FF3-DCE9-423D-8BEF-A795ECB6D785}"/>
    <dgm:cxn modelId="{515D87B2-5609-471A-84C2-476080702C9B}" type="presOf" srcId="{46745E5A-B856-4909-AB48-A32762E80A95}" destId="{C2C8F7E6-5029-41F9-9979-53DC3DED8B5C}" srcOrd="0" destOrd="0" presId="urn:microsoft.com/office/officeart/2005/8/layout/matrix3"/>
    <dgm:cxn modelId="{98EA80D7-0B41-4847-AB07-B3CBA20A810A}" type="presOf" srcId="{029A89F5-9C15-46CA-A555-6EDA43D8C73E}" destId="{1765BA7C-9BE9-40C8-AC48-22238D1EB716}" srcOrd="0" destOrd="0" presId="urn:microsoft.com/office/officeart/2005/8/layout/matrix3"/>
    <dgm:cxn modelId="{440BB5F6-9478-4744-94AE-4019EEE84976}" srcId="{B8254B0D-6021-4727-84A1-FF4F93D1C9B8}" destId="{029A89F5-9C15-46CA-A555-6EDA43D8C73E}" srcOrd="0" destOrd="0" parTransId="{A4CC8665-E9B3-4718-AF79-76DF89168792}" sibTransId="{CDDCF675-D7F7-4A8C-86CA-3ECDD384C1E9}"/>
    <dgm:cxn modelId="{C5792541-1590-4A38-9A52-8CA1A583C325}" type="presParOf" srcId="{7BF04BE1-09D1-4C19-BEFF-BBEFED2343F5}" destId="{C1E3A0FC-A6F7-4F24-8A01-A6324847D10C}" srcOrd="0" destOrd="0" presId="urn:microsoft.com/office/officeart/2005/8/layout/matrix3"/>
    <dgm:cxn modelId="{80654734-D878-48E5-BC51-FC4F88DA99D4}" type="presParOf" srcId="{7BF04BE1-09D1-4C19-BEFF-BBEFED2343F5}" destId="{1765BA7C-9BE9-40C8-AC48-22238D1EB716}" srcOrd="1" destOrd="0" presId="urn:microsoft.com/office/officeart/2005/8/layout/matrix3"/>
    <dgm:cxn modelId="{3D47B0B2-981A-46FB-B19E-44B10868F0DF}" type="presParOf" srcId="{7BF04BE1-09D1-4C19-BEFF-BBEFED2343F5}" destId="{C2C8F7E6-5029-41F9-9979-53DC3DED8B5C}" srcOrd="2" destOrd="0" presId="urn:microsoft.com/office/officeart/2005/8/layout/matrix3"/>
    <dgm:cxn modelId="{E2528241-5EF0-482E-8F6F-52921A7B8993}" type="presParOf" srcId="{7BF04BE1-09D1-4C19-BEFF-BBEFED2343F5}" destId="{E8ED1BC3-914E-4859-8903-1770A58AF82E}" srcOrd="3" destOrd="0" presId="urn:microsoft.com/office/officeart/2005/8/layout/matrix3"/>
    <dgm:cxn modelId="{38259976-94B7-49F6-A5D5-790007156096}" type="presParOf" srcId="{7BF04BE1-09D1-4C19-BEFF-BBEFED2343F5}" destId="{58ED15A5-D20F-436D-A2E4-647BA615EA5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4D23F76-59D7-45FD-8FD8-1E748ED4ED17}" type="doc">
      <dgm:prSet loTypeId="urn:microsoft.com/office/officeart/2005/8/layout/process1" loCatId="process" qsTypeId="urn:microsoft.com/office/officeart/2005/8/quickstyle/simple1" qsCatId="simple" csTypeId="urn:microsoft.com/office/officeart/2005/8/colors/colorful1" csCatId="colorful" phldr="1"/>
      <dgm:spPr/>
    </dgm:pt>
    <dgm:pt modelId="{DA96D0E8-3D78-460F-B6E7-7B823B408A91}">
      <dgm:prSet phldrT="[Text]"/>
      <dgm:spPr/>
      <dgm:t>
        <a:bodyPr/>
        <a:lstStyle/>
        <a:p>
          <a:r>
            <a:rPr lang="en-IN" dirty="0"/>
            <a:t>Collection of  data</a:t>
          </a:r>
        </a:p>
      </dgm:t>
    </dgm:pt>
    <dgm:pt modelId="{99A633EB-5153-4FB6-81C4-695E1B9CDC09}" type="parTrans" cxnId="{A300204D-BA49-4548-BFFB-5458D4A86126}">
      <dgm:prSet/>
      <dgm:spPr/>
      <dgm:t>
        <a:bodyPr/>
        <a:lstStyle/>
        <a:p>
          <a:endParaRPr lang="en-IN"/>
        </a:p>
      </dgm:t>
    </dgm:pt>
    <dgm:pt modelId="{CF1EDC56-BD1A-4F4C-ADC1-24B203CBD6C5}" type="sibTrans" cxnId="{A300204D-BA49-4548-BFFB-5458D4A86126}">
      <dgm:prSet/>
      <dgm:spPr/>
      <dgm:t>
        <a:bodyPr/>
        <a:lstStyle/>
        <a:p>
          <a:endParaRPr lang="en-IN"/>
        </a:p>
      </dgm:t>
    </dgm:pt>
    <dgm:pt modelId="{10955566-FB64-4B43-BEBD-3A4DDA929503}">
      <dgm:prSet phldrT="[Text]"/>
      <dgm:spPr/>
      <dgm:t>
        <a:bodyPr/>
        <a:lstStyle/>
        <a:p>
          <a:r>
            <a:rPr lang="en-IN" dirty="0"/>
            <a:t>Validate data</a:t>
          </a:r>
        </a:p>
      </dgm:t>
    </dgm:pt>
    <dgm:pt modelId="{6ABB5743-CB00-4052-8596-1D324487826E}" type="parTrans" cxnId="{D54FEEA8-7212-4244-A4EB-FD4C6CE3315A}">
      <dgm:prSet/>
      <dgm:spPr/>
      <dgm:t>
        <a:bodyPr/>
        <a:lstStyle/>
        <a:p>
          <a:endParaRPr lang="en-IN"/>
        </a:p>
      </dgm:t>
    </dgm:pt>
    <dgm:pt modelId="{AF16A728-CB29-4847-8B44-0F67C5AE19DE}" type="sibTrans" cxnId="{D54FEEA8-7212-4244-A4EB-FD4C6CE3315A}">
      <dgm:prSet/>
      <dgm:spPr/>
      <dgm:t>
        <a:bodyPr/>
        <a:lstStyle/>
        <a:p>
          <a:endParaRPr lang="en-IN"/>
        </a:p>
      </dgm:t>
    </dgm:pt>
    <dgm:pt modelId="{CF80F0DF-58A6-4664-816D-86BC1E8D3CC0}">
      <dgm:prSet phldrT="[Text]"/>
      <dgm:spPr/>
      <dgm:t>
        <a:bodyPr/>
        <a:lstStyle/>
        <a:p>
          <a:r>
            <a:rPr lang="en-IN" dirty="0"/>
            <a:t>Store</a:t>
          </a:r>
        </a:p>
        <a:p>
          <a:r>
            <a:rPr lang="en-IN" dirty="0"/>
            <a:t>data</a:t>
          </a:r>
        </a:p>
      </dgm:t>
    </dgm:pt>
    <dgm:pt modelId="{AEFA3596-C109-4C69-8B86-5F0A55342B45}" type="parTrans" cxnId="{1F1FCEAD-876D-402B-B526-FDC075855A56}">
      <dgm:prSet/>
      <dgm:spPr/>
      <dgm:t>
        <a:bodyPr/>
        <a:lstStyle/>
        <a:p>
          <a:endParaRPr lang="en-IN"/>
        </a:p>
      </dgm:t>
    </dgm:pt>
    <dgm:pt modelId="{BED40681-9360-47B4-A353-3BB3FBDB8D71}" type="sibTrans" cxnId="{1F1FCEAD-876D-402B-B526-FDC075855A56}">
      <dgm:prSet/>
      <dgm:spPr/>
      <dgm:t>
        <a:bodyPr/>
        <a:lstStyle/>
        <a:p>
          <a:endParaRPr lang="en-IN"/>
        </a:p>
      </dgm:t>
    </dgm:pt>
    <dgm:pt modelId="{A6F0394A-1C89-4633-B4E4-8DA87679DFAC}" type="pres">
      <dgm:prSet presAssocID="{B4D23F76-59D7-45FD-8FD8-1E748ED4ED17}" presName="Name0" presStyleCnt="0">
        <dgm:presLayoutVars>
          <dgm:dir/>
          <dgm:resizeHandles val="exact"/>
        </dgm:presLayoutVars>
      </dgm:prSet>
      <dgm:spPr/>
    </dgm:pt>
    <dgm:pt modelId="{4C6254F8-9E15-4C04-888B-27E6392C2103}" type="pres">
      <dgm:prSet presAssocID="{DA96D0E8-3D78-460F-B6E7-7B823B408A91}" presName="node" presStyleLbl="node1" presStyleIdx="0" presStyleCnt="3">
        <dgm:presLayoutVars>
          <dgm:bulletEnabled val="1"/>
        </dgm:presLayoutVars>
      </dgm:prSet>
      <dgm:spPr/>
    </dgm:pt>
    <dgm:pt modelId="{463993E1-9169-44F2-8AF0-510A1526F107}" type="pres">
      <dgm:prSet presAssocID="{CF1EDC56-BD1A-4F4C-ADC1-24B203CBD6C5}" presName="sibTrans" presStyleLbl="sibTrans2D1" presStyleIdx="0" presStyleCnt="2"/>
      <dgm:spPr/>
    </dgm:pt>
    <dgm:pt modelId="{26D53D24-DC40-4265-B173-9EA925088BE1}" type="pres">
      <dgm:prSet presAssocID="{CF1EDC56-BD1A-4F4C-ADC1-24B203CBD6C5}" presName="connectorText" presStyleLbl="sibTrans2D1" presStyleIdx="0" presStyleCnt="2"/>
      <dgm:spPr/>
    </dgm:pt>
    <dgm:pt modelId="{2154C1FB-4332-4EFA-B9D8-05130F024AAB}" type="pres">
      <dgm:prSet presAssocID="{10955566-FB64-4B43-BEBD-3A4DDA929503}" presName="node" presStyleLbl="node1" presStyleIdx="1" presStyleCnt="3">
        <dgm:presLayoutVars>
          <dgm:bulletEnabled val="1"/>
        </dgm:presLayoutVars>
      </dgm:prSet>
      <dgm:spPr/>
    </dgm:pt>
    <dgm:pt modelId="{A2B611C1-9487-42C4-BD63-4EE281E7146E}" type="pres">
      <dgm:prSet presAssocID="{AF16A728-CB29-4847-8B44-0F67C5AE19DE}" presName="sibTrans" presStyleLbl="sibTrans2D1" presStyleIdx="1" presStyleCnt="2"/>
      <dgm:spPr/>
    </dgm:pt>
    <dgm:pt modelId="{2E2D7678-C5C1-43C3-9FDF-173F2EDD316B}" type="pres">
      <dgm:prSet presAssocID="{AF16A728-CB29-4847-8B44-0F67C5AE19DE}" presName="connectorText" presStyleLbl="sibTrans2D1" presStyleIdx="1" presStyleCnt="2"/>
      <dgm:spPr/>
    </dgm:pt>
    <dgm:pt modelId="{F24F1629-C1EC-4D6B-86C2-45A17B8D9CA1}" type="pres">
      <dgm:prSet presAssocID="{CF80F0DF-58A6-4664-816D-86BC1E8D3CC0}" presName="node" presStyleLbl="node1" presStyleIdx="2" presStyleCnt="3">
        <dgm:presLayoutVars>
          <dgm:bulletEnabled val="1"/>
        </dgm:presLayoutVars>
      </dgm:prSet>
      <dgm:spPr/>
    </dgm:pt>
  </dgm:ptLst>
  <dgm:cxnLst>
    <dgm:cxn modelId="{C2042809-6ED5-43E3-BC94-DF2787A190F6}" type="presOf" srcId="{CF1EDC56-BD1A-4F4C-ADC1-24B203CBD6C5}" destId="{463993E1-9169-44F2-8AF0-510A1526F107}" srcOrd="0" destOrd="0" presId="urn:microsoft.com/office/officeart/2005/8/layout/process1"/>
    <dgm:cxn modelId="{E30C3465-440F-4E51-A107-2EF0E53868AD}" type="presOf" srcId="{CF1EDC56-BD1A-4F4C-ADC1-24B203CBD6C5}" destId="{26D53D24-DC40-4265-B173-9EA925088BE1}" srcOrd="1" destOrd="0" presId="urn:microsoft.com/office/officeart/2005/8/layout/process1"/>
    <dgm:cxn modelId="{9782904C-9A09-401E-B240-59A2E549EAB5}" type="presOf" srcId="{AF16A728-CB29-4847-8B44-0F67C5AE19DE}" destId="{A2B611C1-9487-42C4-BD63-4EE281E7146E}" srcOrd="0" destOrd="0" presId="urn:microsoft.com/office/officeart/2005/8/layout/process1"/>
    <dgm:cxn modelId="{A300204D-BA49-4548-BFFB-5458D4A86126}" srcId="{B4D23F76-59D7-45FD-8FD8-1E748ED4ED17}" destId="{DA96D0E8-3D78-460F-B6E7-7B823B408A91}" srcOrd="0" destOrd="0" parTransId="{99A633EB-5153-4FB6-81C4-695E1B9CDC09}" sibTransId="{CF1EDC56-BD1A-4F4C-ADC1-24B203CBD6C5}"/>
    <dgm:cxn modelId="{1EE0666D-7A2B-4537-97B4-343630172A14}" type="presOf" srcId="{10955566-FB64-4B43-BEBD-3A4DDA929503}" destId="{2154C1FB-4332-4EFA-B9D8-05130F024AAB}" srcOrd="0" destOrd="0" presId="urn:microsoft.com/office/officeart/2005/8/layout/process1"/>
    <dgm:cxn modelId="{D561A376-69E5-43B5-B6E3-9D8FD5FBB08D}" type="presOf" srcId="{B4D23F76-59D7-45FD-8FD8-1E748ED4ED17}" destId="{A6F0394A-1C89-4633-B4E4-8DA87679DFAC}" srcOrd="0" destOrd="0" presId="urn:microsoft.com/office/officeart/2005/8/layout/process1"/>
    <dgm:cxn modelId="{2684DC59-FEE1-400C-A966-50FE3AF21007}" type="presOf" srcId="{CF80F0DF-58A6-4664-816D-86BC1E8D3CC0}" destId="{F24F1629-C1EC-4D6B-86C2-45A17B8D9CA1}" srcOrd="0" destOrd="0" presId="urn:microsoft.com/office/officeart/2005/8/layout/process1"/>
    <dgm:cxn modelId="{60A09C82-1E5E-4C97-AC6A-69701C2779F1}" type="presOf" srcId="{DA96D0E8-3D78-460F-B6E7-7B823B408A91}" destId="{4C6254F8-9E15-4C04-888B-27E6392C2103}" srcOrd="0" destOrd="0" presId="urn:microsoft.com/office/officeart/2005/8/layout/process1"/>
    <dgm:cxn modelId="{E75C77A7-AC35-433B-A1E2-A33D4A184015}" type="presOf" srcId="{AF16A728-CB29-4847-8B44-0F67C5AE19DE}" destId="{2E2D7678-C5C1-43C3-9FDF-173F2EDD316B}" srcOrd="1" destOrd="0" presId="urn:microsoft.com/office/officeart/2005/8/layout/process1"/>
    <dgm:cxn modelId="{D54FEEA8-7212-4244-A4EB-FD4C6CE3315A}" srcId="{B4D23F76-59D7-45FD-8FD8-1E748ED4ED17}" destId="{10955566-FB64-4B43-BEBD-3A4DDA929503}" srcOrd="1" destOrd="0" parTransId="{6ABB5743-CB00-4052-8596-1D324487826E}" sibTransId="{AF16A728-CB29-4847-8B44-0F67C5AE19DE}"/>
    <dgm:cxn modelId="{1F1FCEAD-876D-402B-B526-FDC075855A56}" srcId="{B4D23F76-59D7-45FD-8FD8-1E748ED4ED17}" destId="{CF80F0DF-58A6-4664-816D-86BC1E8D3CC0}" srcOrd="2" destOrd="0" parTransId="{AEFA3596-C109-4C69-8B86-5F0A55342B45}" sibTransId="{BED40681-9360-47B4-A353-3BB3FBDB8D71}"/>
    <dgm:cxn modelId="{B34645E9-15AC-4EC3-9F1F-EED6671C0B67}" type="presParOf" srcId="{A6F0394A-1C89-4633-B4E4-8DA87679DFAC}" destId="{4C6254F8-9E15-4C04-888B-27E6392C2103}" srcOrd="0" destOrd="0" presId="urn:microsoft.com/office/officeart/2005/8/layout/process1"/>
    <dgm:cxn modelId="{9017BD46-8A27-4324-95AB-8C8E6BAEAF19}" type="presParOf" srcId="{A6F0394A-1C89-4633-B4E4-8DA87679DFAC}" destId="{463993E1-9169-44F2-8AF0-510A1526F107}" srcOrd="1" destOrd="0" presId="urn:microsoft.com/office/officeart/2005/8/layout/process1"/>
    <dgm:cxn modelId="{EA1B9472-F0BE-456F-8E80-0E77B3EE2736}" type="presParOf" srcId="{463993E1-9169-44F2-8AF0-510A1526F107}" destId="{26D53D24-DC40-4265-B173-9EA925088BE1}" srcOrd="0" destOrd="0" presId="urn:microsoft.com/office/officeart/2005/8/layout/process1"/>
    <dgm:cxn modelId="{540FC485-26BF-4BA3-8034-2E5B29EDCEB2}" type="presParOf" srcId="{A6F0394A-1C89-4633-B4E4-8DA87679DFAC}" destId="{2154C1FB-4332-4EFA-B9D8-05130F024AAB}" srcOrd="2" destOrd="0" presId="urn:microsoft.com/office/officeart/2005/8/layout/process1"/>
    <dgm:cxn modelId="{A15801FD-06A0-49EE-B09C-3EAA37766139}" type="presParOf" srcId="{A6F0394A-1C89-4633-B4E4-8DA87679DFAC}" destId="{A2B611C1-9487-42C4-BD63-4EE281E7146E}" srcOrd="3" destOrd="0" presId="urn:microsoft.com/office/officeart/2005/8/layout/process1"/>
    <dgm:cxn modelId="{92408362-01E4-4349-85F4-68A328F4091D}" type="presParOf" srcId="{A2B611C1-9487-42C4-BD63-4EE281E7146E}" destId="{2E2D7678-C5C1-43C3-9FDF-173F2EDD316B}" srcOrd="0" destOrd="0" presId="urn:microsoft.com/office/officeart/2005/8/layout/process1"/>
    <dgm:cxn modelId="{C098CF82-6737-44AA-B4E8-3B46CBDA8A71}" type="presParOf" srcId="{A6F0394A-1C89-4633-B4E4-8DA87679DFAC}" destId="{F24F1629-C1EC-4D6B-86C2-45A17B8D9CA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254B0D-6021-4727-84A1-FF4F93D1C9B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029A89F5-9C15-46CA-A555-6EDA43D8C73E}">
      <dgm:prSet phldrT="[Text]"/>
      <dgm:spPr>
        <a:solidFill>
          <a:srgbClr val="00B050"/>
        </a:solidFill>
      </dgm:spPr>
      <dgm:t>
        <a:bodyPr/>
        <a:lstStyle/>
        <a:p>
          <a:r>
            <a:rPr lang="en-IN" dirty="0"/>
            <a:t>Azure data factory</a:t>
          </a:r>
        </a:p>
      </dgm:t>
    </dgm:pt>
    <dgm:pt modelId="{A4CC8665-E9B3-4718-AF79-76DF89168792}" type="parTrans" cxnId="{440BB5F6-9478-4744-94AE-4019EEE84976}">
      <dgm:prSet/>
      <dgm:spPr/>
      <dgm:t>
        <a:bodyPr/>
        <a:lstStyle/>
        <a:p>
          <a:endParaRPr lang="en-IN"/>
        </a:p>
      </dgm:t>
    </dgm:pt>
    <dgm:pt modelId="{CDDCF675-D7F7-4A8C-86CA-3ECDD384C1E9}" type="sibTrans" cxnId="{440BB5F6-9478-4744-94AE-4019EEE84976}">
      <dgm:prSet/>
      <dgm:spPr/>
      <dgm:t>
        <a:bodyPr/>
        <a:lstStyle/>
        <a:p>
          <a:endParaRPr lang="en-IN"/>
        </a:p>
      </dgm:t>
    </dgm:pt>
    <dgm:pt modelId="{46745E5A-B856-4909-AB48-A32762E80A95}">
      <dgm:prSet phldrT="[Text]"/>
      <dgm:spPr>
        <a:solidFill>
          <a:srgbClr val="FFC000"/>
        </a:solidFill>
      </dgm:spPr>
      <dgm:t>
        <a:bodyPr/>
        <a:lstStyle/>
        <a:p>
          <a:r>
            <a:rPr lang="en-IN" dirty="0"/>
            <a:t>Azure functions</a:t>
          </a:r>
        </a:p>
      </dgm:t>
    </dgm:pt>
    <dgm:pt modelId="{C3521CAD-520C-409B-97C5-DBECE1FB53DD}" type="parTrans" cxnId="{B8DF5D02-7C91-4117-9264-659F06784B64}">
      <dgm:prSet/>
      <dgm:spPr/>
      <dgm:t>
        <a:bodyPr/>
        <a:lstStyle/>
        <a:p>
          <a:endParaRPr lang="en-IN"/>
        </a:p>
      </dgm:t>
    </dgm:pt>
    <dgm:pt modelId="{67C43DAA-BA17-478B-BAC4-557D4D771844}" type="sibTrans" cxnId="{B8DF5D02-7C91-4117-9264-659F06784B64}">
      <dgm:prSet/>
      <dgm:spPr/>
      <dgm:t>
        <a:bodyPr/>
        <a:lstStyle/>
        <a:p>
          <a:endParaRPr lang="en-IN"/>
        </a:p>
      </dgm:t>
    </dgm:pt>
    <dgm:pt modelId="{9429C1B9-21E3-4723-8AF6-7279FCB3517D}">
      <dgm:prSet phldrT="[Text]"/>
      <dgm:spPr>
        <a:solidFill>
          <a:srgbClr val="7030A0"/>
        </a:solidFill>
      </dgm:spPr>
      <dgm:t>
        <a:bodyPr/>
        <a:lstStyle/>
        <a:p>
          <a:r>
            <a:rPr lang="en-IN" dirty="0"/>
            <a:t>Azure sql server</a:t>
          </a:r>
        </a:p>
      </dgm:t>
    </dgm:pt>
    <dgm:pt modelId="{ADB5B298-B33E-4F42-A408-C88269600275}" type="parTrans" cxnId="{205662A0-B685-42BA-89E1-07BECC763BC4}">
      <dgm:prSet/>
      <dgm:spPr/>
      <dgm:t>
        <a:bodyPr/>
        <a:lstStyle/>
        <a:p>
          <a:endParaRPr lang="en-IN"/>
        </a:p>
      </dgm:t>
    </dgm:pt>
    <dgm:pt modelId="{6C692FF3-DCE9-423D-8BEF-A795ECB6D785}" type="sibTrans" cxnId="{205662A0-B685-42BA-89E1-07BECC763BC4}">
      <dgm:prSet/>
      <dgm:spPr/>
      <dgm:t>
        <a:bodyPr/>
        <a:lstStyle/>
        <a:p>
          <a:endParaRPr lang="en-IN"/>
        </a:p>
      </dgm:t>
    </dgm:pt>
    <dgm:pt modelId="{F07A400A-5884-4A8F-8DF5-C0FB1EF8E95F}">
      <dgm:prSet phldrT="[Text]"/>
      <dgm:spPr/>
      <dgm:t>
        <a:bodyPr/>
        <a:lstStyle/>
        <a:p>
          <a:endParaRPr lang="en-IN" dirty="0"/>
        </a:p>
        <a:p>
          <a:r>
            <a:rPr lang="en-IN" dirty="0"/>
            <a:t>Azure blob storage account</a:t>
          </a:r>
        </a:p>
        <a:p>
          <a:endParaRPr lang="en-IN" dirty="0"/>
        </a:p>
      </dgm:t>
    </dgm:pt>
    <dgm:pt modelId="{BF2F71E7-9540-4A38-9916-5014175AD388}" type="parTrans" cxnId="{83DA1E08-4735-4724-99B0-C550FA09DC04}">
      <dgm:prSet/>
      <dgm:spPr/>
      <dgm:t>
        <a:bodyPr/>
        <a:lstStyle/>
        <a:p>
          <a:endParaRPr lang="en-IN"/>
        </a:p>
      </dgm:t>
    </dgm:pt>
    <dgm:pt modelId="{C4CEABF0-F4B5-4A92-A2D0-325CA5A3522F}" type="sibTrans" cxnId="{83DA1E08-4735-4724-99B0-C550FA09DC04}">
      <dgm:prSet/>
      <dgm:spPr/>
      <dgm:t>
        <a:bodyPr/>
        <a:lstStyle/>
        <a:p>
          <a:endParaRPr lang="en-IN"/>
        </a:p>
      </dgm:t>
    </dgm:pt>
    <dgm:pt modelId="{7BF04BE1-09D1-4C19-BEFF-BBEFED2343F5}" type="pres">
      <dgm:prSet presAssocID="{B8254B0D-6021-4727-84A1-FF4F93D1C9B8}" presName="matrix" presStyleCnt="0">
        <dgm:presLayoutVars>
          <dgm:chMax val="1"/>
          <dgm:dir/>
          <dgm:resizeHandles val="exact"/>
        </dgm:presLayoutVars>
      </dgm:prSet>
      <dgm:spPr/>
    </dgm:pt>
    <dgm:pt modelId="{C1E3A0FC-A6F7-4F24-8A01-A6324847D10C}" type="pres">
      <dgm:prSet presAssocID="{B8254B0D-6021-4727-84A1-FF4F93D1C9B8}" presName="diamond" presStyleLbl="bgShp" presStyleIdx="0" presStyleCnt="1"/>
      <dgm:spPr/>
    </dgm:pt>
    <dgm:pt modelId="{1765BA7C-9BE9-40C8-AC48-22238D1EB716}" type="pres">
      <dgm:prSet presAssocID="{B8254B0D-6021-4727-84A1-FF4F93D1C9B8}" presName="quad1" presStyleLbl="node1" presStyleIdx="0" presStyleCnt="4">
        <dgm:presLayoutVars>
          <dgm:chMax val="0"/>
          <dgm:chPref val="0"/>
          <dgm:bulletEnabled val="1"/>
        </dgm:presLayoutVars>
      </dgm:prSet>
      <dgm:spPr/>
    </dgm:pt>
    <dgm:pt modelId="{C2C8F7E6-5029-41F9-9979-53DC3DED8B5C}" type="pres">
      <dgm:prSet presAssocID="{B8254B0D-6021-4727-84A1-FF4F93D1C9B8}" presName="quad2" presStyleLbl="node1" presStyleIdx="1" presStyleCnt="4">
        <dgm:presLayoutVars>
          <dgm:chMax val="0"/>
          <dgm:chPref val="0"/>
          <dgm:bulletEnabled val="1"/>
        </dgm:presLayoutVars>
      </dgm:prSet>
      <dgm:spPr/>
    </dgm:pt>
    <dgm:pt modelId="{E8ED1BC3-914E-4859-8903-1770A58AF82E}" type="pres">
      <dgm:prSet presAssocID="{B8254B0D-6021-4727-84A1-FF4F93D1C9B8}" presName="quad3" presStyleLbl="node1" presStyleIdx="2" presStyleCnt="4">
        <dgm:presLayoutVars>
          <dgm:chMax val="0"/>
          <dgm:chPref val="0"/>
          <dgm:bulletEnabled val="1"/>
        </dgm:presLayoutVars>
      </dgm:prSet>
      <dgm:spPr/>
    </dgm:pt>
    <dgm:pt modelId="{58ED15A5-D20F-436D-A2E4-647BA615EA5C}" type="pres">
      <dgm:prSet presAssocID="{B8254B0D-6021-4727-84A1-FF4F93D1C9B8}" presName="quad4" presStyleLbl="node1" presStyleIdx="3" presStyleCnt="4">
        <dgm:presLayoutVars>
          <dgm:chMax val="0"/>
          <dgm:chPref val="0"/>
          <dgm:bulletEnabled val="1"/>
        </dgm:presLayoutVars>
      </dgm:prSet>
      <dgm:spPr/>
    </dgm:pt>
  </dgm:ptLst>
  <dgm:cxnLst>
    <dgm:cxn modelId="{B8DF5D02-7C91-4117-9264-659F06784B64}" srcId="{B8254B0D-6021-4727-84A1-FF4F93D1C9B8}" destId="{46745E5A-B856-4909-AB48-A32762E80A95}" srcOrd="1" destOrd="0" parTransId="{C3521CAD-520C-409B-97C5-DBECE1FB53DD}" sibTransId="{67C43DAA-BA17-478B-BAC4-557D4D771844}"/>
    <dgm:cxn modelId="{83DA1E08-4735-4724-99B0-C550FA09DC04}" srcId="{B8254B0D-6021-4727-84A1-FF4F93D1C9B8}" destId="{F07A400A-5884-4A8F-8DF5-C0FB1EF8E95F}" srcOrd="3" destOrd="0" parTransId="{BF2F71E7-9540-4A38-9916-5014175AD388}" sibTransId="{C4CEABF0-F4B5-4A92-A2D0-325CA5A3522F}"/>
    <dgm:cxn modelId="{EDB6F628-1A0E-4F5C-9B5F-32B6C3348211}" type="presOf" srcId="{B8254B0D-6021-4727-84A1-FF4F93D1C9B8}" destId="{7BF04BE1-09D1-4C19-BEFF-BBEFED2343F5}" srcOrd="0" destOrd="0" presId="urn:microsoft.com/office/officeart/2005/8/layout/matrix3"/>
    <dgm:cxn modelId="{4836EF61-93FE-4D70-8AB8-B2F208D36A45}" type="presOf" srcId="{F07A400A-5884-4A8F-8DF5-C0FB1EF8E95F}" destId="{58ED15A5-D20F-436D-A2E4-647BA615EA5C}" srcOrd="0" destOrd="0" presId="urn:microsoft.com/office/officeart/2005/8/layout/matrix3"/>
    <dgm:cxn modelId="{960CDA98-7AAE-4510-9E24-4EF9393EC751}" type="presOf" srcId="{9429C1B9-21E3-4723-8AF6-7279FCB3517D}" destId="{E8ED1BC3-914E-4859-8903-1770A58AF82E}" srcOrd="0" destOrd="0" presId="urn:microsoft.com/office/officeart/2005/8/layout/matrix3"/>
    <dgm:cxn modelId="{205662A0-B685-42BA-89E1-07BECC763BC4}" srcId="{B8254B0D-6021-4727-84A1-FF4F93D1C9B8}" destId="{9429C1B9-21E3-4723-8AF6-7279FCB3517D}" srcOrd="2" destOrd="0" parTransId="{ADB5B298-B33E-4F42-A408-C88269600275}" sibTransId="{6C692FF3-DCE9-423D-8BEF-A795ECB6D785}"/>
    <dgm:cxn modelId="{515D87B2-5609-471A-84C2-476080702C9B}" type="presOf" srcId="{46745E5A-B856-4909-AB48-A32762E80A95}" destId="{C2C8F7E6-5029-41F9-9979-53DC3DED8B5C}" srcOrd="0" destOrd="0" presId="urn:microsoft.com/office/officeart/2005/8/layout/matrix3"/>
    <dgm:cxn modelId="{98EA80D7-0B41-4847-AB07-B3CBA20A810A}" type="presOf" srcId="{029A89F5-9C15-46CA-A555-6EDA43D8C73E}" destId="{1765BA7C-9BE9-40C8-AC48-22238D1EB716}" srcOrd="0" destOrd="0" presId="urn:microsoft.com/office/officeart/2005/8/layout/matrix3"/>
    <dgm:cxn modelId="{440BB5F6-9478-4744-94AE-4019EEE84976}" srcId="{B8254B0D-6021-4727-84A1-FF4F93D1C9B8}" destId="{029A89F5-9C15-46CA-A555-6EDA43D8C73E}" srcOrd="0" destOrd="0" parTransId="{A4CC8665-E9B3-4718-AF79-76DF89168792}" sibTransId="{CDDCF675-D7F7-4A8C-86CA-3ECDD384C1E9}"/>
    <dgm:cxn modelId="{C5792541-1590-4A38-9A52-8CA1A583C325}" type="presParOf" srcId="{7BF04BE1-09D1-4C19-BEFF-BBEFED2343F5}" destId="{C1E3A0FC-A6F7-4F24-8A01-A6324847D10C}" srcOrd="0" destOrd="0" presId="urn:microsoft.com/office/officeart/2005/8/layout/matrix3"/>
    <dgm:cxn modelId="{80654734-D878-48E5-BC51-FC4F88DA99D4}" type="presParOf" srcId="{7BF04BE1-09D1-4C19-BEFF-BBEFED2343F5}" destId="{1765BA7C-9BE9-40C8-AC48-22238D1EB716}" srcOrd="1" destOrd="0" presId="urn:microsoft.com/office/officeart/2005/8/layout/matrix3"/>
    <dgm:cxn modelId="{3D47B0B2-981A-46FB-B19E-44B10868F0DF}" type="presParOf" srcId="{7BF04BE1-09D1-4C19-BEFF-BBEFED2343F5}" destId="{C2C8F7E6-5029-41F9-9979-53DC3DED8B5C}" srcOrd="2" destOrd="0" presId="urn:microsoft.com/office/officeart/2005/8/layout/matrix3"/>
    <dgm:cxn modelId="{E2528241-5EF0-482E-8F6F-52921A7B8993}" type="presParOf" srcId="{7BF04BE1-09D1-4C19-BEFF-BBEFED2343F5}" destId="{E8ED1BC3-914E-4859-8903-1770A58AF82E}" srcOrd="3" destOrd="0" presId="urn:microsoft.com/office/officeart/2005/8/layout/matrix3"/>
    <dgm:cxn modelId="{38259976-94B7-49F6-A5D5-790007156096}" type="presParOf" srcId="{7BF04BE1-09D1-4C19-BEFF-BBEFED2343F5}" destId="{58ED15A5-D20F-436D-A2E4-647BA615EA5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C8D63-2232-4A04-BD04-A32997DD7B29}">
      <dsp:nvSpPr>
        <dsp:cNvPr id="0" name=""/>
        <dsp:cNvSpPr/>
      </dsp:nvSpPr>
      <dsp:spPr>
        <a:xfrm>
          <a:off x="2095306" y="1202940"/>
          <a:ext cx="1619249" cy="1297069"/>
        </a:xfrm>
        <a:prstGeom prst="hexagon">
          <a:avLst>
            <a:gd name="adj" fmla="val 28570"/>
            <a:gd name="vf" fmla="val 115470"/>
          </a:avLst>
        </a:prstGeom>
        <a:blipFill rotWithShape="0">
          <a:blip xmlns:r="http://schemas.openxmlformats.org/officeDocument/2006/relationships" r:embed="rId1"/>
          <a:srcRect/>
          <a:stretch>
            <a:fillRect l="-30000" r="-3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r>
            <a:rPr lang="en-IN" sz="5800" kern="1200" dirty="0"/>
            <a:t>  </a:t>
          </a:r>
        </a:p>
      </dsp:txBody>
      <dsp:txXfrm>
        <a:off x="2353768" y="1409976"/>
        <a:ext cx="1102325" cy="882997"/>
      </dsp:txXfrm>
    </dsp:sp>
    <dsp:sp modelId="{BA96FD56-4D15-4691-AFAC-C0B6180B4794}">
      <dsp:nvSpPr>
        <dsp:cNvPr id="0" name=""/>
        <dsp:cNvSpPr/>
      </dsp:nvSpPr>
      <dsp:spPr>
        <a:xfrm>
          <a:off x="2796928" y="509176"/>
          <a:ext cx="573073" cy="49365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69E19-60F5-4579-B719-6AC8AFDD1426}">
      <dsp:nvSpPr>
        <dsp:cNvPr id="0" name=""/>
        <dsp:cNvSpPr/>
      </dsp:nvSpPr>
      <dsp:spPr>
        <a:xfrm>
          <a:off x="2285511" y="0"/>
          <a:ext cx="1244394" cy="1076555"/>
        </a:xfrm>
        <a:prstGeom prst="hexagon">
          <a:avLst>
            <a:gd name="adj" fmla="val 28570"/>
            <a:gd name="vf" fmla="val 11547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solidFill>
                <a:schemeClr val="tx1"/>
              </a:solidFill>
              <a:effectLst/>
            </a:rPr>
            <a:t>NoSQL database </a:t>
          </a:r>
          <a:endParaRPr lang="en-IN" sz="1300" kern="1200" dirty="0">
            <a:solidFill>
              <a:schemeClr val="tx1"/>
            </a:solidFill>
          </a:endParaRPr>
        </a:p>
      </dsp:txBody>
      <dsp:txXfrm>
        <a:off x="2491734" y="178409"/>
        <a:ext cx="831948" cy="719737"/>
      </dsp:txXfrm>
    </dsp:sp>
    <dsp:sp modelId="{2BB748B2-1626-4887-B06C-C178481B0F02}">
      <dsp:nvSpPr>
        <dsp:cNvPr id="0" name=""/>
        <dsp:cNvSpPr/>
      </dsp:nvSpPr>
      <dsp:spPr>
        <a:xfrm>
          <a:off x="3765298" y="1489104"/>
          <a:ext cx="573073" cy="493652"/>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45C17-6A6F-406C-B4E9-64976CB57C21}">
      <dsp:nvSpPr>
        <dsp:cNvPr id="0" name=""/>
        <dsp:cNvSpPr/>
      </dsp:nvSpPr>
      <dsp:spPr>
        <a:xfrm>
          <a:off x="3726434" y="1289828"/>
          <a:ext cx="1244394" cy="1076555"/>
        </a:xfrm>
        <a:prstGeom prst="hexagon">
          <a:avLst>
            <a:gd name="adj" fmla="val 28570"/>
            <a:gd name="vf" fmla="val 11547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effectLst/>
            </a:rPr>
            <a:t>Single-digit millisecond response times</a:t>
          </a:r>
          <a:endParaRPr lang="en-IN" sz="1300" kern="1200" dirty="0"/>
        </a:p>
      </dsp:txBody>
      <dsp:txXfrm>
        <a:off x="3932657" y="1468237"/>
        <a:ext cx="831948" cy="719737"/>
      </dsp:txXfrm>
    </dsp:sp>
    <dsp:sp modelId="{6A536E37-ABA8-43DA-9912-1A6E32460E4D}">
      <dsp:nvSpPr>
        <dsp:cNvPr id="0" name=""/>
        <dsp:cNvSpPr/>
      </dsp:nvSpPr>
      <dsp:spPr>
        <a:xfrm>
          <a:off x="2772758" y="3087195"/>
          <a:ext cx="573073" cy="493652"/>
        </a:xfrm>
        <a:prstGeom prst="hexagon">
          <a:avLst>
            <a:gd name="adj" fmla="val 28900"/>
            <a:gd name="vf" fmla="val 115470"/>
          </a:avLst>
        </a:prstGeom>
        <a:solidFill>
          <a:schemeClr val="accent2">
            <a:tint val="40000"/>
            <a:hueOff val="0"/>
            <a:satOff val="0"/>
            <a:lumOff val="0"/>
            <a:alphaOff val="0"/>
          </a:schemeClr>
        </a:solidFill>
        <a:ln>
          <a:solidFill>
            <a:schemeClr val="bg1"/>
          </a:solidFill>
        </a:ln>
        <a:effectLst/>
      </dsp:spPr>
      <dsp:style>
        <a:lnRef idx="0">
          <a:scrgbClr r="0" g="0" b="0"/>
        </a:lnRef>
        <a:fillRef idx="1">
          <a:scrgbClr r="0" g="0" b="0"/>
        </a:fillRef>
        <a:effectRef idx="0">
          <a:scrgbClr r="0" g="0" b="0"/>
        </a:effectRef>
        <a:fontRef idx="minor"/>
      </dsp:style>
    </dsp:sp>
    <dsp:sp modelId="{58C19554-C331-460E-A099-E26F8B991F1B}">
      <dsp:nvSpPr>
        <dsp:cNvPr id="0" name=""/>
        <dsp:cNvSpPr/>
      </dsp:nvSpPr>
      <dsp:spPr>
        <a:xfrm>
          <a:off x="2342779" y="2626764"/>
          <a:ext cx="1244394" cy="1076555"/>
        </a:xfrm>
        <a:prstGeom prst="hexagon">
          <a:avLst>
            <a:gd name="adj" fmla="val 28570"/>
            <a:gd name="vf" fmla="val 11547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effectLst/>
            </a:rPr>
            <a:t>instant scalability</a:t>
          </a:r>
          <a:endParaRPr lang="en-IN" sz="1300" kern="1200" dirty="0"/>
        </a:p>
      </dsp:txBody>
      <dsp:txXfrm>
        <a:off x="2549002" y="2805173"/>
        <a:ext cx="831948" cy="719737"/>
      </dsp:txXfrm>
    </dsp:sp>
    <dsp:sp modelId="{04A00BC4-B703-4519-9E0D-AE9710A22A04}">
      <dsp:nvSpPr>
        <dsp:cNvPr id="0" name=""/>
        <dsp:cNvSpPr/>
      </dsp:nvSpPr>
      <dsp:spPr>
        <a:xfrm>
          <a:off x="901769" y="1314347"/>
          <a:ext cx="1244394" cy="1076555"/>
        </a:xfrm>
        <a:prstGeom prst="hexagon">
          <a:avLst>
            <a:gd name="adj" fmla="val 28570"/>
            <a:gd name="vf" fmla="val 11547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dirty="0">
              <a:effectLst/>
            </a:rPr>
            <a:t>guarantee speed at any scale</a:t>
          </a:r>
          <a:endParaRPr lang="en-IN" sz="1300" kern="1200" dirty="0"/>
        </a:p>
      </dsp:txBody>
      <dsp:txXfrm>
        <a:off x="1107992" y="1492756"/>
        <a:ext cx="831948" cy="719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254F8-9E15-4C04-888B-27E6392C2103}">
      <dsp:nvSpPr>
        <dsp:cNvPr id="0" name=""/>
        <dsp:cNvSpPr/>
      </dsp:nvSpPr>
      <dsp:spPr>
        <a:xfrm>
          <a:off x="8543" y="1245322"/>
          <a:ext cx="2553467" cy="153208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Move data</a:t>
          </a:r>
        </a:p>
      </dsp:txBody>
      <dsp:txXfrm>
        <a:off x="53416" y="1290195"/>
        <a:ext cx="2463721" cy="1442334"/>
      </dsp:txXfrm>
    </dsp:sp>
    <dsp:sp modelId="{463993E1-9169-44F2-8AF0-510A1526F107}">
      <dsp:nvSpPr>
        <dsp:cNvPr id="0" name=""/>
        <dsp:cNvSpPr/>
      </dsp:nvSpPr>
      <dsp:spPr>
        <a:xfrm rot="21587999">
          <a:off x="2833230" y="1688325"/>
          <a:ext cx="574993" cy="6332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2833231" y="1815278"/>
        <a:ext cx="402495" cy="379955"/>
      </dsp:txXfrm>
    </dsp:sp>
    <dsp:sp modelId="{2154C1FB-4332-4EFA-B9D8-05130F024AAB}">
      <dsp:nvSpPr>
        <dsp:cNvPr id="0" name=""/>
        <dsp:cNvSpPr/>
      </dsp:nvSpPr>
      <dsp:spPr>
        <a:xfrm>
          <a:off x="3646896" y="1232621"/>
          <a:ext cx="2553467" cy="153208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Validate data</a:t>
          </a:r>
        </a:p>
      </dsp:txBody>
      <dsp:txXfrm>
        <a:off x="3691769" y="1277494"/>
        <a:ext cx="2463721" cy="1442334"/>
      </dsp:txXfrm>
    </dsp:sp>
    <dsp:sp modelId="{A2B611C1-9487-42C4-BD63-4EE281E7146E}">
      <dsp:nvSpPr>
        <dsp:cNvPr id="0" name=""/>
        <dsp:cNvSpPr/>
      </dsp:nvSpPr>
      <dsp:spPr>
        <a:xfrm rot="12435">
          <a:off x="6439834" y="1688434"/>
          <a:ext cx="507683" cy="6332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6439834" y="1814811"/>
        <a:ext cx="355378" cy="379955"/>
      </dsp:txXfrm>
    </dsp:sp>
    <dsp:sp modelId="{F24F1629-C1EC-4D6B-86C2-45A17B8D9CA1}">
      <dsp:nvSpPr>
        <dsp:cNvPr id="0" name=""/>
        <dsp:cNvSpPr/>
      </dsp:nvSpPr>
      <dsp:spPr>
        <a:xfrm>
          <a:off x="7158251" y="1245322"/>
          <a:ext cx="2553467" cy="153208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Store</a:t>
          </a:r>
        </a:p>
        <a:p>
          <a:pPr marL="0" lvl="0" indent="0" algn="ctr" defTabSz="1689100">
            <a:lnSpc>
              <a:spcPct val="90000"/>
            </a:lnSpc>
            <a:spcBef>
              <a:spcPct val="0"/>
            </a:spcBef>
            <a:spcAft>
              <a:spcPct val="35000"/>
            </a:spcAft>
            <a:buNone/>
          </a:pPr>
          <a:r>
            <a:rPr lang="en-IN" sz="3800" kern="1200" dirty="0"/>
            <a:t>data</a:t>
          </a:r>
        </a:p>
      </dsp:txBody>
      <dsp:txXfrm>
        <a:off x="7203124" y="1290195"/>
        <a:ext cx="2463721" cy="14423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3A0FC-A6F7-4F24-8A01-A6324847D10C}">
      <dsp:nvSpPr>
        <dsp:cNvPr id="0" name=""/>
        <dsp:cNvSpPr/>
      </dsp:nvSpPr>
      <dsp:spPr>
        <a:xfrm>
          <a:off x="2848768" y="0"/>
          <a:ext cx="4022725" cy="402272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5BA7C-9BE9-40C8-AC48-22238D1EB716}">
      <dsp:nvSpPr>
        <dsp:cNvPr id="0" name=""/>
        <dsp:cNvSpPr/>
      </dsp:nvSpPr>
      <dsp:spPr>
        <a:xfrm>
          <a:off x="3230927" y="382158"/>
          <a:ext cx="1568862" cy="1568862"/>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Azure data factory</a:t>
          </a:r>
        </a:p>
      </dsp:txBody>
      <dsp:txXfrm>
        <a:off x="3307513" y="458744"/>
        <a:ext cx="1415690" cy="1415690"/>
      </dsp:txXfrm>
    </dsp:sp>
    <dsp:sp modelId="{C2C8F7E6-5029-41F9-9979-53DC3DED8B5C}">
      <dsp:nvSpPr>
        <dsp:cNvPr id="0" name=""/>
        <dsp:cNvSpPr/>
      </dsp:nvSpPr>
      <dsp:spPr>
        <a:xfrm>
          <a:off x="4920471" y="382158"/>
          <a:ext cx="1568862" cy="1568862"/>
        </a:xfrm>
        <a:prstGeom prst="roundRect">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Azure functions</a:t>
          </a:r>
        </a:p>
      </dsp:txBody>
      <dsp:txXfrm>
        <a:off x="4997057" y="458744"/>
        <a:ext cx="1415690" cy="1415690"/>
      </dsp:txXfrm>
    </dsp:sp>
    <dsp:sp modelId="{E8ED1BC3-914E-4859-8903-1770A58AF82E}">
      <dsp:nvSpPr>
        <dsp:cNvPr id="0" name=""/>
        <dsp:cNvSpPr/>
      </dsp:nvSpPr>
      <dsp:spPr>
        <a:xfrm>
          <a:off x="3230927" y="2071703"/>
          <a:ext cx="1568862" cy="1568862"/>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Azure sql server</a:t>
          </a:r>
        </a:p>
      </dsp:txBody>
      <dsp:txXfrm>
        <a:off x="3307513" y="2148289"/>
        <a:ext cx="1415690" cy="1415690"/>
      </dsp:txXfrm>
    </dsp:sp>
    <dsp:sp modelId="{58ED15A5-D20F-436D-A2E4-647BA615EA5C}">
      <dsp:nvSpPr>
        <dsp:cNvPr id="0" name=""/>
        <dsp:cNvSpPr/>
      </dsp:nvSpPr>
      <dsp:spPr>
        <a:xfrm>
          <a:off x="4920471" y="2071703"/>
          <a:ext cx="1568862" cy="15688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endParaRPr lang="en-IN" sz="1700" kern="1200" dirty="0"/>
        </a:p>
        <a:p>
          <a:pPr marL="0" lvl="0" indent="0" algn="ctr" defTabSz="755650">
            <a:lnSpc>
              <a:spcPct val="90000"/>
            </a:lnSpc>
            <a:spcBef>
              <a:spcPct val="0"/>
            </a:spcBef>
            <a:spcAft>
              <a:spcPct val="35000"/>
            </a:spcAft>
            <a:buNone/>
          </a:pPr>
          <a:r>
            <a:rPr lang="en-IN" sz="1700" kern="1200" dirty="0"/>
            <a:t>Azure blob storage account</a:t>
          </a:r>
        </a:p>
        <a:p>
          <a:pPr marL="0" lvl="0" indent="0" algn="ctr" defTabSz="755650">
            <a:lnSpc>
              <a:spcPct val="90000"/>
            </a:lnSpc>
            <a:spcBef>
              <a:spcPct val="0"/>
            </a:spcBef>
            <a:spcAft>
              <a:spcPct val="35000"/>
            </a:spcAft>
            <a:buNone/>
          </a:pPr>
          <a:endParaRPr lang="en-IN" sz="1700" kern="1200" dirty="0"/>
        </a:p>
      </dsp:txBody>
      <dsp:txXfrm>
        <a:off x="4997057" y="2148289"/>
        <a:ext cx="1415690" cy="1415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254F8-9E15-4C04-888B-27E6392C2103}">
      <dsp:nvSpPr>
        <dsp:cNvPr id="0" name=""/>
        <dsp:cNvSpPr/>
      </dsp:nvSpPr>
      <dsp:spPr>
        <a:xfrm>
          <a:off x="8543" y="1245322"/>
          <a:ext cx="2553467" cy="1532080"/>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Collection of  data</a:t>
          </a:r>
        </a:p>
      </dsp:txBody>
      <dsp:txXfrm>
        <a:off x="53416" y="1290195"/>
        <a:ext cx="2463721" cy="1442334"/>
      </dsp:txXfrm>
    </dsp:sp>
    <dsp:sp modelId="{463993E1-9169-44F2-8AF0-510A1526F107}">
      <dsp:nvSpPr>
        <dsp:cNvPr id="0" name=""/>
        <dsp:cNvSpPr/>
      </dsp:nvSpPr>
      <dsp:spPr>
        <a:xfrm>
          <a:off x="2817357" y="1694732"/>
          <a:ext cx="541335" cy="6332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2817357" y="1821384"/>
        <a:ext cx="378935" cy="379955"/>
      </dsp:txXfrm>
    </dsp:sp>
    <dsp:sp modelId="{2154C1FB-4332-4EFA-B9D8-05130F024AAB}">
      <dsp:nvSpPr>
        <dsp:cNvPr id="0" name=""/>
        <dsp:cNvSpPr/>
      </dsp:nvSpPr>
      <dsp:spPr>
        <a:xfrm>
          <a:off x="3583397" y="1245322"/>
          <a:ext cx="2553467" cy="153208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Validate data</a:t>
          </a:r>
        </a:p>
      </dsp:txBody>
      <dsp:txXfrm>
        <a:off x="3628270" y="1290195"/>
        <a:ext cx="2463721" cy="1442334"/>
      </dsp:txXfrm>
    </dsp:sp>
    <dsp:sp modelId="{A2B611C1-9487-42C4-BD63-4EE281E7146E}">
      <dsp:nvSpPr>
        <dsp:cNvPr id="0" name=""/>
        <dsp:cNvSpPr/>
      </dsp:nvSpPr>
      <dsp:spPr>
        <a:xfrm>
          <a:off x="6392211" y="1694732"/>
          <a:ext cx="541335" cy="6332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6392211" y="1821384"/>
        <a:ext cx="378935" cy="379955"/>
      </dsp:txXfrm>
    </dsp:sp>
    <dsp:sp modelId="{F24F1629-C1EC-4D6B-86C2-45A17B8D9CA1}">
      <dsp:nvSpPr>
        <dsp:cNvPr id="0" name=""/>
        <dsp:cNvSpPr/>
      </dsp:nvSpPr>
      <dsp:spPr>
        <a:xfrm>
          <a:off x="7158251" y="1245322"/>
          <a:ext cx="2553467" cy="153208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Store</a:t>
          </a:r>
        </a:p>
        <a:p>
          <a:pPr marL="0" lvl="0" indent="0" algn="ctr" defTabSz="1689100">
            <a:lnSpc>
              <a:spcPct val="90000"/>
            </a:lnSpc>
            <a:spcBef>
              <a:spcPct val="0"/>
            </a:spcBef>
            <a:spcAft>
              <a:spcPct val="35000"/>
            </a:spcAft>
            <a:buNone/>
          </a:pPr>
          <a:r>
            <a:rPr lang="en-IN" sz="3800" kern="1200" dirty="0"/>
            <a:t>data</a:t>
          </a:r>
        </a:p>
      </dsp:txBody>
      <dsp:txXfrm>
        <a:off x="7203124" y="1290195"/>
        <a:ext cx="2463721" cy="14423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3A0FC-A6F7-4F24-8A01-A6324847D10C}">
      <dsp:nvSpPr>
        <dsp:cNvPr id="0" name=""/>
        <dsp:cNvSpPr/>
      </dsp:nvSpPr>
      <dsp:spPr>
        <a:xfrm>
          <a:off x="2848768" y="0"/>
          <a:ext cx="4022725" cy="402272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5BA7C-9BE9-40C8-AC48-22238D1EB716}">
      <dsp:nvSpPr>
        <dsp:cNvPr id="0" name=""/>
        <dsp:cNvSpPr/>
      </dsp:nvSpPr>
      <dsp:spPr>
        <a:xfrm>
          <a:off x="3230927" y="382158"/>
          <a:ext cx="1568862" cy="1568862"/>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Azure data factory</a:t>
          </a:r>
        </a:p>
      </dsp:txBody>
      <dsp:txXfrm>
        <a:off x="3307513" y="458744"/>
        <a:ext cx="1415690" cy="1415690"/>
      </dsp:txXfrm>
    </dsp:sp>
    <dsp:sp modelId="{C2C8F7E6-5029-41F9-9979-53DC3DED8B5C}">
      <dsp:nvSpPr>
        <dsp:cNvPr id="0" name=""/>
        <dsp:cNvSpPr/>
      </dsp:nvSpPr>
      <dsp:spPr>
        <a:xfrm>
          <a:off x="4920471" y="382158"/>
          <a:ext cx="1568862" cy="1568862"/>
        </a:xfrm>
        <a:prstGeom prst="roundRect">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Azure functions</a:t>
          </a:r>
        </a:p>
      </dsp:txBody>
      <dsp:txXfrm>
        <a:off x="4997057" y="458744"/>
        <a:ext cx="1415690" cy="1415690"/>
      </dsp:txXfrm>
    </dsp:sp>
    <dsp:sp modelId="{E8ED1BC3-914E-4859-8903-1770A58AF82E}">
      <dsp:nvSpPr>
        <dsp:cNvPr id="0" name=""/>
        <dsp:cNvSpPr/>
      </dsp:nvSpPr>
      <dsp:spPr>
        <a:xfrm>
          <a:off x="3230927" y="2071703"/>
          <a:ext cx="1568862" cy="1568862"/>
        </a:xfrm>
        <a:prstGeom prst="roundRect">
          <a:avLst/>
        </a:prstGeom>
        <a:solidFill>
          <a:srgbClr val="7030A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Azure sql server</a:t>
          </a:r>
        </a:p>
      </dsp:txBody>
      <dsp:txXfrm>
        <a:off x="3307513" y="2148289"/>
        <a:ext cx="1415690" cy="1415690"/>
      </dsp:txXfrm>
    </dsp:sp>
    <dsp:sp modelId="{58ED15A5-D20F-436D-A2E4-647BA615EA5C}">
      <dsp:nvSpPr>
        <dsp:cNvPr id="0" name=""/>
        <dsp:cNvSpPr/>
      </dsp:nvSpPr>
      <dsp:spPr>
        <a:xfrm>
          <a:off x="4920471" y="2071703"/>
          <a:ext cx="1568862" cy="156886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endParaRPr lang="en-IN" sz="1700" kern="1200" dirty="0"/>
        </a:p>
        <a:p>
          <a:pPr marL="0" lvl="0" indent="0" algn="ctr" defTabSz="755650">
            <a:lnSpc>
              <a:spcPct val="90000"/>
            </a:lnSpc>
            <a:spcBef>
              <a:spcPct val="0"/>
            </a:spcBef>
            <a:spcAft>
              <a:spcPct val="35000"/>
            </a:spcAft>
            <a:buNone/>
          </a:pPr>
          <a:r>
            <a:rPr lang="en-IN" sz="1700" kern="1200" dirty="0"/>
            <a:t>Azure blob storage account</a:t>
          </a:r>
        </a:p>
        <a:p>
          <a:pPr marL="0" lvl="0" indent="0" algn="ctr" defTabSz="755650">
            <a:lnSpc>
              <a:spcPct val="90000"/>
            </a:lnSpc>
            <a:spcBef>
              <a:spcPct val="0"/>
            </a:spcBef>
            <a:spcAft>
              <a:spcPct val="35000"/>
            </a:spcAft>
            <a:buNone/>
          </a:pPr>
          <a:endParaRPr lang="en-IN" sz="1700" kern="1200" dirty="0"/>
        </a:p>
      </dsp:txBody>
      <dsp:txXfrm>
        <a:off x="4997057" y="2148289"/>
        <a:ext cx="1415690" cy="141569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6/27/2022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6/27/2022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azure/cosmos-db/introduction" TargetMode="External"/><Relationship Id="rId2" Type="http://schemas.openxmlformats.org/officeDocument/2006/relationships/hyperlink" Target="https://github.com/solliancenet/microsoft-data-engineering-ilt-deploy" TargetMode="External"/><Relationship Id="rId1" Type="http://schemas.openxmlformats.org/officeDocument/2006/relationships/slideLayout" Target="../slideLayouts/slideLayout2.xml"/><Relationship Id="rId6" Type="http://schemas.openxmlformats.org/officeDocument/2006/relationships/hyperlink" Target="https://docs.microsoft.com/en-us/azure/logic-apps/" TargetMode="External"/><Relationship Id="rId5" Type="http://schemas.openxmlformats.org/officeDocument/2006/relationships/hyperlink" Target="https://docs.microsoft.com/en-us/azure/data-bricks/" TargetMode="External"/><Relationship Id="rId4" Type="http://schemas.openxmlformats.org/officeDocument/2006/relationships/hyperlink" Target="https://docs.microsoft.com/en-us/azure/data-factory/"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a:ln>
            <a:noFill/>
          </a:ln>
          <a:effectLst>
            <a:softEdge rad="112500"/>
          </a:effectLst>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41535" y="3448648"/>
            <a:ext cx="7501651" cy="1090938"/>
          </a:xfrm>
        </p:spPr>
        <p:txBody>
          <a:bodyPr anchor="b">
            <a:normAutofit/>
          </a:bodyPr>
          <a:lstStyle/>
          <a:p>
            <a:pPr algn="l"/>
            <a:r>
              <a:rPr lang="en-US" dirty="0">
                <a:solidFill>
                  <a:srgbClr val="FFFFFF"/>
                </a:solidFill>
              </a:rPr>
              <a:t> DXC REAL TIME PROJECTs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9210668" y="5219447"/>
            <a:ext cx="2984586" cy="514816"/>
          </a:xfrm>
        </p:spPr>
        <p:txBody>
          <a:bodyPr anchor="t">
            <a:normAutofit/>
          </a:bodyPr>
          <a:lstStyle/>
          <a:p>
            <a:r>
              <a:rPr lang="en-US" sz="1200" dirty="0">
                <a:solidFill>
                  <a:srgbClr val="FFFFFF"/>
                </a:solidFill>
              </a:rPr>
              <a:t>PRESENTATION BY – ADITYA (DXCAB1203)</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3F82DA2D-314D-D126-CF9B-06D7FE80FC8A}"/>
              </a:ext>
            </a:extLst>
          </p:cNvPr>
          <p:cNvPicPr>
            <a:picLocks noChangeAspect="1"/>
          </p:cNvPicPr>
          <p:nvPr/>
        </p:nvPicPr>
        <p:blipFill>
          <a:blip r:embed="rId3"/>
          <a:stretch>
            <a:fillRect/>
          </a:stretch>
        </p:blipFill>
        <p:spPr>
          <a:xfrm>
            <a:off x="318005" y="389100"/>
            <a:ext cx="2629240" cy="1489127"/>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75E0-B7FA-60CB-61D4-2BE3C78D27E7}"/>
              </a:ext>
            </a:extLst>
          </p:cNvPr>
          <p:cNvSpPr>
            <a:spLocks noGrp="1"/>
          </p:cNvSpPr>
          <p:nvPr>
            <p:ph type="title"/>
          </p:nvPr>
        </p:nvSpPr>
        <p:spPr/>
        <p:txBody>
          <a:bodyPr/>
          <a:lstStyle/>
          <a:p>
            <a:r>
              <a:rPr lang="en-IN" dirty="0"/>
              <a:t>Udemy Project’s</a:t>
            </a:r>
          </a:p>
        </p:txBody>
      </p:sp>
      <p:sp>
        <p:nvSpPr>
          <p:cNvPr id="3" name="Content Placeholder 2">
            <a:extLst>
              <a:ext uri="{FF2B5EF4-FFF2-40B4-BE49-F238E27FC236}">
                <a16:creationId xmlns:a16="http://schemas.microsoft.com/office/drawing/2014/main" id="{D85A6C93-26C6-D080-D2C3-B29A68E1BEDE}"/>
              </a:ext>
            </a:extLst>
          </p:cNvPr>
          <p:cNvSpPr>
            <a:spLocks noGrp="1"/>
          </p:cNvSpPr>
          <p:nvPr>
            <p:ph idx="1"/>
          </p:nvPr>
        </p:nvSpPr>
        <p:spPr/>
        <p:txBody>
          <a:bodyPr/>
          <a:lstStyle/>
          <a:p>
            <a:pPr>
              <a:buFont typeface="Wingdings" panose="05000000000000000000" pitchFamily="2" charset="2"/>
              <a:buChar char="Ø"/>
            </a:pPr>
            <a:r>
              <a:rPr lang="en-IN" dirty="0"/>
              <a:t> project-1 Connected vehicles </a:t>
            </a:r>
          </a:p>
          <a:p>
            <a:pPr>
              <a:buFont typeface="Wingdings" panose="05000000000000000000" pitchFamily="2" charset="2"/>
              <a:buChar char="Ø"/>
            </a:pPr>
            <a:r>
              <a:rPr lang="en-IN" dirty="0"/>
              <a:t> project-2 Ap Morgan data platform </a:t>
            </a:r>
          </a:p>
        </p:txBody>
      </p:sp>
      <p:pic>
        <p:nvPicPr>
          <p:cNvPr id="5" name="Picture 4">
            <a:extLst>
              <a:ext uri="{FF2B5EF4-FFF2-40B4-BE49-F238E27FC236}">
                <a16:creationId xmlns:a16="http://schemas.microsoft.com/office/drawing/2014/main" id="{5EB1C1E8-3904-DC90-6490-28593C8F7F95}"/>
              </a:ext>
            </a:extLst>
          </p:cNvPr>
          <p:cNvPicPr>
            <a:picLocks noChangeAspect="1"/>
          </p:cNvPicPr>
          <p:nvPr/>
        </p:nvPicPr>
        <p:blipFill rotWithShape="1">
          <a:blip r:embed="rId2"/>
          <a:srcRect l="1685" t="5650" r="5464" b="2290"/>
          <a:stretch/>
        </p:blipFill>
        <p:spPr>
          <a:xfrm>
            <a:off x="7486650" y="1028701"/>
            <a:ext cx="3681222" cy="2609850"/>
          </a:xfrm>
          <a:prstGeom prst="rect">
            <a:avLst/>
          </a:prstGeom>
        </p:spPr>
      </p:pic>
      <p:pic>
        <p:nvPicPr>
          <p:cNvPr id="7" name="Picture 6">
            <a:extLst>
              <a:ext uri="{FF2B5EF4-FFF2-40B4-BE49-F238E27FC236}">
                <a16:creationId xmlns:a16="http://schemas.microsoft.com/office/drawing/2014/main" id="{D1A45712-1561-1C4F-66A1-157D5FE85BE7}"/>
              </a:ext>
            </a:extLst>
          </p:cNvPr>
          <p:cNvPicPr>
            <a:picLocks noChangeAspect="1"/>
          </p:cNvPicPr>
          <p:nvPr/>
        </p:nvPicPr>
        <p:blipFill>
          <a:blip r:embed="rId3"/>
          <a:stretch>
            <a:fillRect/>
          </a:stretch>
        </p:blipFill>
        <p:spPr>
          <a:xfrm>
            <a:off x="1447799" y="3947924"/>
            <a:ext cx="5079773" cy="2562604"/>
          </a:xfrm>
          <a:prstGeom prst="rect">
            <a:avLst/>
          </a:prstGeom>
        </p:spPr>
      </p:pic>
    </p:spTree>
    <p:extLst>
      <p:ext uri="{BB962C8B-B14F-4D97-AF65-F5344CB8AC3E}">
        <p14:creationId xmlns:p14="http://schemas.microsoft.com/office/powerpoint/2010/main" val="378177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6965-2C39-67A4-C1ED-3B9671F3ECDE}"/>
              </a:ext>
            </a:extLst>
          </p:cNvPr>
          <p:cNvSpPr>
            <a:spLocks noGrp="1"/>
          </p:cNvSpPr>
          <p:nvPr>
            <p:ph type="title"/>
          </p:nvPr>
        </p:nvSpPr>
        <p:spPr/>
        <p:txBody>
          <a:bodyPr/>
          <a:lstStyle/>
          <a:p>
            <a:r>
              <a:rPr lang="en-IN" dirty="0"/>
              <a:t>Project-1 connected vehicles</a:t>
            </a:r>
          </a:p>
        </p:txBody>
      </p:sp>
      <p:sp>
        <p:nvSpPr>
          <p:cNvPr id="3" name="Content Placeholder 2">
            <a:extLst>
              <a:ext uri="{FF2B5EF4-FFF2-40B4-BE49-F238E27FC236}">
                <a16:creationId xmlns:a16="http://schemas.microsoft.com/office/drawing/2014/main" id="{2B75F4C7-8932-28E1-B985-9949F8B28035}"/>
              </a:ext>
            </a:extLst>
          </p:cNvPr>
          <p:cNvSpPr>
            <a:spLocks noGrp="1"/>
          </p:cNvSpPr>
          <p:nvPr>
            <p:ph idx="1"/>
          </p:nvPr>
        </p:nvSpPr>
        <p:spPr/>
        <p:txBody>
          <a:bodyPr/>
          <a:lstStyle/>
          <a:p>
            <a:r>
              <a:rPr lang="en-IN" dirty="0"/>
              <a:t>Our client general motors is roll out new features based on IOT to improve their service.</a:t>
            </a:r>
          </a:p>
          <a:p>
            <a:endParaRPr lang="en-IN" dirty="0"/>
          </a:p>
        </p:txBody>
      </p:sp>
      <p:pic>
        <p:nvPicPr>
          <p:cNvPr id="5" name="Picture 4">
            <a:extLst>
              <a:ext uri="{FF2B5EF4-FFF2-40B4-BE49-F238E27FC236}">
                <a16:creationId xmlns:a16="http://schemas.microsoft.com/office/drawing/2014/main" id="{E52A458E-677C-D1B1-EA06-0F4217F8246F}"/>
              </a:ext>
            </a:extLst>
          </p:cNvPr>
          <p:cNvPicPr>
            <a:picLocks noChangeAspect="1"/>
          </p:cNvPicPr>
          <p:nvPr/>
        </p:nvPicPr>
        <p:blipFill>
          <a:blip r:embed="rId2"/>
          <a:stretch>
            <a:fillRect/>
          </a:stretch>
        </p:blipFill>
        <p:spPr>
          <a:xfrm>
            <a:off x="2819400" y="2756955"/>
            <a:ext cx="5643871" cy="3081449"/>
          </a:xfrm>
          <a:prstGeom prst="rect">
            <a:avLst/>
          </a:prstGeom>
        </p:spPr>
      </p:pic>
    </p:spTree>
    <p:extLst>
      <p:ext uri="{BB962C8B-B14F-4D97-AF65-F5344CB8AC3E}">
        <p14:creationId xmlns:p14="http://schemas.microsoft.com/office/powerpoint/2010/main" val="403981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8F91-87C4-1AA1-38B1-B3EFBAC6B4DE}"/>
              </a:ext>
            </a:extLst>
          </p:cNvPr>
          <p:cNvSpPr>
            <a:spLocks noGrp="1"/>
          </p:cNvSpPr>
          <p:nvPr>
            <p:ph type="title"/>
          </p:nvPr>
        </p:nvSpPr>
        <p:spPr/>
        <p:txBody>
          <a:bodyPr/>
          <a:lstStyle/>
          <a:p>
            <a:r>
              <a:rPr lang="en-IN" dirty="0"/>
              <a:t>Our task</a:t>
            </a:r>
          </a:p>
        </p:txBody>
      </p:sp>
      <p:graphicFrame>
        <p:nvGraphicFramePr>
          <p:cNvPr id="4" name="Content Placeholder 3">
            <a:extLst>
              <a:ext uri="{FF2B5EF4-FFF2-40B4-BE49-F238E27FC236}">
                <a16:creationId xmlns:a16="http://schemas.microsoft.com/office/drawing/2014/main" id="{08DB3D5D-F675-0905-973F-F28CAFB3F342}"/>
              </a:ext>
            </a:extLst>
          </p:cNvPr>
          <p:cNvGraphicFramePr>
            <a:graphicFrameLocks noGrp="1"/>
          </p:cNvGraphicFramePr>
          <p:nvPr>
            <p:ph idx="1"/>
            <p:extLst>
              <p:ext uri="{D42A27DB-BD31-4B8C-83A1-F6EECF244321}">
                <p14:modId xmlns:p14="http://schemas.microsoft.com/office/powerpoint/2010/main" val="345131141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4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graphicEl>
                                              <a:dgm id="{4C6254F8-9E15-4C04-888B-27E6392C2103}"/>
                                            </p:graphicEl>
                                          </p:spTgt>
                                        </p:tgtEl>
                                        <p:attrNameLst>
                                          <p:attrName>style.visibility</p:attrName>
                                        </p:attrNameLst>
                                      </p:cBhvr>
                                      <p:to>
                                        <p:strVal val="visible"/>
                                      </p:to>
                                    </p:set>
                                    <p:anim calcmode="lin" valueType="num">
                                      <p:cBhvr additive="base">
                                        <p:cTn id="7" dur="500" fill="hold"/>
                                        <p:tgtEl>
                                          <p:spTgt spid="4">
                                            <p:graphicEl>
                                              <a:dgm id="{4C6254F8-9E15-4C04-888B-27E6392C2103}"/>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4C6254F8-9E15-4C04-888B-27E6392C2103}"/>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graphicEl>
                                              <a:dgm id="{463993E1-9169-44F2-8AF0-510A1526F107}"/>
                                            </p:graphicEl>
                                          </p:spTgt>
                                        </p:tgtEl>
                                        <p:attrNameLst>
                                          <p:attrName>style.visibility</p:attrName>
                                        </p:attrNameLst>
                                      </p:cBhvr>
                                      <p:to>
                                        <p:strVal val="visible"/>
                                      </p:to>
                                    </p:set>
                                    <p:anim calcmode="lin" valueType="num">
                                      <p:cBhvr additive="base">
                                        <p:cTn id="12" dur="500" fill="hold"/>
                                        <p:tgtEl>
                                          <p:spTgt spid="4">
                                            <p:graphicEl>
                                              <a:dgm id="{463993E1-9169-44F2-8AF0-510A1526F107}"/>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graphicEl>
                                              <a:dgm id="{463993E1-9169-44F2-8AF0-510A1526F107}"/>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graphicEl>
                                              <a:dgm id="{2154C1FB-4332-4EFA-B9D8-05130F024AAB}"/>
                                            </p:graphicEl>
                                          </p:spTgt>
                                        </p:tgtEl>
                                        <p:attrNameLst>
                                          <p:attrName>style.visibility</p:attrName>
                                        </p:attrNameLst>
                                      </p:cBhvr>
                                      <p:to>
                                        <p:strVal val="visible"/>
                                      </p:to>
                                    </p:set>
                                    <p:anim calcmode="lin" valueType="num">
                                      <p:cBhvr additive="base">
                                        <p:cTn id="17" dur="500" fill="hold"/>
                                        <p:tgtEl>
                                          <p:spTgt spid="4">
                                            <p:graphicEl>
                                              <a:dgm id="{2154C1FB-4332-4EFA-B9D8-05130F024AAB}"/>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2154C1FB-4332-4EFA-B9D8-05130F024AAB}"/>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
                                            <p:graphicEl>
                                              <a:dgm id="{A2B611C1-9487-42C4-BD63-4EE281E7146E}"/>
                                            </p:graphicEl>
                                          </p:spTgt>
                                        </p:tgtEl>
                                        <p:attrNameLst>
                                          <p:attrName>style.visibility</p:attrName>
                                        </p:attrNameLst>
                                      </p:cBhvr>
                                      <p:to>
                                        <p:strVal val="visible"/>
                                      </p:to>
                                    </p:set>
                                    <p:anim calcmode="lin" valueType="num">
                                      <p:cBhvr additive="base">
                                        <p:cTn id="22" dur="500" fill="hold"/>
                                        <p:tgtEl>
                                          <p:spTgt spid="4">
                                            <p:graphicEl>
                                              <a:dgm id="{A2B611C1-9487-42C4-BD63-4EE281E7146E}"/>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graphicEl>
                                              <a:dgm id="{A2B611C1-9487-42C4-BD63-4EE281E7146E}"/>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graphicEl>
                                              <a:dgm id="{F24F1629-C1EC-4D6B-86C2-45A17B8D9CA1}"/>
                                            </p:graphicEl>
                                          </p:spTgt>
                                        </p:tgtEl>
                                        <p:attrNameLst>
                                          <p:attrName>style.visibility</p:attrName>
                                        </p:attrNameLst>
                                      </p:cBhvr>
                                      <p:to>
                                        <p:strVal val="visible"/>
                                      </p:to>
                                    </p:set>
                                    <p:anim calcmode="lin" valueType="num">
                                      <p:cBhvr additive="base">
                                        <p:cTn id="27" dur="500" fill="hold"/>
                                        <p:tgtEl>
                                          <p:spTgt spid="4">
                                            <p:graphicEl>
                                              <a:dgm id="{F24F1629-C1EC-4D6B-86C2-45A17B8D9CA1}"/>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F24F1629-C1EC-4D6B-86C2-45A17B8D9CA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E75C-F5EB-0DF8-2A07-8C7324E86A07}"/>
              </a:ext>
            </a:extLst>
          </p:cNvPr>
          <p:cNvSpPr>
            <a:spLocks noGrp="1"/>
          </p:cNvSpPr>
          <p:nvPr>
            <p:ph type="title"/>
          </p:nvPr>
        </p:nvSpPr>
        <p:spPr/>
        <p:txBody>
          <a:bodyPr/>
          <a:lstStyle/>
          <a:p>
            <a:r>
              <a:rPr lang="en-IN" dirty="0"/>
              <a:t>Project outline</a:t>
            </a:r>
          </a:p>
        </p:txBody>
      </p:sp>
      <p:sp>
        <p:nvSpPr>
          <p:cNvPr id="4" name="Cloud 3">
            <a:extLst>
              <a:ext uri="{FF2B5EF4-FFF2-40B4-BE49-F238E27FC236}">
                <a16:creationId xmlns:a16="http://schemas.microsoft.com/office/drawing/2014/main" id="{8560C098-2B5D-17F0-558D-41FECB5FB31C}"/>
              </a:ext>
            </a:extLst>
          </p:cNvPr>
          <p:cNvSpPr/>
          <p:nvPr/>
        </p:nvSpPr>
        <p:spPr>
          <a:xfrm>
            <a:off x="1138521" y="2585483"/>
            <a:ext cx="2371060" cy="14996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AWS</a:t>
            </a:r>
          </a:p>
        </p:txBody>
      </p:sp>
      <p:sp>
        <p:nvSpPr>
          <p:cNvPr id="5" name="Arrow: Right 4">
            <a:extLst>
              <a:ext uri="{FF2B5EF4-FFF2-40B4-BE49-F238E27FC236}">
                <a16:creationId xmlns:a16="http://schemas.microsoft.com/office/drawing/2014/main" id="{DD5284D3-2EF5-FDD7-25D5-ED756A2BEAED}"/>
              </a:ext>
            </a:extLst>
          </p:cNvPr>
          <p:cNvSpPr/>
          <p:nvPr/>
        </p:nvSpPr>
        <p:spPr>
          <a:xfrm>
            <a:off x="3863155" y="3106469"/>
            <a:ext cx="794643" cy="45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0354185-B511-198D-33FC-049C4FA4CE9A}"/>
              </a:ext>
            </a:extLst>
          </p:cNvPr>
          <p:cNvSpPr/>
          <p:nvPr/>
        </p:nvSpPr>
        <p:spPr>
          <a:xfrm>
            <a:off x="5011372" y="2625806"/>
            <a:ext cx="2222204" cy="1302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COPY DATA IN AZURE</a:t>
            </a:r>
          </a:p>
        </p:txBody>
      </p:sp>
      <p:sp>
        <p:nvSpPr>
          <p:cNvPr id="7" name="Arrow: Right 6">
            <a:extLst>
              <a:ext uri="{FF2B5EF4-FFF2-40B4-BE49-F238E27FC236}">
                <a16:creationId xmlns:a16="http://schemas.microsoft.com/office/drawing/2014/main" id="{D4B02C37-218A-40B1-58F7-DF5680FB9984}"/>
              </a:ext>
            </a:extLst>
          </p:cNvPr>
          <p:cNvSpPr/>
          <p:nvPr/>
        </p:nvSpPr>
        <p:spPr>
          <a:xfrm>
            <a:off x="7485872" y="3199061"/>
            <a:ext cx="952500" cy="365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72501D6-E2F8-A560-AE2C-82C8825FC426}"/>
              </a:ext>
            </a:extLst>
          </p:cNvPr>
          <p:cNvSpPr/>
          <p:nvPr/>
        </p:nvSpPr>
        <p:spPr>
          <a:xfrm>
            <a:off x="8690668" y="2676130"/>
            <a:ext cx="1839272" cy="1556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VALIDATE JSON</a:t>
            </a:r>
          </a:p>
        </p:txBody>
      </p:sp>
      <p:sp>
        <p:nvSpPr>
          <p:cNvPr id="9" name="Arrow: Down 8">
            <a:extLst>
              <a:ext uri="{FF2B5EF4-FFF2-40B4-BE49-F238E27FC236}">
                <a16:creationId xmlns:a16="http://schemas.microsoft.com/office/drawing/2014/main" id="{920925B1-2B4B-01F4-E632-05393CE96626}"/>
              </a:ext>
            </a:extLst>
          </p:cNvPr>
          <p:cNvSpPr/>
          <p:nvPr/>
        </p:nvSpPr>
        <p:spPr>
          <a:xfrm>
            <a:off x="9429749" y="4418687"/>
            <a:ext cx="342900" cy="673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2CF8E4E-F00E-4406-D619-D14D9F993C2A}"/>
              </a:ext>
            </a:extLst>
          </p:cNvPr>
          <p:cNvSpPr/>
          <p:nvPr/>
        </p:nvSpPr>
        <p:spPr>
          <a:xfrm>
            <a:off x="8438372" y="5092568"/>
            <a:ext cx="2305828" cy="1116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STORE IN  SQL</a:t>
            </a:r>
          </a:p>
        </p:txBody>
      </p:sp>
    </p:spTree>
    <p:extLst>
      <p:ext uri="{BB962C8B-B14F-4D97-AF65-F5344CB8AC3E}">
        <p14:creationId xmlns:p14="http://schemas.microsoft.com/office/powerpoint/2010/main" val="2489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F114-0248-B493-CB75-B76BE1C275A4}"/>
              </a:ext>
            </a:extLst>
          </p:cNvPr>
          <p:cNvSpPr>
            <a:spLocks noGrp="1"/>
          </p:cNvSpPr>
          <p:nvPr>
            <p:ph type="title"/>
          </p:nvPr>
        </p:nvSpPr>
        <p:spPr/>
        <p:txBody>
          <a:bodyPr/>
          <a:lstStyle/>
          <a:p>
            <a:r>
              <a:rPr lang="en-IN" dirty="0"/>
              <a:t>Resources provided</a:t>
            </a:r>
          </a:p>
        </p:txBody>
      </p:sp>
      <p:graphicFrame>
        <p:nvGraphicFramePr>
          <p:cNvPr id="4" name="Content Placeholder 3">
            <a:extLst>
              <a:ext uri="{FF2B5EF4-FFF2-40B4-BE49-F238E27FC236}">
                <a16:creationId xmlns:a16="http://schemas.microsoft.com/office/drawing/2014/main" id="{F7225BF7-B341-9822-C660-5D12DFE90D12}"/>
              </a:ext>
            </a:extLst>
          </p:cNvPr>
          <p:cNvGraphicFramePr>
            <a:graphicFrameLocks noGrp="1"/>
          </p:cNvGraphicFramePr>
          <p:nvPr>
            <p:ph idx="1"/>
            <p:extLst>
              <p:ext uri="{D42A27DB-BD31-4B8C-83A1-F6EECF244321}">
                <p14:modId xmlns:p14="http://schemas.microsoft.com/office/powerpoint/2010/main" val="2416408512"/>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90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graphicEl>
                                              <a:dgm id="{C1E3A0FC-A6F7-4F24-8A01-A6324847D10C}"/>
                                            </p:graphicEl>
                                          </p:spTgt>
                                        </p:tgtEl>
                                        <p:attrNameLst>
                                          <p:attrName>style.visibility</p:attrName>
                                        </p:attrNameLst>
                                      </p:cBhvr>
                                      <p:to>
                                        <p:strVal val="visible"/>
                                      </p:to>
                                    </p:set>
                                    <p:anim calcmode="lin" valueType="num">
                                      <p:cBhvr>
                                        <p:cTn id="7" dur="1000" fill="hold"/>
                                        <p:tgtEl>
                                          <p:spTgt spid="4">
                                            <p:graphicEl>
                                              <a:dgm id="{C1E3A0FC-A6F7-4F24-8A01-A6324847D10C}"/>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C1E3A0FC-A6F7-4F24-8A01-A6324847D10C}"/>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C1E3A0FC-A6F7-4F24-8A01-A6324847D10C}"/>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C1E3A0FC-A6F7-4F24-8A01-A6324847D10C}"/>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graphicEl>
                                              <a:dgm id="{1765BA7C-9BE9-40C8-AC48-22238D1EB716}"/>
                                            </p:graphicEl>
                                          </p:spTgt>
                                        </p:tgtEl>
                                        <p:attrNameLst>
                                          <p:attrName>style.visibility</p:attrName>
                                        </p:attrNameLst>
                                      </p:cBhvr>
                                      <p:to>
                                        <p:strVal val="visible"/>
                                      </p:to>
                                    </p:set>
                                    <p:anim calcmode="lin" valueType="num">
                                      <p:cBhvr>
                                        <p:cTn id="13" dur="1000" fill="hold"/>
                                        <p:tgtEl>
                                          <p:spTgt spid="4">
                                            <p:graphicEl>
                                              <a:dgm id="{1765BA7C-9BE9-40C8-AC48-22238D1EB716}"/>
                                            </p:graphicEl>
                                          </p:spTgt>
                                        </p:tgtEl>
                                        <p:attrNameLst>
                                          <p:attrName>ppt_w</p:attrName>
                                        </p:attrNameLst>
                                      </p:cBhvr>
                                      <p:tavLst>
                                        <p:tav tm="0">
                                          <p:val>
                                            <p:fltVal val="0"/>
                                          </p:val>
                                        </p:tav>
                                        <p:tav tm="100000">
                                          <p:val>
                                            <p:strVal val="#ppt_w"/>
                                          </p:val>
                                        </p:tav>
                                      </p:tavLst>
                                    </p:anim>
                                    <p:anim calcmode="lin" valueType="num">
                                      <p:cBhvr>
                                        <p:cTn id="14" dur="1000" fill="hold"/>
                                        <p:tgtEl>
                                          <p:spTgt spid="4">
                                            <p:graphicEl>
                                              <a:dgm id="{1765BA7C-9BE9-40C8-AC48-22238D1EB716}"/>
                                            </p:graphicEl>
                                          </p:spTgt>
                                        </p:tgtEl>
                                        <p:attrNameLst>
                                          <p:attrName>ppt_h</p:attrName>
                                        </p:attrNameLst>
                                      </p:cBhvr>
                                      <p:tavLst>
                                        <p:tav tm="0">
                                          <p:val>
                                            <p:fltVal val="0"/>
                                          </p:val>
                                        </p:tav>
                                        <p:tav tm="100000">
                                          <p:val>
                                            <p:strVal val="#ppt_h"/>
                                          </p:val>
                                        </p:tav>
                                      </p:tavLst>
                                    </p:anim>
                                    <p:anim calcmode="lin" valueType="num">
                                      <p:cBhvr>
                                        <p:cTn id="15" dur="1000" fill="hold"/>
                                        <p:tgtEl>
                                          <p:spTgt spid="4">
                                            <p:graphicEl>
                                              <a:dgm id="{1765BA7C-9BE9-40C8-AC48-22238D1EB716}"/>
                                            </p:graphicEl>
                                          </p:spTgt>
                                        </p:tgtEl>
                                        <p:attrNameLst>
                                          <p:attrName>style.rotation</p:attrName>
                                        </p:attrNameLst>
                                      </p:cBhvr>
                                      <p:tavLst>
                                        <p:tav tm="0">
                                          <p:val>
                                            <p:fltVal val="90"/>
                                          </p:val>
                                        </p:tav>
                                        <p:tav tm="100000">
                                          <p:val>
                                            <p:fltVal val="0"/>
                                          </p:val>
                                        </p:tav>
                                      </p:tavLst>
                                    </p:anim>
                                    <p:animEffect transition="in" filter="fade">
                                      <p:cBhvr>
                                        <p:cTn id="16" dur="1000"/>
                                        <p:tgtEl>
                                          <p:spTgt spid="4">
                                            <p:graphicEl>
                                              <a:dgm id="{1765BA7C-9BE9-40C8-AC48-22238D1EB716}"/>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
                                            <p:graphicEl>
                                              <a:dgm id="{C2C8F7E6-5029-41F9-9979-53DC3DED8B5C}"/>
                                            </p:graphicEl>
                                          </p:spTgt>
                                        </p:tgtEl>
                                        <p:attrNameLst>
                                          <p:attrName>style.visibility</p:attrName>
                                        </p:attrNameLst>
                                      </p:cBhvr>
                                      <p:to>
                                        <p:strVal val="visible"/>
                                      </p:to>
                                    </p:set>
                                    <p:anim calcmode="lin" valueType="num">
                                      <p:cBhvr>
                                        <p:cTn id="19" dur="1000" fill="hold"/>
                                        <p:tgtEl>
                                          <p:spTgt spid="4">
                                            <p:graphicEl>
                                              <a:dgm id="{C2C8F7E6-5029-41F9-9979-53DC3DED8B5C}"/>
                                            </p:graphicEl>
                                          </p:spTgt>
                                        </p:tgtEl>
                                        <p:attrNameLst>
                                          <p:attrName>ppt_w</p:attrName>
                                        </p:attrNameLst>
                                      </p:cBhvr>
                                      <p:tavLst>
                                        <p:tav tm="0">
                                          <p:val>
                                            <p:fltVal val="0"/>
                                          </p:val>
                                        </p:tav>
                                        <p:tav tm="100000">
                                          <p:val>
                                            <p:strVal val="#ppt_w"/>
                                          </p:val>
                                        </p:tav>
                                      </p:tavLst>
                                    </p:anim>
                                    <p:anim calcmode="lin" valueType="num">
                                      <p:cBhvr>
                                        <p:cTn id="20" dur="1000" fill="hold"/>
                                        <p:tgtEl>
                                          <p:spTgt spid="4">
                                            <p:graphicEl>
                                              <a:dgm id="{C2C8F7E6-5029-41F9-9979-53DC3DED8B5C}"/>
                                            </p:graphicEl>
                                          </p:spTgt>
                                        </p:tgtEl>
                                        <p:attrNameLst>
                                          <p:attrName>ppt_h</p:attrName>
                                        </p:attrNameLst>
                                      </p:cBhvr>
                                      <p:tavLst>
                                        <p:tav tm="0">
                                          <p:val>
                                            <p:fltVal val="0"/>
                                          </p:val>
                                        </p:tav>
                                        <p:tav tm="100000">
                                          <p:val>
                                            <p:strVal val="#ppt_h"/>
                                          </p:val>
                                        </p:tav>
                                      </p:tavLst>
                                    </p:anim>
                                    <p:anim calcmode="lin" valueType="num">
                                      <p:cBhvr>
                                        <p:cTn id="21" dur="1000" fill="hold"/>
                                        <p:tgtEl>
                                          <p:spTgt spid="4">
                                            <p:graphicEl>
                                              <a:dgm id="{C2C8F7E6-5029-41F9-9979-53DC3DED8B5C}"/>
                                            </p:graphicEl>
                                          </p:spTgt>
                                        </p:tgtEl>
                                        <p:attrNameLst>
                                          <p:attrName>style.rotation</p:attrName>
                                        </p:attrNameLst>
                                      </p:cBhvr>
                                      <p:tavLst>
                                        <p:tav tm="0">
                                          <p:val>
                                            <p:fltVal val="90"/>
                                          </p:val>
                                        </p:tav>
                                        <p:tav tm="100000">
                                          <p:val>
                                            <p:fltVal val="0"/>
                                          </p:val>
                                        </p:tav>
                                      </p:tavLst>
                                    </p:anim>
                                    <p:animEffect transition="in" filter="fade">
                                      <p:cBhvr>
                                        <p:cTn id="22" dur="1000"/>
                                        <p:tgtEl>
                                          <p:spTgt spid="4">
                                            <p:graphicEl>
                                              <a:dgm id="{C2C8F7E6-5029-41F9-9979-53DC3DED8B5C}"/>
                                            </p:graphic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
                                            <p:graphicEl>
                                              <a:dgm id="{E8ED1BC3-914E-4859-8903-1770A58AF82E}"/>
                                            </p:graphicEl>
                                          </p:spTgt>
                                        </p:tgtEl>
                                        <p:attrNameLst>
                                          <p:attrName>style.visibility</p:attrName>
                                        </p:attrNameLst>
                                      </p:cBhvr>
                                      <p:to>
                                        <p:strVal val="visible"/>
                                      </p:to>
                                    </p:set>
                                    <p:anim calcmode="lin" valueType="num">
                                      <p:cBhvr>
                                        <p:cTn id="25" dur="1000" fill="hold"/>
                                        <p:tgtEl>
                                          <p:spTgt spid="4">
                                            <p:graphicEl>
                                              <a:dgm id="{E8ED1BC3-914E-4859-8903-1770A58AF82E}"/>
                                            </p:graphicEl>
                                          </p:spTgt>
                                        </p:tgtEl>
                                        <p:attrNameLst>
                                          <p:attrName>ppt_w</p:attrName>
                                        </p:attrNameLst>
                                      </p:cBhvr>
                                      <p:tavLst>
                                        <p:tav tm="0">
                                          <p:val>
                                            <p:fltVal val="0"/>
                                          </p:val>
                                        </p:tav>
                                        <p:tav tm="100000">
                                          <p:val>
                                            <p:strVal val="#ppt_w"/>
                                          </p:val>
                                        </p:tav>
                                      </p:tavLst>
                                    </p:anim>
                                    <p:anim calcmode="lin" valueType="num">
                                      <p:cBhvr>
                                        <p:cTn id="26" dur="1000" fill="hold"/>
                                        <p:tgtEl>
                                          <p:spTgt spid="4">
                                            <p:graphicEl>
                                              <a:dgm id="{E8ED1BC3-914E-4859-8903-1770A58AF82E}"/>
                                            </p:graphicEl>
                                          </p:spTgt>
                                        </p:tgtEl>
                                        <p:attrNameLst>
                                          <p:attrName>ppt_h</p:attrName>
                                        </p:attrNameLst>
                                      </p:cBhvr>
                                      <p:tavLst>
                                        <p:tav tm="0">
                                          <p:val>
                                            <p:fltVal val="0"/>
                                          </p:val>
                                        </p:tav>
                                        <p:tav tm="100000">
                                          <p:val>
                                            <p:strVal val="#ppt_h"/>
                                          </p:val>
                                        </p:tav>
                                      </p:tavLst>
                                    </p:anim>
                                    <p:anim calcmode="lin" valueType="num">
                                      <p:cBhvr>
                                        <p:cTn id="27" dur="1000" fill="hold"/>
                                        <p:tgtEl>
                                          <p:spTgt spid="4">
                                            <p:graphicEl>
                                              <a:dgm id="{E8ED1BC3-914E-4859-8903-1770A58AF82E}"/>
                                            </p:graphicEl>
                                          </p:spTgt>
                                        </p:tgtEl>
                                        <p:attrNameLst>
                                          <p:attrName>style.rotation</p:attrName>
                                        </p:attrNameLst>
                                      </p:cBhvr>
                                      <p:tavLst>
                                        <p:tav tm="0">
                                          <p:val>
                                            <p:fltVal val="90"/>
                                          </p:val>
                                        </p:tav>
                                        <p:tav tm="100000">
                                          <p:val>
                                            <p:fltVal val="0"/>
                                          </p:val>
                                        </p:tav>
                                      </p:tavLst>
                                    </p:anim>
                                    <p:animEffect transition="in" filter="fade">
                                      <p:cBhvr>
                                        <p:cTn id="28" dur="1000"/>
                                        <p:tgtEl>
                                          <p:spTgt spid="4">
                                            <p:graphicEl>
                                              <a:dgm id="{E8ED1BC3-914E-4859-8903-1770A58AF82E}"/>
                                            </p:graphic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
                                            <p:graphicEl>
                                              <a:dgm id="{58ED15A5-D20F-436D-A2E4-647BA615EA5C}"/>
                                            </p:graphicEl>
                                          </p:spTgt>
                                        </p:tgtEl>
                                        <p:attrNameLst>
                                          <p:attrName>style.visibility</p:attrName>
                                        </p:attrNameLst>
                                      </p:cBhvr>
                                      <p:to>
                                        <p:strVal val="visible"/>
                                      </p:to>
                                    </p:set>
                                    <p:anim calcmode="lin" valueType="num">
                                      <p:cBhvr>
                                        <p:cTn id="31" dur="1000" fill="hold"/>
                                        <p:tgtEl>
                                          <p:spTgt spid="4">
                                            <p:graphicEl>
                                              <a:dgm id="{58ED15A5-D20F-436D-A2E4-647BA615EA5C}"/>
                                            </p:graphicEl>
                                          </p:spTgt>
                                        </p:tgtEl>
                                        <p:attrNameLst>
                                          <p:attrName>ppt_w</p:attrName>
                                        </p:attrNameLst>
                                      </p:cBhvr>
                                      <p:tavLst>
                                        <p:tav tm="0">
                                          <p:val>
                                            <p:fltVal val="0"/>
                                          </p:val>
                                        </p:tav>
                                        <p:tav tm="100000">
                                          <p:val>
                                            <p:strVal val="#ppt_w"/>
                                          </p:val>
                                        </p:tav>
                                      </p:tavLst>
                                    </p:anim>
                                    <p:anim calcmode="lin" valueType="num">
                                      <p:cBhvr>
                                        <p:cTn id="32" dur="1000" fill="hold"/>
                                        <p:tgtEl>
                                          <p:spTgt spid="4">
                                            <p:graphicEl>
                                              <a:dgm id="{58ED15A5-D20F-436D-A2E4-647BA615EA5C}"/>
                                            </p:graphicEl>
                                          </p:spTgt>
                                        </p:tgtEl>
                                        <p:attrNameLst>
                                          <p:attrName>ppt_h</p:attrName>
                                        </p:attrNameLst>
                                      </p:cBhvr>
                                      <p:tavLst>
                                        <p:tav tm="0">
                                          <p:val>
                                            <p:fltVal val="0"/>
                                          </p:val>
                                        </p:tav>
                                        <p:tav tm="100000">
                                          <p:val>
                                            <p:strVal val="#ppt_h"/>
                                          </p:val>
                                        </p:tav>
                                      </p:tavLst>
                                    </p:anim>
                                    <p:anim calcmode="lin" valueType="num">
                                      <p:cBhvr>
                                        <p:cTn id="33" dur="1000" fill="hold"/>
                                        <p:tgtEl>
                                          <p:spTgt spid="4">
                                            <p:graphicEl>
                                              <a:dgm id="{58ED15A5-D20F-436D-A2E4-647BA615EA5C}"/>
                                            </p:graphicEl>
                                          </p:spTgt>
                                        </p:tgtEl>
                                        <p:attrNameLst>
                                          <p:attrName>style.rotation</p:attrName>
                                        </p:attrNameLst>
                                      </p:cBhvr>
                                      <p:tavLst>
                                        <p:tav tm="0">
                                          <p:val>
                                            <p:fltVal val="90"/>
                                          </p:val>
                                        </p:tav>
                                        <p:tav tm="100000">
                                          <p:val>
                                            <p:fltVal val="0"/>
                                          </p:val>
                                        </p:tav>
                                      </p:tavLst>
                                    </p:anim>
                                    <p:animEffect transition="in" filter="fade">
                                      <p:cBhvr>
                                        <p:cTn id="34" dur="1000"/>
                                        <p:tgtEl>
                                          <p:spTgt spid="4">
                                            <p:graphicEl>
                                              <a:dgm id="{58ED15A5-D20F-436D-A2E4-647BA615EA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149F-0124-B49E-19F6-5E7094F02BA5}"/>
              </a:ext>
            </a:extLst>
          </p:cNvPr>
          <p:cNvSpPr>
            <a:spLocks noGrp="1"/>
          </p:cNvSpPr>
          <p:nvPr>
            <p:ph type="title"/>
          </p:nvPr>
        </p:nvSpPr>
        <p:spPr/>
        <p:txBody>
          <a:bodyPr/>
          <a:lstStyle/>
          <a:p>
            <a:r>
              <a:rPr lang="en-IN" dirty="0"/>
              <a:t>Getting started with the project</a:t>
            </a:r>
          </a:p>
        </p:txBody>
      </p:sp>
      <p:sp>
        <p:nvSpPr>
          <p:cNvPr id="3" name="Content Placeholder 2">
            <a:extLst>
              <a:ext uri="{FF2B5EF4-FFF2-40B4-BE49-F238E27FC236}">
                <a16:creationId xmlns:a16="http://schemas.microsoft.com/office/drawing/2014/main" id="{D943B1D0-B2FA-C528-2F85-88267F6D509C}"/>
              </a:ext>
            </a:extLst>
          </p:cNvPr>
          <p:cNvSpPr>
            <a:spLocks noGrp="1"/>
          </p:cNvSpPr>
          <p:nvPr>
            <p:ph idx="1"/>
          </p:nvPr>
        </p:nvSpPr>
        <p:spPr/>
        <p:txBody>
          <a:bodyPr/>
          <a:lstStyle/>
          <a:p>
            <a:pPr>
              <a:buFont typeface="Wingdings" panose="05000000000000000000" pitchFamily="2" charset="2"/>
              <a:buChar char="Ø"/>
            </a:pPr>
            <a:r>
              <a:rPr lang="en-IN" dirty="0"/>
              <a:t> creating azure data factory</a:t>
            </a:r>
          </a:p>
          <a:p>
            <a:pPr>
              <a:buFont typeface="Wingdings" panose="05000000000000000000" pitchFamily="2" charset="2"/>
              <a:buChar char="Ø"/>
            </a:pPr>
            <a:r>
              <a:rPr lang="en-IN" dirty="0"/>
              <a:t>Creating Azure data factory pipeline</a:t>
            </a:r>
          </a:p>
          <a:p>
            <a:pPr>
              <a:buFont typeface="Wingdings" panose="05000000000000000000" pitchFamily="2" charset="2"/>
              <a:buChar char="Ø"/>
            </a:pPr>
            <a:r>
              <a:rPr lang="en-IN" dirty="0"/>
              <a:t>Creating blob trigger logic</a:t>
            </a:r>
          </a:p>
          <a:p>
            <a:pPr>
              <a:buFont typeface="Wingdings" panose="05000000000000000000" pitchFamily="2" charset="2"/>
              <a:buChar char="Ø"/>
            </a:pPr>
            <a:r>
              <a:rPr lang="en-IN" dirty="0"/>
              <a:t>Creating azure sql server and data base</a:t>
            </a:r>
          </a:p>
          <a:p>
            <a:pPr>
              <a:buFont typeface="Wingdings" panose="05000000000000000000" pitchFamily="2" charset="2"/>
              <a:buChar char="Ø"/>
            </a:pPr>
            <a:r>
              <a:rPr lang="en-IN" dirty="0"/>
              <a:t>Adding another pipeline to move data from staging to sql data base</a:t>
            </a:r>
          </a:p>
          <a:p>
            <a:pPr marL="0" indent="0">
              <a:buNone/>
            </a:pPr>
            <a:endParaRPr lang="en-IN" dirty="0"/>
          </a:p>
        </p:txBody>
      </p:sp>
    </p:spTree>
    <p:extLst>
      <p:ext uri="{BB962C8B-B14F-4D97-AF65-F5344CB8AC3E}">
        <p14:creationId xmlns:p14="http://schemas.microsoft.com/office/powerpoint/2010/main" val="236791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A559-8F00-EF91-072E-1AC69795274A}"/>
              </a:ext>
            </a:extLst>
          </p:cNvPr>
          <p:cNvSpPr>
            <a:spLocks noGrp="1"/>
          </p:cNvSpPr>
          <p:nvPr>
            <p:ph type="title"/>
          </p:nvPr>
        </p:nvSpPr>
        <p:spPr/>
        <p:txBody>
          <a:bodyPr/>
          <a:lstStyle/>
          <a:p>
            <a:r>
              <a:rPr lang="en-IN" dirty="0"/>
              <a:t>Creating azure data factory</a:t>
            </a:r>
          </a:p>
        </p:txBody>
      </p:sp>
      <p:pic>
        <p:nvPicPr>
          <p:cNvPr id="5" name="Content Placeholder 4">
            <a:extLst>
              <a:ext uri="{FF2B5EF4-FFF2-40B4-BE49-F238E27FC236}">
                <a16:creationId xmlns:a16="http://schemas.microsoft.com/office/drawing/2014/main" id="{BB0DD024-9A67-B65A-B5D3-A902D07B0854}"/>
              </a:ext>
            </a:extLst>
          </p:cNvPr>
          <p:cNvPicPr>
            <a:picLocks noGrp="1" noChangeAspect="1"/>
          </p:cNvPicPr>
          <p:nvPr>
            <p:ph idx="1"/>
          </p:nvPr>
        </p:nvPicPr>
        <p:blipFill>
          <a:blip r:embed="rId2"/>
          <a:stretch>
            <a:fillRect/>
          </a:stretch>
        </p:blipFill>
        <p:spPr>
          <a:xfrm>
            <a:off x="1390650" y="2084832"/>
            <a:ext cx="9720072" cy="4187952"/>
          </a:xfrm>
        </p:spPr>
      </p:pic>
    </p:spTree>
    <p:extLst>
      <p:ext uri="{BB962C8B-B14F-4D97-AF65-F5344CB8AC3E}">
        <p14:creationId xmlns:p14="http://schemas.microsoft.com/office/powerpoint/2010/main" val="118601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C376-2854-5941-E7E8-F7D032B12647}"/>
              </a:ext>
            </a:extLst>
          </p:cNvPr>
          <p:cNvSpPr>
            <a:spLocks noGrp="1"/>
          </p:cNvSpPr>
          <p:nvPr>
            <p:ph type="title"/>
          </p:nvPr>
        </p:nvSpPr>
        <p:spPr/>
        <p:txBody>
          <a:bodyPr/>
          <a:lstStyle/>
          <a:p>
            <a:r>
              <a:rPr lang="en-IN" dirty="0"/>
              <a:t>Creating azure data factory pipeline</a:t>
            </a:r>
          </a:p>
        </p:txBody>
      </p:sp>
      <p:pic>
        <p:nvPicPr>
          <p:cNvPr id="5" name="Content Placeholder 4">
            <a:extLst>
              <a:ext uri="{FF2B5EF4-FFF2-40B4-BE49-F238E27FC236}">
                <a16:creationId xmlns:a16="http://schemas.microsoft.com/office/drawing/2014/main" id="{287BB8C8-1AE8-2D44-ECFC-01769910C4BA}"/>
              </a:ext>
            </a:extLst>
          </p:cNvPr>
          <p:cNvPicPr>
            <a:picLocks noGrp="1" noChangeAspect="1"/>
          </p:cNvPicPr>
          <p:nvPr>
            <p:ph idx="1"/>
          </p:nvPr>
        </p:nvPicPr>
        <p:blipFill>
          <a:blip r:embed="rId2"/>
          <a:stretch>
            <a:fillRect/>
          </a:stretch>
        </p:blipFill>
        <p:spPr>
          <a:xfrm>
            <a:off x="2264735" y="2857501"/>
            <a:ext cx="6670111" cy="2341820"/>
          </a:xfrm>
        </p:spPr>
      </p:pic>
    </p:spTree>
    <p:extLst>
      <p:ext uri="{BB962C8B-B14F-4D97-AF65-F5344CB8AC3E}">
        <p14:creationId xmlns:p14="http://schemas.microsoft.com/office/powerpoint/2010/main" val="319032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8EC0-AA44-A5CE-E008-DB1E197B0B8A}"/>
              </a:ext>
            </a:extLst>
          </p:cNvPr>
          <p:cNvSpPr>
            <a:spLocks noGrp="1"/>
          </p:cNvSpPr>
          <p:nvPr>
            <p:ph type="title"/>
          </p:nvPr>
        </p:nvSpPr>
        <p:spPr/>
        <p:txBody>
          <a:bodyPr/>
          <a:lstStyle/>
          <a:p>
            <a:r>
              <a:rPr lang="en-IN" dirty="0"/>
              <a:t>Creating azure data factory pipeline</a:t>
            </a:r>
          </a:p>
        </p:txBody>
      </p:sp>
      <p:pic>
        <p:nvPicPr>
          <p:cNvPr id="5" name="Content Placeholder 4">
            <a:extLst>
              <a:ext uri="{FF2B5EF4-FFF2-40B4-BE49-F238E27FC236}">
                <a16:creationId xmlns:a16="http://schemas.microsoft.com/office/drawing/2014/main" id="{E30C3C0A-E13F-758F-6FC4-7EA2BA055255}"/>
              </a:ext>
            </a:extLst>
          </p:cNvPr>
          <p:cNvPicPr>
            <a:picLocks noGrp="1" noChangeAspect="1"/>
          </p:cNvPicPr>
          <p:nvPr>
            <p:ph idx="1"/>
          </p:nvPr>
        </p:nvPicPr>
        <p:blipFill>
          <a:blip r:embed="rId2"/>
          <a:stretch>
            <a:fillRect/>
          </a:stretch>
        </p:blipFill>
        <p:spPr>
          <a:xfrm>
            <a:off x="1584252" y="1871756"/>
            <a:ext cx="7878083" cy="4401028"/>
          </a:xfrm>
        </p:spPr>
      </p:pic>
    </p:spTree>
    <p:extLst>
      <p:ext uri="{BB962C8B-B14F-4D97-AF65-F5344CB8AC3E}">
        <p14:creationId xmlns:p14="http://schemas.microsoft.com/office/powerpoint/2010/main" val="38896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1CDF-0D0A-0D70-EEAB-625D73A0426B}"/>
              </a:ext>
            </a:extLst>
          </p:cNvPr>
          <p:cNvSpPr>
            <a:spLocks noGrp="1"/>
          </p:cNvSpPr>
          <p:nvPr>
            <p:ph type="title"/>
          </p:nvPr>
        </p:nvSpPr>
        <p:spPr/>
        <p:txBody>
          <a:bodyPr/>
          <a:lstStyle/>
          <a:p>
            <a:r>
              <a:rPr lang="en-IN" dirty="0"/>
              <a:t>Creating blob trigger logic</a:t>
            </a:r>
          </a:p>
        </p:txBody>
      </p:sp>
      <p:pic>
        <p:nvPicPr>
          <p:cNvPr id="5" name="Content Placeholder 4">
            <a:extLst>
              <a:ext uri="{FF2B5EF4-FFF2-40B4-BE49-F238E27FC236}">
                <a16:creationId xmlns:a16="http://schemas.microsoft.com/office/drawing/2014/main" id="{92B297AE-FB78-9DB3-9ECF-1CAA4970359A}"/>
              </a:ext>
            </a:extLst>
          </p:cNvPr>
          <p:cNvPicPr>
            <a:picLocks noGrp="1" noChangeAspect="1"/>
          </p:cNvPicPr>
          <p:nvPr>
            <p:ph idx="1"/>
          </p:nvPr>
        </p:nvPicPr>
        <p:blipFill>
          <a:blip r:embed="rId2"/>
          <a:stretch>
            <a:fillRect/>
          </a:stretch>
        </p:blipFill>
        <p:spPr>
          <a:xfrm>
            <a:off x="1664874" y="1892596"/>
            <a:ext cx="7256777" cy="4136064"/>
          </a:xfrm>
        </p:spPr>
      </p:pic>
    </p:spTree>
    <p:extLst>
      <p:ext uri="{BB962C8B-B14F-4D97-AF65-F5344CB8AC3E}">
        <p14:creationId xmlns:p14="http://schemas.microsoft.com/office/powerpoint/2010/main" val="321693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8C93-BAA7-EECB-772B-35772076E880}"/>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C9F5EA5-610D-A6B6-2122-DD1A2EDED22E}"/>
              </a:ext>
            </a:extLst>
          </p:cNvPr>
          <p:cNvSpPr>
            <a:spLocks noGrp="1"/>
          </p:cNvSpPr>
          <p:nvPr>
            <p:ph idx="1"/>
          </p:nvPr>
        </p:nvSpPr>
        <p:spPr/>
        <p:txBody>
          <a:bodyPr>
            <a:normAutofit/>
          </a:bodyPr>
          <a:lstStyle/>
          <a:p>
            <a:pPr>
              <a:buFont typeface="Arial" panose="020B0604020202020204" pitchFamily="34" charset="0"/>
              <a:buChar char="•"/>
            </a:pPr>
            <a:r>
              <a:rPr lang="en-IN" dirty="0"/>
              <a:t>Introduction</a:t>
            </a:r>
          </a:p>
          <a:p>
            <a:pPr>
              <a:buFont typeface="Arial" panose="020B0604020202020204" pitchFamily="34" charset="0"/>
              <a:buChar char="•"/>
            </a:pPr>
            <a:r>
              <a:rPr lang="en-IN" dirty="0"/>
              <a:t>Azure Cosmos DB</a:t>
            </a:r>
          </a:p>
          <a:p>
            <a:pPr>
              <a:buFont typeface="Arial" panose="020B0604020202020204" pitchFamily="34" charset="0"/>
              <a:buChar char="•"/>
            </a:pPr>
            <a:r>
              <a:rPr lang="en-IN" dirty="0"/>
              <a:t>Azure Blob storage</a:t>
            </a:r>
          </a:p>
          <a:p>
            <a:pPr>
              <a:buFont typeface="Arial" panose="020B0604020202020204" pitchFamily="34" charset="0"/>
              <a:buChar char="•"/>
            </a:pPr>
            <a:r>
              <a:rPr lang="en-IN" dirty="0"/>
              <a:t>Azure Synapse analytics</a:t>
            </a:r>
          </a:p>
          <a:p>
            <a:pPr>
              <a:buFont typeface="Arial" panose="020B0604020202020204" pitchFamily="34" charset="0"/>
              <a:buChar char="•"/>
            </a:pPr>
            <a:r>
              <a:rPr lang="en-IN" dirty="0"/>
              <a:t>Azure Data factory</a:t>
            </a:r>
          </a:p>
          <a:p>
            <a:pPr>
              <a:buFont typeface="Arial" panose="020B0604020202020204" pitchFamily="34" charset="0"/>
              <a:buChar char="•"/>
            </a:pPr>
            <a:r>
              <a:rPr lang="en-IN" dirty="0"/>
              <a:t>Azure data bricks</a:t>
            </a:r>
          </a:p>
          <a:p>
            <a:pPr>
              <a:buFont typeface="Arial" panose="020B0604020202020204" pitchFamily="34" charset="0"/>
              <a:buChar char="•"/>
            </a:pPr>
            <a:r>
              <a:rPr lang="en-IN" dirty="0"/>
              <a:t>Integrations with PowerBI, GITHUB, Logical Apps</a:t>
            </a:r>
          </a:p>
          <a:p>
            <a:pPr>
              <a:buFont typeface="Arial" panose="020B0604020202020204" pitchFamily="34" charset="0"/>
              <a:buChar char="•"/>
            </a:pPr>
            <a:r>
              <a:rPr lang="en-IN" dirty="0"/>
              <a:t>Udemy Projects</a:t>
            </a:r>
          </a:p>
        </p:txBody>
      </p:sp>
    </p:spTree>
    <p:extLst>
      <p:ext uri="{BB962C8B-B14F-4D97-AF65-F5344CB8AC3E}">
        <p14:creationId xmlns:p14="http://schemas.microsoft.com/office/powerpoint/2010/main" val="311942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C62C-9FFC-5F1D-408E-239A730AD5CC}"/>
              </a:ext>
            </a:extLst>
          </p:cNvPr>
          <p:cNvSpPr>
            <a:spLocks noGrp="1"/>
          </p:cNvSpPr>
          <p:nvPr>
            <p:ph type="title"/>
          </p:nvPr>
        </p:nvSpPr>
        <p:spPr/>
        <p:txBody>
          <a:bodyPr/>
          <a:lstStyle/>
          <a:p>
            <a:r>
              <a:rPr lang="en-IN" dirty="0"/>
              <a:t>Creating blob trigger logic</a:t>
            </a:r>
          </a:p>
        </p:txBody>
      </p:sp>
      <p:pic>
        <p:nvPicPr>
          <p:cNvPr id="5" name="Content Placeholder 4">
            <a:extLst>
              <a:ext uri="{FF2B5EF4-FFF2-40B4-BE49-F238E27FC236}">
                <a16:creationId xmlns:a16="http://schemas.microsoft.com/office/drawing/2014/main" id="{F769FDFB-641C-86A4-3E17-84CF4849FD9B}"/>
              </a:ext>
            </a:extLst>
          </p:cNvPr>
          <p:cNvPicPr>
            <a:picLocks noGrp="1" noChangeAspect="1"/>
          </p:cNvPicPr>
          <p:nvPr>
            <p:ph idx="1"/>
          </p:nvPr>
        </p:nvPicPr>
        <p:blipFill>
          <a:blip r:embed="rId2"/>
          <a:stretch>
            <a:fillRect/>
          </a:stretch>
        </p:blipFill>
        <p:spPr>
          <a:xfrm>
            <a:off x="1447800" y="2084832"/>
            <a:ext cx="8366051" cy="3579559"/>
          </a:xfrm>
        </p:spPr>
      </p:pic>
    </p:spTree>
    <p:extLst>
      <p:ext uri="{BB962C8B-B14F-4D97-AF65-F5344CB8AC3E}">
        <p14:creationId xmlns:p14="http://schemas.microsoft.com/office/powerpoint/2010/main" val="1025125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5687-1355-2574-8D05-40A716F53FB5}"/>
              </a:ext>
            </a:extLst>
          </p:cNvPr>
          <p:cNvSpPr>
            <a:spLocks noGrp="1"/>
          </p:cNvSpPr>
          <p:nvPr>
            <p:ph type="title"/>
          </p:nvPr>
        </p:nvSpPr>
        <p:spPr/>
        <p:txBody>
          <a:bodyPr/>
          <a:lstStyle/>
          <a:p>
            <a:r>
              <a:rPr lang="en-IN" dirty="0"/>
              <a:t>Creating sql server and data base</a:t>
            </a:r>
          </a:p>
        </p:txBody>
      </p:sp>
      <p:pic>
        <p:nvPicPr>
          <p:cNvPr id="5" name="Content Placeholder 4">
            <a:extLst>
              <a:ext uri="{FF2B5EF4-FFF2-40B4-BE49-F238E27FC236}">
                <a16:creationId xmlns:a16="http://schemas.microsoft.com/office/drawing/2014/main" id="{BCDACD7A-D52D-15E8-C936-668B68EB40AC}"/>
              </a:ext>
            </a:extLst>
          </p:cNvPr>
          <p:cNvPicPr>
            <a:picLocks noGrp="1" noChangeAspect="1"/>
          </p:cNvPicPr>
          <p:nvPr>
            <p:ph idx="1"/>
          </p:nvPr>
        </p:nvPicPr>
        <p:blipFill>
          <a:blip r:embed="rId2"/>
          <a:stretch>
            <a:fillRect/>
          </a:stretch>
        </p:blipFill>
        <p:spPr>
          <a:xfrm>
            <a:off x="1671580" y="2084832"/>
            <a:ext cx="3959303" cy="4022725"/>
          </a:xfrm>
        </p:spPr>
      </p:pic>
      <p:pic>
        <p:nvPicPr>
          <p:cNvPr id="7" name="Picture 6">
            <a:extLst>
              <a:ext uri="{FF2B5EF4-FFF2-40B4-BE49-F238E27FC236}">
                <a16:creationId xmlns:a16="http://schemas.microsoft.com/office/drawing/2014/main" id="{ECC0F144-D530-B1B3-4F43-15D512F82F17}"/>
              </a:ext>
            </a:extLst>
          </p:cNvPr>
          <p:cNvPicPr>
            <a:picLocks noChangeAspect="1"/>
          </p:cNvPicPr>
          <p:nvPr/>
        </p:nvPicPr>
        <p:blipFill>
          <a:blip r:embed="rId3"/>
          <a:stretch>
            <a:fillRect/>
          </a:stretch>
        </p:blipFill>
        <p:spPr>
          <a:xfrm>
            <a:off x="5646227" y="2319533"/>
            <a:ext cx="5097973" cy="3553321"/>
          </a:xfrm>
          <a:prstGeom prst="rect">
            <a:avLst/>
          </a:prstGeom>
        </p:spPr>
      </p:pic>
    </p:spTree>
    <p:extLst>
      <p:ext uri="{BB962C8B-B14F-4D97-AF65-F5344CB8AC3E}">
        <p14:creationId xmlns:p14="http://schemas.microsoft.com/office/powerpoint/2010/main" val="343102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A941-8E04-4F5D-30C1-3E93EC807B03}"/>
              </a:ext>
            </a:extLst>
          </p:cNvPr>
          <p:cNvSpPr>
            <a:spLocks noGrp="1"/>
          </p:cNvSpPr>
          <p:nvPr>
            <p:ph type="title"/>
          </p:nvPr>
        </p:nvSpPr>
        <p:spPr/>
        <p:txBody>
          <a:bodyPr/>
          <a:lstStyle/>
          <a:p>
            <a:r>
              <a:rPr lang="en-IN" dirty="0"/>
              <a:t>Adding another pipe line</a:t>
            </a:r>
          </a:p>
        </p:txBody>
      </p:sp>
      <p:sp>
        <p:nvSpPr>
          <p:cNvPr id="4" name="Rectangle 3">
            <a:extLst>
              <a:ext uri="{FF2B5EF4-FFF2-40B4-BE49-F238E27FC236}">
                <a16:creationId xmlns:a16="http://schemas.microsoft.com/office/drawing/2014/main" id="{E9533FD6-04F5-0778-5B75-64606E7132BE}"/>
              </a:ext>
            </a:extLst>
          </p:cNvPr>
          <p:cNvSpPr/>
          <p:nvPr/>
        </p:nvSpPr>
        <p:spPr>
          <a:xfrm>
            <a:off x="1024128" y="3162300"/>
            <a:ext cx="2671572" cy="149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Staging </a:t>
            </a:r>
          </a:p>
        </p:txBody>
      </p:sp>
      <p:sp>
        <p:nvSpPr>
          <p:cNvPr id="5" name="Arrow: Right 4">
            <a:extLst>
              <a:ext uri="{FF2B5EF4-FFF2-40B4-BE49-F238E27FC236}">
                <a16:creationId xmlns:a16="http://schemas.microsoft.com/office/drawing/2014/main" id="{D680E657-2048-6B31-34BD-12F09B7DF065}"/>
              </a:ext>
            </a:extLst>
          </p:cNvPr>
          <p:cNvSpPr/>
          <p:nvPr/>
        </p:nvSpPr>
        <p:spPr>
          <a:xfrm>
            <a:off x="4610100" y="3600450"/>
            <a:ext cx="1619250" cy="666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Pipe line 2</a:t>
            </a:r>
          </a:p>
        </p:txBody>
      </p:sp>
      <p:sp>
        <p:nvSpPr>
          <p:cNvPr id="6" name="Cloud 5">
            <a:extLst>
              <a:ext uri="{FF2B5EF4-FFF2-40B4-BE49-F238E27FC236}">
                <a16:creationId xmlns:a16="http://schemas.microsoft.com/office/drawing/2014/main" id="{A45EAC6D-7A2C-D29C-2B59-F6DE44A5FAD8}"/>
              </a:ext>
            </a:extLst>
          </p:cNvPr>
          <p:cNvSpPr/>
          <p:nvPr/>
        </p:nvSpPr>
        <p:spPr>
          <a:xfrm>
            <a:off x="7105650" y="2305050"/>
            <a:ext cx="4062222" cy="28575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C475E317-7BA2-0E3A-850D-03EBE97FE778}"/>
              </a:ext>
            </a:extLst>
          </p:cNvPr>
          <p:cNvSpPr/>
          <p:nvPr/>
        </p:nvSpPr>
        <p:spPr>
          <a:xfrm>
            <a:off x="8622411" y="2984372"/>
            <a:ext cx="1028700" cy="1610869"/>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Sql DB</a:t>
            </a:r>
          </a:p>
        </p:txBody>
      </p:sp>
    </p:spTree>
    <p:extLst>
      <p:ext uri="{BB962C8B-B14F-4D97-AF65-F5344CB8AC3E}">
        <p14:creationId xmlns:p14="http://schemas.microsoft.com/office/powerpoint/2010/main" val="2016689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DEAB-07A5-964E-63FB-7CD90D7D8C0C}"/>
              </a:ext>
            </a:extLst>
          </p:cNvPr>
          <p:cNvSpPr>
            <a:spLocks noGrp="1"/>
          </p:cNvSpPr>
          <p:nvPr>
            <p:ph type="title"/>
          </p:nvPr>
        </p:nvSpPr>
        <p:spPr/>
        <p:txBody>
          <a:bodyPr/>
          <a:lstStyle/>
          <a:p>
            <a:r>
              <a:rPr lang="en-IN" dirty="0"/>
              <a:t>Adding another pipeline</a:t>
            </a:r>
          </a:p>
        </p:txBody>
      </p:sp>
      <p:pic>
        <p:nvPicPr>
          <p:cNvPr id="5" name="Content Placeholder 4">
            <a:extLst>
              <a:ext uri="{FF2B5EF4-FFF2-40B4-BE49-F238E27FC236}">
                <a16:creationId xmlns:a16="http://schemas.microsoft.com/office/drawing/2014/main" id="{9DA14577-184A-F79F-18B6-23D7970EC2D0}"/>
              </a:ext>
            </a:extLst>
          </p:cNvPr>
          <p:cNvPicPr>
            <a:picLocks noGrp="1" noChangeAspect="1"/>
          </p:cNvPicPr>
          <p:nvPr>
            <p:ph idx="1"/>
          </p:nvPr>
        </p:nvPicPr>
        <p:blipFill>
          <a:blip r:embed="rId2"/>
          <a:stretch>
            <a:fillRect/>
          </a:stretch>
        </p:blipFill>
        <p:spPr>
          <a:xfrm>
            <a:off x="1447800" y="2084832"/>
            <a:ext cx="8518272" cy="4243419"/>
          </a:xfrm>
        </p:spPr>
      </p:pic>
    </p:spTree>
    <p:extLst>
      <p:ext uri="{BB962C8B-B14F-4D97-AF65-F5344CB8AC3E}">
        <p14:creationId xmlns:p14="http://schemas.microsoft.com/office/powerpoint/2010/main" val="1552249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5FF0-4FE7-420C-F174-06B07266894D}"/>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0BA688B5-5289-8F91-24DB-4AE0E07DCBAB}"/>
              </a:ext>
            </a:extLst>
          </p:cNvPr>
          <p:cNvSpPr>
            <a:spLocks noGrp="1"/>
          </p:cNvSpPr>
          <p:nvPr>
            <p:ph idx="1"/>
          </p:nvPr>
        </p:nvSpPr>
        <p:spPr/>
        <p:txBody>
          <a:bodyPr/>
          <a:lstStyle/>
          <a:p>
            <a:r>
              <a:rPr lang="en-IN" dirty="0"/>
              <a:t>The data is successfully rolled out into the cloud</a:t>
            </a:r>
          </a:p>
          <a:p>
            <a:endParaRPr lang="en-IN" dirty="0"/>
          </a:p>
        </p:txBody>
      </p:sp>
      <p:pic>
        <p:nvPicPr>
          <p:cNvPr id="5" name="Picture 4">
            <a:extLst>
              <a:ext uri="{FF2B5EF4-FFF2-40B4-BE49-F238E27FC236}">
                <a16:creationId xmlns:a16="http://schemas.microsoft.com/office/drawing/2014/main" id="{42E54BE3-F9AD-6D6E-A117-E8F7B84B0241}"/>
              </a:ext>
            </a:extLst>
          </p:cNvPr>
          <p:cNvPicPr>
            <a:picLocks noChangeAspect="1"/>
          </p:cNvPicPr>
          <p:nvPr/>
        </p:nvPicPr>
        <p:blipFill>
          <a:blip r:embed="rId2"/>
          <a:stretch>
            <a:fillRect/>
          </a:stretch>
        </p:blipFill>
        <p:spPr>
          <a:xfrm>
            <a:off x="3004956" y="3048000"/>
            <a:ext cx="5700894" cy="3224784"/>
          </a:xfrm>
          <a:prstGeom prst="rect">
            <a:avLst/>
          </a:prstGeom>
        </p:spPr>
      </p:pic>
    </p:spTree>
    <p:extLst>
      <p:ext uri="{BB962C8B-B14F-4D97-AF65-F5344CB8AC3E}">
        <p14:creationId xmlns:p14="http://schemas.microsoft.com/office/powerpoint/2010/main" val="472861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710B8-2659-93B8-844D-ACF539A6B2E4}"/>
              </a:ext>
            </a:extLst>
          </p:cNvPr>
          <p:cNvSpPr>
            <a:spLocks noGrp="1"/>
          </p:cNvSpPr>
          <p:nvPr>
            <p:ph type="title"/>
          </p:nvPr>
        </p:nvSpPr>
        <p:spPr/>
        <p:txBody>
          <a:bodyPr/>
          <a:lstStyle/>
          <a:p>
            <a:r>
              <a:rPr lang="en-IN" dirty="0"/>
              <a:t>Project-2 ap Morgan data platform</a:t>
            </a:r>
          </a:p>
        </p:txBody>
      </p:sp>
      <p:pic>
        <p:nvPicPr>
          <p:cNvPr id="4" name="Content Placeholder 3">
            <a:extLst>
              <a:ext uri="{FF2B5EF4-FFF2-40B4-BE49-F238E27FC236}">
                <a16:creationId xmlns:a16="http://schemas.microsoft.com/office/drawing/2014/main" id="{2B711FB3-4407-0A21-AFC6-A4B9BD597527}"/>
              </a:ext>
            </a:extLst>
          </p:cNvPr>
          <p:cNvPicPr>
            <a:picLocks noGrp="1" noChangeAspect="1"/>
          </p:cNvPicPr>
          <p:nvPr>
            <p:ph idx="1"/>
          </p:nvPr>
        </p:nvPicPr>
        <p:blipFill>
          <a:blip r:embed="rId2"/>
          <a:stretch>
            <a:fillRect/>
          </a:stretch>
        </p:blipFill>
        <p:spPr>
          <a:xfrm>
            <a:off x="2467393" y="2409568"/>
            <a:ext cx="5811634" cy="3126259"/>
          </a:xfrm>
          <a:prstGeom prst="rect">
            <a:avLst/>
          </a:prstGeom>
        </p:spPr>
      </p:pic>
    </p:spTree>
    <p:extLst>
      <p:ext uri="{BB962C8B-B14F-4D97-AF65-F5344CB8AC3E}">
        <p14:creationId xmlns:p14="http://schemas.microsoft.com/office/powerpoint/2010/main" val="128469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D1EB-E174-F616-420C-8F541EB34CB4}"/>
              </a:ext>
            </a:extLst>
          </p:cNvPr>
          <p:cNvSpPr>
            <a:spLocks noGrp="1"/>
          </p:cNvSpPr>
          <p:nvPr>
            <p:ph type="title"/>
          </p:nvPr>
        </p:nvSpPr>
        <p:spPr/>
        <p:txBody>
          <a:bodyPr/>
          <a:lstStyle/>
          <a:p>
            <a:r>
              <a:rPr lang="en-IN" dirty="0"/>
              <a:t>Our task</a:t>
            </a:r>
          </a:p>
        </p:txBody>
      </p:sp>
      <p:graphicFrame>
        <p:nvGraphicFramePr>
          <p:cNvPr id="4" name="Content Placeholder 3">
            <a:extLst>
              <a:ext uri="{FF2B5EF4-FFF2-40B4-BE49-F238E27FC236}">
                <a16:creationId xmlns:a16="http://schemas.microsoft.com/office/drawing/2014/main" id="{D2061C14-B6DD-5DBD-236C-11C1D56D7F08}"/>
              </a:ext>
            </a:extLst>
          </p:cNvPr>
          <p:cNvGraphicFramePr>
            <a:graphicFrameLocks noGrp="1"/>
          </p:cNvGraphicFramePr>
          <p:nvPr>
            <p:ph idx="1"/>
            <p:extLst>
              <p:ext uri="{D42A27DB-BD31-4B8C-83A1-F6EECF244321}">
                <p14:modId xmlns:p14="http://schemas.microsoft.com/office/powerpoint/2010/main" val="2311728541"/>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36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C6254F8-9E15-4C04-888B-27E6392C2103}"/>
                                            </p:graphicEl>
                                          </p:spTgt>
                                        </p:tgtEl>
                                        <p:attrNameLst>
                                          <p:attrName>style.visibility</p:attrName>
                                        </p:attrNameLst>
                                      </p:cBhvr>
                                      <p:to>
                                        <p:strVal val="visible"/>
                                      </p:to>
                                    </p:set>
                                    <p:animEffect transition="in" filter="fade">
                                      <p:cBhvr>
                                        <p:cTn id="7" dur="500"/>
                                        <p:tgtEl>
                                          <p:spTgt spid="4">
                                            <p:graphicEl>
                                              <a:dgm id="{4C6254F8-9E15-4C04-888B-27E6392C210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463993E1-9169-44F2-8AF0-510A1526F107}"/>
                                            </p:graphicEl>
                                          </p:spTgt>
                                        </p:tgtEl>
                                        <p:attrNameLst>
                                          <p:attrName>style.visibility</p:attrName>
                                        </p:attrNameLst>
                                      </p:cBhvr>
                                      <p:to>
                                        <p:strVal val="visible"/>
                                      </p:to>
                                    </p:set>
                                    <p:animEffect transition="in" filter="fade">
                                      <p:cBhvr>
                                        <p:cTn id="12" dur="500"/>
                                        <p:tgtEl>
                                          <p:spTgt spid="4">
                                            <p:graphicEl>
                                              <a:dgm id="{463993E1-9169-44F2-8AF0-510A1526F107}"/>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2154C1FB-4332-4EFA-B9D8-05130F024AAB}"/>
                                            </p:graphicEl>
                                          </p:spTgt>
                                        </p:tgtEl>
                                        <p:attrNameLst>
                                          <p:attrName>style.visibility</p:attrName>
                                        </p:attrNameLst>
                                      </p:cBhvr>
                                      <p:to>
                                        <p:strVal val="visible"/>
                                      </p:to>
                                    </p:set>
                                    <p:animEffect transition="in" filter="fade">
                                      <p:cBhvr>
                                        <p:cTn id="15" dur="500"/>
                                        <p:tgtEl>
                                          <p:spTgt spid="4">
                                            <p:graphicEl>
                                              <a:dgm id="{2154C1FB-4332-4EFA-B9D8-05130F024AAB}"/>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A2B611C1-9487-42C4-BD63-4EE281E7146E}"/>
                                            </p:graphicEl>
                                          </p:spTgt>
                                        </p:tgtEl>
                                        <p:attrNameLst>
                                          <p:attrName>style.visibility</p:attrName>
                                        </p:attrNameLst>
                                      </p:cBhvr>
                                      <p:to>
                                        <p:strVal val="visible"/>
                                      </p:to>
                                    </p:set>
                                    <p:animEffect transition="in" filter="fade">
                                      <p:cBhvr>
                                        <p:cTn id="20" dur="500"/>
                                        <p:tgtEl>
                                          <p:spTgt spid="4">
                                            <p:graphicEl>
                                              <a:dgm id="{A2B611C1-9487-42C4-BD63-4EE281E7146E}"/>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F24F1629-C1EC-4D6B-86C2-45A17B8D9CA1}"/>
                                            </p:graphicEl>
                                          </p:spTgt>
                                        </p:tgtEl>
                                        <p:attrNameLst>
                                          <p:attrName>style.visibility</p:attrName>
                                        </p:attrNameLst>
                                      </p:cBhvr>
                                      <p:to>
                                        <p:strVal val="visible"/>
                                      </p:to>
                                    </p:set>
                                    <p:animEffect transition="in" filter="fade">
                                      <p:cBhvr>
                                        <p:cTn id="23" dur="500"/>
                                        <p:tgtEl>
                                          <p:spTgt spid="4">
                                            <p:graphicEl>
                                              <a:dgm id="{F24F1629-C1EC-4D6B-86C2-45A17B8D9C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B5D2-D82E-46C2-BBDF-BFFCEDA2BF39}"/>
              </a:ext>
            </a:extLst>
          </p:cNvPr>
          <p:cNvSpPr>
            <a:spLocks noGrp="1"/>
          </p:cNvSpPr>
          <p:nvPr>
            <p:ph type="title"/>
          </p:nvPr>
        </p:nvSpPr>
        <p:spPr/>
        <p:txBody>
          <a:bodyPr/>
          <a:lstStyle/>
          <a:p>
            <a:r>
              <a:rPr lang="en-IN" dirty="0"/>
              <a:t>Resources provided</a:t>
            </a:r>
          </a:p>
        </p:txBody>
      </p:sp>
      <p:graphicFrame>
        <p:nvGraphicFramePr>
          <p:cNvPr id="4" name="Content Placeholder 3">
            <a:extLst>
              <a:ext uri="{FF2B5EF4-FFF2-40B4-BE49-F238E27FC236}">
                <a16:creationId xmlns:a16="http://schemas.microsoft.com/office/drawing/2014/main" id="{560D31C5-E08F-F31B-1218-6D2B7A8425E3}"/>
              </a:ext>
            </a:extLst>
          </p:cNvPr>
          <p:cNvGraphicFramePr>
            <a:graphicFrameLocks noGrp="1"/>
          </p:cNvGraphicFramePr>
          <p:nvPr>
            <p:ph idx="1"/>
            <p:extLst>
              <p:ext uri="{D42A27DB-BD31-4B8C-83A1-F6EECF244321}">
                <p14:modId xmlns:p14="http://schemas.microsoft.com/office/powerpoint/2010/main" val="290131826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01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graphicEl>
                                              <a:dgm id="{C1E3A0FC-A6F7-4F24-8A01-A6324847D10C}"/>
                                            </p:graphicEl>
                                          </p:spTgt>
                                        </p:tgtEl>
                                        <p:attrNameLst>
                                          <p:attrName>style.visibility</p:attrName>
                                        </p:attrNameLst>
                                      </p:cBhvr>
                                      <p:to>
                                        <p:strVal val="visible"/>
                                      </p:to>
                                    </p:set>
                                    <p:animEffect transition="in" filter="circle(in)">
                                      <p:cBhvr>
                                        <p:cTn id="7" dur="500"/>
                                        <p:tgtEl>
                                          <p:spTgt spid="4">
                                            <p:graphicEl>
                                              <a:dgm id="{C1E3A0FC-A6F7-4F24-8A01-A6324847D10C}"/>
                                            </p:graphicEl>
                                          </p:spTgt>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4">
                                            <p:graphicEl>
                                              <a:dgm id="{1765BA7C-9BE9-40C8-AC48-22238D1EB716}"/>
                                            </p:graphicEl>
                                          </p:spTgt>
                                        </p:tgtEl>
                                        <p:attrNameLst>
                                          <p:attrName>style.visibility</p:attrName>
                                        </p:attrNameLst>
                                      </p:cBhvr>
                                      <p:to>
                                        <p:strVal val="visible"/>
                                      </p:to>
                                    </p:set>
                                    <p:animEffect transition="in" filter="circle(in)">
                                      <p:cBhvr>
                                        <p:cTn id="11" dur="500"/>
                                        <p:tgtEl>
                                          <p:spTgt spid="4">
                                            <p:graphicEl>
                                              <a:dgm id="{1765BA7C-9BE9-40C8-AC48-22238D1EB716}"/>
                                            </p:graphic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4">
                                            <p:graphicEl>
                                              <a:dgm id="{C2C8F7E6-5029-41F9-9979-53DC3DED8B5C}"/>
                                            </p:graphicEl>
                                          </p:spTgt>
                                        </p:tgtEl>
                                        <p:attrNameLst>
                                          <p:attrName>style.visibility</p:attrName>
                                        </p:attrNameLst>
                                      </p:cBhvr>
                                      <p:to>
                                        <p:strVal val="visible"/>
                                      </p:to>
                                    </p:set>
                                    <p:animEffect transition="in" filter="circle(in)">
                                      <p:cBhvr>
                                        <p:cTn id="15" dur="500"/>
                                        <p:tgtEl>
                                          <p:spTgt spid="4">
                                            <p:graphicEl>
                                              <a:dgm id="{C2C8F7E6-5029-41F9-9979-53DC3DED8B5C}"/>
                                            </p:graphicEl>
                                          </p:spTgt>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4">
                                            <p:graphicEl>
                                              <a:dgm id="{E8ED1BC3-914E-4859-8903-1770A58AF82E}"/>
                                            </p:graphicEl>
                                          </p:spTgt>
                                        </p:tgtEl>
                                        <p:attrNameLst>
                                          <p:attrName>style.visibility</p:attrName>
                                        </p:attrNameLst>
                                      </p:cBhvr>
                                      <p:to>
                                        <p:strVal val="visible"/>
                                      </p:to>
                                    </p:set>
                                    <p:animEffect transition="in" filter="circle(in)">
                                      <p:cBhvr>
                                        <p:cTn id="19" dur="500"/>
                                        <p:tgtEl>
                                          <p:spTgt spid="4">
                                            <p:graphicEl>
                                              <a:dgm id="{E8ED1BC3-914E-4859-8903-1770A58AF82E}"/>
                                            </p:graphicEl>
                                          </p:spTgt>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4">
                                            <p:graphicEl>
                                              <a:dgm id="{58ED15A5-D20F-436D-A2E4-647BA615EA5C}"/>
                                            </p:graphicEl>
                                          </p:spTgt>
                                        </p:tgtEl>
                                        <p:attrNameLst>
                                          <p:attrName>style.visibility</p:attrName>
                                        </p:attrNameLst>
                                      </p:cBhvr>
                                      <p:to>
                                        <p:strVal val="visible"/>
                                      </p:to>
                                    </p:set>
                                    <p:animEffect transition="in" filter="circle(in)">
                                      <p:cBhvr>
                                        <p:cTn id="23" dur="500"/>
                                        <p:tgtEl>
                                          <p:spTgt spid="4">
                                            <p:graphicEl>
                                              <a:dgm id="{58ED15A5-D20F-436D-A2E4-647BA615EA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3CA7-4565-F3FF-A936-31DFB7F471C5}"/>
              </a:ext>
            </a:extLst>
          </p:cNvPr>
          <p:cNvSpPr>
            <a:spLocks noGrp="1"/>
          </p:cNvSpPr>
          <p:nvPr>
            <p:ph type="title"/>
          </p:nvPr>
        </p:nvSpPr>
        <p:spPr/>
        <p:txBody>
          <a:bodyPr/>
          <a:lstStyle/>
          <a:p>
            <a:r>
              <a:rPr lang="en-IN" dirty="0"/>
              <a:t>Getting started with the project</a:t>
            </a:r>
          </a:p>
        </p:txBody>
      </p:sp>
      <p:sp>
        <p:nvSpPr>
          <p:cNvPr id="3" name="Content Placeholder 2">
            <a:extLst>
              <a:ext uri="{FF2B5EF4-FFF2-40B4-BE49-F238E27FC236}">
                <a16:creationId xmlns:a16="http://schemas.microsoft.com/office/drawing/2014/main" id="{9D6C6794-FBB6-8E26-D59E-C911567C7F2C}"/>
              </a:ext>
            </a:extLst>
          </p:cNvPr>
          <p:cNvSpPr>
            <a:spLocks noGrp="1"/>
          </p:cNvSpPr>
          <p:nvPr>
            <p:ph idx="1"/>
          </p:nvPr>
        </p:nvSpPr>
        <p:spPr/>
        <p:txBody>
          <a:bodyPr/>
          <a:lstStyle/>
          <a:p>
            <a:r>
              <a:rPr lang="en-IN" dirty="0"/>
              <a:t>Create data bricks</a:t>
            </a:r>
          </a:p>
          <a:p>
            <a:r>
              <a:rPr lang="en-IN" dirty="0"/>
              <a:t>Creating the cluster in data bricks</a:t>
            </a:r>
          </a:p>
          <a:p>
            <a:r>
              <a:rPr lang="en-IN" dirty="0"/>
              <a:t>Adding note book in data bricks &amp; implement business logic</a:t>
            </a:r>
          </a:p>
          <a:p>
            <a:r>
              <a:rPr lang="en-IN" dirty="0"/>
              <a:t>Creating data factory</a:t>
            </a:r>
          </a:p>
          <a:p>
            <a:r>
              <a:rPr lang="en-IN" dirty="0"/>
              <a:t>Creating azure data bricks linked service in azure data factory</a:t>
            </a:r>
          </a:p>
        </p:txBody>
      </p:sp>
    </p:spTree>
    <p:extLst>
      <p:ext uri="{BB962C8B-B14F-4D97-AF65-F5344CB8AC3E}">
        <p14:creationId xmlns:p14="http://schemas.microsoft.com/office/powerpoint/2010/main" val="4230148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2E88-F668-5F19-01AF-20097BBDC239}"/>
              </a:ext>
            </a:extLst>
          </p:cNvPr>
          <p:cNvSpPr>
            <a:spLocks noGrp="1"/>
          </p:cNvSpPr>
          <p:nvPr>
            <p:ph type="title"/>
          </p:nvPr>
        </p:nvSpPr>
        <p:spPr/>
        <p:txBody>
          <a:bodyPr/>
          <a:lstStyle/>
          <a:p>
            <a:r>
              <a:rPr lang="en-IN" dirty="0"/>
              <a:t>data bricks</a:t>
            </a:r>
          </a:p>
        </p:txBody>
      </p:sp>
      <p:sp>
        <p:nvSpPr>
          <p:cNvPr id="3" name="Content Placeholder 2">
            <a:extLst>
              <a:ext uri="{FF2B5EF4-FFF2-40B4-BE49-F238E27FC236}">
                <a16:creationId xmlns:a16="http://schemas.microsoft.com/office/drawing/2014/main" id="{0AEED9D4-EF08-6ABA-28F5-45DCA0DCCA73}"/>
              </a:ext>
            </a:extLst>
          </p:cNvPr>
          <p:cNvSpPr>
            <a:spLocks noGrp="1"/>
          </p:cNvSpPr>
          <p:nvPr>
            <p:ph idx="1"/>
          </p:nvPr>
        </p:nvSpPr>
        <p:spPr/>
        <p:txBody>
          <a:bodyPr/>
          <a:lstStyle/>
          <a:p>
            <a:pPr>
              <a:buFont typeface="Arial" panose="020B0604020202020204" pitchFamily="34" charset="0"/>
              <a:buChar char="•"/>
            </a:pPr>
            <a:r>
              <a:rPr lang="en-US" b="0" i="0" dirty="0">
                <a:effectLst/>
                <a:latin typeface="Tw Cen MT Condensed (Headings)"/>
              </a:rPr>
              <a:t>Databricks </a:t>
            </a:r>
            <a:r>
              <a:rPr lang="en-US" b="1" i="0" dirty="0">
                <a:effectLst/>
                <a:latin typeface="Tw Cen MT Condensed (Headings)"/>
              </a:rPr>
              <a:t>provides a unified, open platform for all your data</a:t>
            </a:r>
            <a:r>
              <a:rPr lang="en-US" b="0" i="0" dirty="0">
                <a:effectLst/>
                <a:latin typeface="Tw Cen MT Condensed (Headings)"/>
              </a:rPr>
              <a:t>. </a:t>
            </a:r>
          </a:p>
          <a:p>
            <a:pPr>
              <a:buFont typeface="Arial" panose="020B0604020202020204" pitchFamily="34" charset="0"/>
              <a:buChar char="•"/>
            </a:pPr>
            <a:r>
              <a:rPr lang="en-US" b="0" i="0" dirty="0">
                <a:effectLst/>
                <a:latin typeface="Tw Cen MT Condensed (Headings)"/>
              </a:rPr>
              <a:t>It empowers data scientists, data engineers </a:t>
            </a:r>
          </a:p>
          <a:p>
            <a:pPr>
              <a:buFont typeface="Arial" panose="020B0604020202020204" pitchFamily="34" charset="0"/>
              <a:buChar char="•"/>
            </a:pPr>
            <a:r>
              <a:rPr lang="en-US" dirty="0">
                <a:latin typeface="Tw Cen MT Condensed (Headings)"/>
              </a:rPr>
              <a:t>We can perform </a:t>
            </a:r>
            <a:r>
              <a:rPr lang="en-US" b="0" i="0" dirty="0">
                <a:effectLst/>
                <a:latin typeface="Tw Cen MT Condensed (Headings)"/>
              </a:rPr>
              <a:t>data analytics with a simple collaborative environment to run interactive and scheduled data analysis workloads.</a:t>
            </a:r>
            <a:endParaRPr lang="en-IN" dirty="0">
              <a:latin typeface="Tw Cen MT Condensed (Headings)"/>
            </a:endParaRPr>
          </a:p>
        </p:txBody>
      </p:sp>
      <p:pic>
        <p:nvPicPr>
          <p:cNvPr id="5" name="Picture 4">
            <a:extLst>
              <a:ext uri="{FF2B5EF4-FFF2-40B4-BE49-F238E27FC236}">
                <a16:creationId xmlns:a16="http://schemas.microsoft.com/office/drawing/2014/main" id="{3E6B882C-B24E-F721-26FE-296EE007E400}"/>
              </a:ext>
            </a:extLst>
          </p:cNvPr>
          <p:cNvPicPr>
            <a:picLocks noChangeAspect="1"/>
          </p:cNvPicPr>
          <p:nvPr/>
        </p:nvPicPr>
        <p:blipFill>
          <a:blip r:embed="rId2"/>
          <a:stretch>
            <a:fillRect/>
          </a:stretch>
        </p:blipFill>
        <p:spPr>
          <a:xfrm>
            <a:off x="8130745" y="149270"/>
            <a:ext cx="2092887" cy="1736322"/>
          </a:xfrm>
          <a:prstGeom prst="rect">
            <a:avLst/>
          </a:prstGeom>
        </p:spPr>
      </p:pic>
    </p:spTree>
    <p:extLst>
      <p:ext uri="{BB962C8B-B14F-4D97-AF65-F5344CB8AC3E}">
        <p14:creationId xmlns:p14="http://schemas.microsoft.com/office/powerpoint/2010/main" val="149485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D09F-D6D5-3BDD-E085-74C21084EAB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6D546CF-A994-113F-89DE-21B40EC3547B}"/>
              </a:ext>
            </a:extLst>
          </p:cNvPr>
          <p:cNvSpPr>
            <a:spLocks noGrp="1"/>
          </p:cNvSpPr>
          <p:nvPr>
            <p:ph idx="1"/>
          </p:nvPr>
        </p:nvSpPr>
        <p:spPr/>
        <p:txBody>
          <a:bodyPr/>
          <a:lstStyle/>
          <a:p>
            <a:pPr>
              <a:buFont typeface="Arial" panose="020B0604020202020204" pitchFamily="34" charset="0"/>
              <a:buChar char="•"/>
            </a:pPr>
            <a:r>
              <a:rPr lang="en-IN" dirty="0"/>
              <a:t> DATABASE- A collection of data that is logically coherent.</a:t>
            </a:r>
          </a:p>
          <a:p>
            <a:pPr>
              <a:buFont typeface="Arial" panose="020B0604020202020204" pitchFamily="34" charset="0"/>
              <a:buChar char="•"/>
            </a:pPr>
            <a:r>
              <a:rPr lang="en-IN" dirty="0"/>
              <a:t>SQl </a:t>
            </a:r>
          </a:p>
          <a:p>
            <a:pPr lvl="3">
              <a:buFont typeface="Wingdings" panose="05000000000000000000" pitchFamily="2" charset="2"/>
              <a:buChar char="v"/>
            </a:pPr>
            <a:r>
              <a:rPr lang="en-IN" dirty="0"/>
              <a:t>DDL(Data definition Language)</a:t>
            </a:r>
          </a:p>
          <a:p>
            <a:pPr lvl="3">
              <a:buFont typeface="Wingdings" panose="05000000000000000000" pitchFamily="2" charset="2"/>
              <a:buChar char="v"/>
            </a:pPr>
            <a:r>
              <a:rPr lang="en-IN" dirty="0"/>
              <a:t>DML(Data manipulation language)</a:t>
            </a:r>
          </a:p>
          <a:p>
            <a:pPr lvl="3">
              <a:buFont typeface="Wingdings" panose="05000000000000000000" pitchFamily="2" charset="2"/>
              <a:buChar char="v"/>
            </a:pPr>
            <a:r>
              <a:rPr lang="en-IN" dirty="0"/>
              <a:t>DCL(data control language)</a:t>
            </a:r>
          </a:p>
          <a:p>
            <a:pPr>
              <a:buFont typeface="Arial" panose="020B0604020202020204" pitchFamily="34" charset="0"/>
              <a:buChar char="•"/>
            </a:pPr>
            <a:r>
              <a:rPr lang="en-IN" dirty="0"/>
              <a:t>MONGO DB</a:t>
            </a:r>
          </a:p>
          <a:p>
            <a:pPr lvl="3">
              <a:buFont typeface="Wingdings" panose="05000000000000000000" pitchFamily="2" charset="2"/>
              <a:buChar char="v"/>
            </a:pPr>
            <a:r>
              <a:rPr lang="en-IN" dirty="0"/>
              <a:t> MONGO compass</a:t>
            </a:r>
          </a:p>
          <a:p>
            <a:pPr lvl="3">
              <a:buFont typeface="Wingdings" panose="05000000000000000000" pitchFamily="2" charset="2"/>
              <a:buChar char="v"/>
            </a:pPr>
            <a:r>
              <a:rPr lang="en-IN" dirty="0"/>
              <a:t> Performing operations Data  using command line arguments and by GUI</a:t>
            </a:r>
          </a:p>
          <a:p>
            <a:pPr>
              <a:buFont typeface="Arial" panose="020B0604020202020204" pitchFamily="34" charset="0"/>
              <a:buChar char="•"/>
            </a:pPr>
            <a:r>
              <a:rPr lang="en-IN" dirty="0"/>
              <a:t>Pyspark</a:t>
            </a:r>
          </a:p>
          <a:p>
            <a:pPr lvl="3">
              <a:buFont typeface="Wingdings" panose="05000000000000000000" pitchFamily="2" charset="2"/>
              <a:buChar char="v"/>
            </a:pPr>
            <a:r>
              <a:rPr lang="en-IN" dirty="0"/>
              <a:t>  To support python with spark Apache spark community released a tool pyspark</a:t>
            </a:r>
          </a:p>
          <a:p>
            <a:pPr lvl="3">
              <a:buFont typeface="Wingdings" panose="05000000000000000000" pitchFamily="2" charset="2"/>
              <a:buChar char="v"/>
            </a:pPr>
            <a:r>
              <a:rPr lang="en-IN" dirty="0"/>
              <a:t>  Features of pyspark</a:t>
            </a:r>
          </a:p>
          <a:p>
            <a:pPr lvl="3">
              <a:buFont typeface="Wingdings" panose="05000000000000000000" pitchFamily="2" charset="2"/>
              <a:buChar char="v"/>
            </a:pPr>
            <a:r>
              <a:rPr lang="en-IN" dirty="0"/>
              <a:t> Demonstration on pyspark in colab as well as in Databricks</a:t>
            </a:r>
          </a:p>
          <a:p>
            <a:pPr lvl="3">
              <a:buFont typeface="Wingdings" panose="05000000000000000000" pitchFamily="2" charset="2"/>
              <a:buChar char="v"/>
            </a:pPr>
            <a:endParaRPr lang="en-IN" dirty="0"/>
          </a:p>
        </p:txBody>
      </p:sp>
    </p:spTree>
    <p:extLst>
      <p:ext uri="{BB962C8B-B14F-4D97-AF65-F5344CB8AC3E}">
        <p14:creationId xmlns:p14="http://schemas.microsoft.com/office/powerpoint/2010/main" val="1597380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B3AB-16A3-2C7C-D835-038A34745CC8}"/>
              </a:ext>
            </a:extLst>
          </p:cNvPr>
          <p:cNvSpPr>
            <a:spLocks noGrp="1"/>
          </p:cNvSpPr>
          <p:nvPr>
            <p:ph type="title"/>
          </p:nvPr>
        </p:nvSpPr>
        <p:spPr/>
        <p:txBody>
          <a:bodyPr/>
          <a:lstStyle/>
          <a:p>
            <a:r>
              <a:rPr lang="en-IN" dirty="0"/>
              <a:t>Creating data bricks</a:t>
            </a:r>
          </a:p>
        </p:txBody>
      </p:sp>
      <p:pic>
        <p:nvPicPr>
          <p:cNvPr id="5" name="Content Placeholder 4">
            <a:extLst>
              <a:ext uri="{FF2B5EF4-FFF2-40B4-BE49-F238E27FC236}">
                <a16:creationId xmlns:a16="http://schemas.microsoft.com/office/drawing/2014/main" id="{6EAEC358-AF45-323E-EB60-5C9BEFD60353}"/>
              </a:ext>
            </a:extLst>
          </p:cNvPr>
          <p:cNvPicPr>
            <a:picLocks noGrp="1" noChangeAspect="1"/>
          </p:cNvPicPr>
          <p:nvPr>
            <p:ph idx="1"/>
          </p:nvPr>
        </p:nvPicPr>
        <p:blipFill>
          <a:blip r:embed="rId2"/>
          <a:stretch>
            <a:fillRect/>
          </a:stretch>
        </p:blipFill>
        <p:spPr>
          <a:xfrm>
            <a:off x="3336325" y="2084832"/>
            <a:ext cx="5152768" cy="4223893"/>
          </a:xfrm>
        </p:spPr>
      </p:pic>
    </p:spTree>
    <p:extLst>
      <p:ext uri="{BB962C8B-B14F-4D97-AF65-F5344CB8AC3E}">
        <p14:creationId xmlns:p14="http://schemas.microsoft.com/office/powerpoint/2010/main" val="1576681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7A13-743C-8EFE-E983-E82246302E18}"/>
              </a:ext>
            </a:extLst>
          </p:cNvPr>
          <p:cNvSpPr>
            <a:spLocks noGrp="1"/>
          </p:cNvSpPr>
          <p:nvPr>
            <p:ph type="title"/>
          </p:nvPr>
        </p:nvSpPr>
        <p:spPr/>
        <p:txBody>
          <a:bodyPr/>
          <a:lstStyle/>
          <a:p>
            <a:r>
              <a:rPr lang="en-IN" dirty="0"/>
              <a:t>Creating data bricks</a:t>
            </a:r>
          </a:p>
        </p:txBody>
      </p:sp>
      <p:pic>
        <p:nvPicPr>
          <p:cNvPr id="5" name="Content Placeholder 4">
            <a:extLst>
              <a:ext uri="{FF2B5EF4-FFF2-40B4-BE49-F238E27FC236}">
                <a16:creationId xmlns:a16="http://schemas.microsoft.com/office/drawing/2014/main" id="{F8ACCB63-4B11-2810-213B-6A51B66FE212}"/>
              </a:ext>
            </a:extLst>
          </p:cNvPr>
          <p:cNvPicPr>
            <a:picLocks noGrp="1" noChangeAspect="1"/>
          </p:cNvPicPr>
          <p:nvPr>
            <p:ph idx="1"/>
          </p:nvPr>
        </p:nvPicPr>
        <p:blipFill>
          <a:blip r:embed="rId2"/>
          <a:stretch>
            <a:fillRect/>
          </a:stretch>
        </p:blipFill>
        <p:spPr>
          <a:xfrm>
            <a:off x="1190890" y="2286000"/>
            <a:ext cx="9386358" cy="4022725"/>
          </a:xfrm>
        </p:spPr>
      </p:pic>
    </p:spTree>
    <p:extLst>
      <p:ext uri="{BB962C8B-B14F-4D97-AF65-F5344CB8AC3E}">
        <p14:creationId xmlns:p14="http://schemas.microsoft.com/office/powerpoint/2010/main" val="1933816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DA82-28A9-A9B1-8F91-5E6509DEC9FB}"/>
              </a:ext>
            </a:extLst>
          </p:cNvPr>
          <p:cNvSpPr>
            <a:spLocks noGrp="1"/>
          </p:cNvSpPr>
          <p:nvPr>
            <p:ph type="title"/>
          </p:nvPr>
        </p:nvSpPr>
        <p:spPr/>
        <p:txBody>
          <a:bodyPr/>
          <a:lstStyle/>
          <a:p>
            <a:r>
              <a:rPr lang="en-IN" dirty="0"/>
              <a:t>Creating a cluster in data bricks</a:t>
            </a:r>
          </a:p>
        </p:txBody>
      </p:sp>
      <p:pic>
        <p:nvPicPr>
          <p:cNvPr id="5" name="Content Placeholder 4">
            <a:extLst>
              <a:ext uri="{FF2B5EF4-FFF2-40B4-BE49-F238E27FC236}">
                <a16:creationId xmlns:a16="http://schemas.microsoft.com/office/drawing/2014/main" id="{2BA9F056-FBBB-B0C3-DDB0-A788099E8343}"/>
              </a:ext>
            </a:extLst>
          </p:cNvPr>
          <p:cNvPicPr>
            <a:picLocks noGrp="1" noChangeAspect="1"/>
          </p:cNvPicPr>
          <p:nvPr>
            <p:ph idx="1"/>
          </p:nvPr>
        </p:nvPicPr>
        <p:blipFill>
          <a:blip r:embed="rId2"/>
          <a:stretch>
            <a:fillRect/>
          </a:stretch>
        </p:blipFill>
        <p:spPr>
          <a:xfrm>
            <a:off x="1130721" y="2286000"/>
            <a:ext cx="9506696" cy="4022725"/>
          </a:xfrm>
        </p:spPr>
      </p:pic>
    </p:spTree>
    <p:extLst>
      <p:ext uri="{BB962C8B-B14F-4D97-AF65-F5344CB8AC3E}">
        <p14:creationId xmlns:p14="http://schemas.microsoft.com/office/powerpoint/2010/main" val="3191896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A486-4B67-E1BA-B50D-3B082BACAFBF}"/>
              </a:ext>
            </a:extLst>
          </p:cNvPr>
          <p:cNvSpPr>
            <a:spLocks noGrp="1"/>
          </p:cNvSpPr>
          <p:nvPr>
            <p:ph type="title"/>
          </p:nvPr>
        </p:nvSpPr>
        <p:spPr/>
        <p:txBody>
          <a:bodyPr/>
          <a:lstStyle/>
          <a:p>
            <a:r>
              <a:rPr lang="en-IN" dirty="0"/>
              <a:t>Adding note book in data bricks</a:t>
            </a:r>
          </a:p>
        </p:txBody>
      </p:sp>
      <p:pic>
        <p:nvPicPr>
          <p:cNvPr id="5" name="Content Placeholder 4">
            <a:extLst>
              <a:ext uri="{FF2B5EF4-FFF2-40B4-BE49-F238E27FC236}">
                <a16:creationId xmlns:a16="http://schemas.microsoft.com/office/drawing/2014/main" id="{78AAE283-39A9-9BF8-405C-716457F042FE}"/>
              </a:ext>
            </a:extLst>
          </p:cNvPr>
          <p:cNvPicPr>
            <a:picLocks noGrp="1" noChangeAspect="1"/>
          </p:cNvPicPr>
          <p:nvPr>
            <p:ph idx="1"/>
          </p:nvPr>
        </p:nvPicPr>
        <p:blipFill rotWithShape="1">
          <a:blip r:embed="rId2"/>
          <a:srcRect l="-10648" t="-22784" r="35510" b="22784"/>
          <a:stretch/>
        </p:blipFill>
        <p:spPr>
          <a:xfrm>
            <a:off x="5412886" y="1732021"/>
            <a:ext cx="5754986" cy="2876951"/>
          </a:xfrm>
        </p:spPr>
      </p:pic>
      <p:pic>
        <p:nvPicPr>
          <p:cNvPr id="7" name="Picture 6">
            <a:extLst>
              <a:ext uri="{FF2B5EF4-FFF2-40B4-BE49-F238E27FC236}">
                <a16:creationId xmlns:a16="http://schemas.microsoft.com/office/drawing/2014/main" id="{2BAF7143-489A-5886-8BFA-3F2CF1D72BF5}"/>
              </a:ext>
            </a:extLst>
          </p:cNvPr>
          <p:cNvPicPr>
            <a:picLocks noChangeAspect="1"/>
          </p:cNvPicPr>
          <p:nvPr/>
        </p:nvPicPr>
        <p:blipFill rotWithShape="1">
          <a:blip r:embed="rId3"/>
          <a:srcRect t="4240"/>
          <a:stretch/>
        </p:blipFill>
        <p:spPr>
          <a:xfrm>
            <a:off x="342801" y="2409568"/>
            <a:ext cx="4963218" cy="2199404"/>
          </a:xfrm>
          <a:prstGeom prst="rect">
            <a:avLst/>
          </a:prstGeom>
        </p:spPr>
      </p:pic>
    </p:spTree>
    <p:extLst>
      <p:ext uri="{BB962C8B-B14F-4D97-AF65-F5344CB8AC3E}">
        <p14:creationId xmlns:p14="http://schemas.microsoft.com/office/powerpoint/2010/main" val="2291760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3AC0-9AFC-12F3-E0C2-67A7508443F7}"/>
              </a:ext>
            </a:extLst>
          </p:cNvPr>
          <p:cNvSpPr>
            <a:spLocks noGrp="1"/>
          </p:cNvSpPr>
          <p:nvPr>
            <p:ph type="title"/>
          </p:nvPr>
        </p:nvSpPr>
        <p:spPr/>
        <p:txBody>
          <a:bodyPr/>
          <a:lstStyle/>
          <a:p>
            <a:r>
              <a:rPr lang="en-IN" dirty="0"/>
              <a:t>Creating data factory </a:t>
            </a:r>
          </a:p>
        </p:txBody>
      </p:sp>
      <p:pic>
        <p:nvPicPr>
          <p:cNvPr id="5" name="Content Placeholder 4">
            <a:extLst>
              <a:ext uri="{FF2B5EF4-FFF2-40B4-BE49-F238E27FC236}">
                <a16:creationId xmlns:a16="http://schemas.microsoft.com/office/drawing/2014/main" id="{050717D2-8096-19F4-753E-262B54493150}"/>
              </a:ext>
            </a:extLst>
          </p:cNvPr>
          <p:cNvPicPr>
            <a:picLocks noGrp="1" noChangeAspect="1"/>
          </p:cNvPicPr>
          <p:nvPr>
            <p:ph idx="1"/>
          </p:nvPr>
        </p:nvPicPr>
        <p:blipFill>
          <a:blip r:embed="rId2"/>
          <a:stretch>
            <a:fillRect/>
          </a:stretch>
        </p:blipFill>
        <p:spPr>
          <a:xfrm>
            <a:off x="3732379" y="2286000"/>
            <a:ext cx="4303380" cy="4022725"/>
          </a:xfrm>
        </p:spPr>
      </p:pic>
    </p:spTree>
    <p:extLst>
      <p:ext uri="{BB962C8B-B14F-4D97-AF65-F5344CB8AC3E}">
        <p14:creationId xmlns:p14="http://schemas.microsoft.com/office/powerpoint/2010/main" val="351130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5242-BA5B-AAAB-AB84-685B97CAC6AF}"/>
              </a:ext>
            </a:extLst>
          </p:cNvPr>
          <p:cNvSpPr>
            <a:spLocks noGrp="1"/>
          </p:cNvSpPr>
          <p:nvPr>
            <p:ph type="title"/>
          </p:nvPr>
        </p:nvSpPr>
        <p:spPr/>
        <p:txBody>
          <a:bodyPr/>
          <a:lstStyle/>
          <a:p>
            <a:r>
              <a:rPr lang="en-IN" dirty="0"/>
              <a:t>Creating azure data bricks linked service in azure data factory</a:t>
            </a:r>
          </a:p>
        </p:txBody>
      </p:sp>
      <p:pic>
        <p:nvPicPr>
          <p:cNvPr id="5" name="Content Placeholder 4">
            <a:extLst>
              <a:ext uri="{FF2B5EF4-FFF2-40B4-BE49-F238E27FC236}">
                <a16:creationId xmlns:a16="http://schemas.microsoft.com/office/drawing/2014/main" id="{88154523-039B-6122-566A-00DDAF4FBFF4}"/>
              </a:ext>
            </a:extLst>
          </p:cNvPr>
          <p:cNvPicPr>
            <a:picLocks noGrp="1" noChangeAspect="1"/>
          </p:cNvPicPr>
          <p:nvPr>
            <p:ph idx="1"/>
          </p:nvPr>
        </p:nvPicPr>
        <p:blipFill>
          <a:blip r:embed="rId2"/>
          <a:stretch>
            <a:fillRect/>
          </a:stretch>
        </p:blipFill>
        <p:spPr>
          <a:xfrm>
            <a:off x="6421090" y="2575403"/>
            <a:ext cx="3647380" cy="2643740"/>
          </a:xfrm>
        </p:spPr>
      </p:pic>
      <p:pic>
        <p:nvPicPr>
          <p:cNvPr id="7" name="Picture 6">
            <a:extLst>
              <a:ext uri="{FF2B5EF4-FFF2-40B4-BE49-F238E27FC236}">
                <a16:creationId xmlns:a16="http://schemas.microsoft.com/office/drawing/2014/main" id="{9F6472A8-8767-6808-DF3A-072CF7E344F7}"/>
              </a:ext>
            </a:extLst>
          </p:cNvPr>
          <p:cNvPicPr>
            <a:picLocks noChangeAspect="1"/>
          </p:cNvPicPr>
          <p:nvPr/>
        </p:nvPicPr>
        <p:blipFill>
          <a:blip r:embed="rId3"/>
          <a:stretch>
            <a:fillRect/>
          </a:stretch>
        </p:blipFill>
        <p:spPr>
          <a:xfrm>
            <a:off x="2042220" y="2818438"/>
            <a:ext cx="2453580" cy="2157671"/>
          </a:xfrm>
          <a:prstGeom prst="rect">
            <a:avLst/>
          </a:prstGeom>
        </p:spPr>
      </p:pic>
      <p:sp>
        <p:nvSpPr>
          <p:cNvPr id="10" name="Arrow: Left-Right 9">
            <a:extLst>
              <a:ext uri="{FF2B5EF4-FFF2-40B4-BE49-F238E27FC236}">
                <a16:creationId xmlns:a16="http://schemas.microsoft.com/office/drawing/2014/main" id="{6D16571D-7DDD-7C02-90BA-50722E006080}"/>
              </a:ext>
            </a:extLst>
          </p:cNvPr>
          <p:cNvSpPr/>
          <p:nvPr/>
        </p:nvSpPr>
        <p:spPr>
          <a:xfrm>
            <a:off x="5181599" y="3581400"/>
            <a:ext cx="914401"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38026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54A0-EFF3-0332-04B3-9F648ADA3F6F}"/>
              </a:ext>
            </a:extLst>
          </p:cNvPr>
          <p:cNvSpPr>
            <a:spLocks noGrp="1"/>
          </p:cNvSpPr>
          <p:nvPr>
            <p:ph type="title"/>
          </p:nvPr>
        </p:nvSpPr>
        <p:spPr/>
        <p:txBody>
          <a:bodyPr/>
          <a:lstStyle/>
          <a:p>
            <a:r>
              <a:rPr lang="en-IN" dirty="0"/>
              <a:t>Creating azure data bricks linked service in azure data factory</a:t>
            </a:r>
          </a:p>
        </p:txBody>
      </p:sp>
      <p:pic>
        <p:nvPicPr>
          <p:cNvPr id="5" name="Content Placeholder 4">
            <a:extLst>
              <a:ext uri="{FF2B5EF4-FFF2-40B4-BE49-F238E27FC236}">
                <a16:creationId xmlns:a16="http://schemas.microsoft.com/office/drawing/2014/main" id="{D7AA1FFC-A7B2-A819-8855-0F650CA4D2FB}"/>
              </a:ext>
            </a:extLst>
          </p:cNvPr>
          <p:cNvPicPr>
            <a:picLocks noGrp="1" noChangeAspect="1"/>
          </p:cNvPicPr>
          <p:nvPr>
            <p:ph idx="1"/>
          </p:nvPr>
        </p:nvPicPr>
        <p:blipFill>
          <a:blip r:embed="rId2"/>
          <a:stretch>
            <a:fillRect/>
          </a:stretch>
        </p:blipFill>
        <p:spPr>
          <a:xfrm>
            <a:off x="4422950" y="2286000"/>
            <a:ext cx="2922238" cy="4022725"/>
          </a:xfrm>
        </p:spPr>
      </p:pic>
    </p:spTree>
    <p:extLst>
      <p:ext uri="{BB962C8B-B14F-4D97-AF65-F5344CB8AC3E}">
        <p14:creationId xmlns:p14="http://schemas.microsoft.com/office/powerpoint/2010/main" val="91394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7489-C1BD-CC61-A4F9-58A0C493F551}"/>
              </a:ext>
            </a:extLst>
          </p:cNvPr>
          <p:cNvSpPr>
            <a:spLocks noGrp="1"/>
          </p:cNvSpPr>
          <p:nvPr>
            <p:ph type="title"/>
          </p:nvPr>
        </p:nvSpPr>
        <p:spPr/>
        <p:txBody>
          <a:bodyPr/>
          <a:lstStyle/>
          <a:p>
            <a:r>
              <a:rPr lang="en-IN" dirty="0"/>
              <a:t>Creating azure data bricks linked service in azure data factory</a:t>
            </a:r>
          </a:p>
        </p:txBody>
      </p:sp>
      <p:pic>
        <p:nvPicPr>
          <p:cNvPr id="5" name="Content Placeholder 4">
            <a:extLst>
              <a:ext uri="{FF2B5EF4-FFF2-40B4-BE49-F238E27FC236}">
                <a16:creationId xmlns:a16="http://schemas.microsoft.com/office/drawing/2014/main" id="{9F29F033-3109-9A8F-B83B-1BE9A16F398F}"/>
              </a:ext>
            </a:extLst>
          </p:cNvPr>
          <p:cNvPicPr>
            <a:picLocks noGrp="1" noChangeAspect="1"/>
          </p:cNvPicPr>
          <p:nvPr>
            <p:ph idx="1"/>
          </p:nvPr>
        </p:nvPicPr>
        <p:blipFill>
          <a:blip r:embed="rId2"/>
          <a:stretch>
            <a:fillRect/>
          </a:stretch>
        </p:blipFill>
        <p:spPr>
          <a:xfrm>
            <a:off x="3595130" y="2286000"/>
            <a:ext cx="4577878" cy="4022725"/>
          </a:xfrm>
        </p:spPr>
      </p:pic>
    </p:spTree>
    <p:extLst>
      <p:ext uri="{BB962C8B-B14F-4D97-AF65-F5344CB8AC3E}">
        <p14:creationId xmlns:p14="http://schemas.microsoft.com/office/powerpoint/2010/main" val="2766025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C338-B23C-3AA0-8CAB-2F7AA568AE9E}"/>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EA650CF9-5623-C72A-44D3-D2802F23F96E}"/>
              </a:ext>
            </a:extLst>
          </p:cNvPr>
          <p:cNvSpPr>
            <a:spLocks noGrp="1"/>
          </p:cNvSpPr>
          <p:nvPr>
            <p:ph idx="1"/>
          </p:nvPr>
        </p:nvSpPr>
        <p:spPr/>
        <p:txBody>
          <a:bodyPr/>
          <a:lstStyle/>
          <a:p>
            <a:r>
              <a:rPr lang="en-IN" dirty="0"/>
              <a:t>The data from different applications are stored in azure storage and then into the data bricks channelled through data factory and now we can access the data, we can perform analysis on data.</a:t>
            </a:r>
          </a:p>
        </p:txBody>
      </p:sp>
    </p:spTree>
    <p:extLst>
      <p:ext uri="{BB962C8B-B14F-4D97-AF65-F5344CB8AC3E}">
        <p14:creationId xmlns:p14="http://schemas.microsoft.com/office/powerpoint/2010/main" val="2432573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E9D7-1D1E-1672-0BDC-113D29269A4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BAB70E9-1CCE-E22F-1BDE-DC29AC82A7AA}"/>
              </a:ext>
            </a:extLst>
          </p:cNvPr>
          <p:cNvSpPr>
            <a:spLocks noGrp="1"/>
          </p:cNvSpPr>
          <p:nvPr>
            <p:ph idx="1"/>
          </p:nvPr>
        </p:nvSpPr>
        <p:spPr/>
        <p:txBody>
          <a:bodyPr>
            <a:normAutofit/>
          </a:bodyPr>
          <a:lstStyle/>
          <a:p>
            <a:pPr>
              <a:buFont typeface="Arial" panose="020B0604020202020204" pitchFamily="34" charset="0"/>
              <a:buChar char="•"/>
            </a:pPr>
            <a:r>
              <a:rPr lang="en-IN" dirty="0">
                <a:hlinkClick r:id="rId2"/>
              </a:rPr>
              <a:t>https://docs.microsoft.com/en-us/azure/azure-sql/database/index</a:t>
            </a:r>
          </a:p>
          <a:p>
            <a:pPr>
              <a:buFont typeface="Arial" panose="020B0604020202020204" pitchFamily="34" charset="0"/>
              <a:buChar char="•"/>
            </a:pPr>
            <a:r>
              <a:rPr lang="en-IN" dirty="0">
                <a:hlinkClick r:id="rId2"/>
              </a:rPr>
              <a:t>https://github.com/solliancenet/microsoft-data-engineering-ilt-deploy</a:t>
            </a:r>
            <a:endParaRPr lang="en-IN" dirty="0"/>
          </a:p>
          <a:p>
            <a:pPr>
              <a:buFont typeface="Arial" panose="020B0604020202020204" pitchFamily="34" charset="0"/>
              <a:buChar char="•"/>
            </a:pPr>
            <a:r>
              <a:rPr lang="en-IN" dirty="0">
                <a:hlinkClick r:id="rId3"/>
              </a:rPr>
              <a:t>https://docs.microsoft.com/en-us/azure/cosmos-db/introduction</a:t>
            </a:r>
            <a:endParaRPr lang="en-IN" dirty="0"/>
          </a:p>
          <a:p>
            <a:pPr>
              <a:buFont typeface="Arial" panose="020B0604020202020204" pitchFamily="34" charset="0"/>
              <a:buChar char="•"/>
            </a:pPr>
            <a:r>
              <a:rPr lang="en-IN" dirty="0">
                <a:hlinkClick r:id="rId4"/>
              </a:rPr>
              <a:t>https://docs.microsoft.com/en-us/azure/synapse-analytics/</a:t>
            </a:r>
          </a:p>
          <a:p>
            <a:pPr>
              <a:buFont typeface="Arial" panose="020B0604020202020204" pitchFamily="34" charset="0"/>
              <a:buChar char="•"/>
            </a:pPr>
            <a:r>
              <a:rPr lang="en-IN" dirty="0">
                <a:hlinkClick r:id="rId4"/>
              </a:rPr>
              <a:t>https://docs.microsoft.com/en-us/azure/data-factory/</a:t>
            </a:r>
            <a:endParaRPr lang="en-IN" dirty="0"/>
          </a:p>
          <a:p>
            <a:pPr>
              <a:buFont typeface="Arial" panose="020B0604020202020204" pitchFamily="34" charset="0"/>
              <a:buChar char="•"/>
            </a:pPr>
            <a:r>
              <a:rPr lang="en-IN" dirty="0">
                <a:hlinkClick r:id="rId5"/>
              </a:rPr>
              <a:t>https://docs.microsoft.com/en-us/azure/data-bricks/</a:t>
            </a:r>
            <a:endParaRPr lang="en-IN" dirty="0"/>
          </a:p>
          <a:p>
            <a:pPr>
              <a:buFont typeface="Arial" panose="020B0604020202020204" pitchFamily="34" charset="0"/>
              <a:buChar char="•"/>
            </a:pPr>
            <a:r>
              <a:rPr lang="en-IN" dirty="0">
                <a:hlinkClick r:id="rId6"/>
              </a:rPr>
              <a:t>https://docs.microsoft.com/en-us/azure/logic-apps/</a:t>
            </a:r>
            <a:endParaRPr lang="en-IN" dirty="0"/>
          </a:p>
          <a:p>
            <a:pPr marL="0" indent="0">
              <a:buNone/>
            </a:pPr>
            <a:endParaRPr lang="en-IN" dirty="0"/>
          </a:p>
          <a:p>
            <a:pPr>
              <a:buFont typeface="Arial" panose="020B0604020202020204" pitchFamily="34" charset="0"/>
              <a:buChar char="•"/>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3587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5932-1CB3-ABF3-A59F-0C908E872D8E}"/>
              </a:ext>
            </a:extLst>
          </p:cNvPr>
          <p:cNvSpPr>
            <a:spLocks noGrp="1"/>
          </p:cNvSpPr>
          <p:nvPr>
            <p:ph type="title"/>
          </p:nvPr>
        </p:nvSpPr>
        <p:spPr/>
        <p:txBody>
          <a:bodyPr/>
          <a:lstStyle/>
          <a:p>
            <a:r>
              <a:rPr lang="en-IN" dirty="0"/>
              <a:t>Azure cosmos DB</a:t>
            </a:r>
          </a:p>
        </p:txBody>
      </p:sp>
      <p:graphicFrame>
        <p:nvGraphicFramePr>
          <p:cNvPr id="6" name="Diagram 5">
            <a:extLst>
              <a:ext uri="{FF2B5EF4-FFF2-40B4-BE49-F238E27FC236}">
                <a16:creationId xmlns:a16="http://schemas.microsoft.com/office/drawing/2014/main" id="{48772BAE-C766-CD75-EBA7-09E3E8EAED24}"/>
              </a:ext>
            </a:extLst>
          </p:cNvPr>
          <p:cNvGraphicFramePr/>
          <p:nvPr>
            <p:extLst>
              <p:ext uri="{D42A27DB-BD31-4B8C-83A1-F6EECF244321}">
                <p14:modId xmlns:p14="http://schemas.microsoft.com/office/powerpoint/2010/main" val="2462099577"/>
              </p:ext>
            </p:extLst>
          </p:nvPr>
        </p:nvGraphicFramePr>
        <p:xfrm>
          <a:off x="0" y="2350546"/>
          <a:ext cx="6766560" cy="3703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5010690-1269-D02E-DA99-80FA329D8E3B}"/>
              </a:ext>
            </a:extLst>
          </p:cNvPr>
          <p:cNvSpPr txBox="1"/>
          <p:nvPr/>
        </p:nvSpPr>
        <p:spPr>
          <a:xfrm>
            <a:off x="6203577" y="2388198"/>
            <a:ext cx="5071872" cy="1754326"/>
          </a:xfrm>
          <a:prstGeom prst="rect">
            <a:avLst/>
          </a:prstGeom>
          <a:noFill/>
        </p:spPr>
        <p:txBody>
          <a:bodyPr wrap="square" rtlCol="0">
            <a:spAutoFit/>
          </a:bodyPr>
          <a:lstStyle/>
          <a:p>
            <a:r>
              <a:rPr lang="en-IN" dirty="0"/>
              <a:t>Azure Cosmos DB </a:t>
            </a:r>
          </a:p>
          <a:p>
            <a:pPr marL="285750" indent="-285750">
              <a:buFont typeface="Arial" panose="020B0604020202020204" pitchFamily="34" charset="0"/>
              <a:buChar char="•"/>
            </a:pPr>
            <a:r>
              <a:rPr lang="en-IN" dirty="0"/>
              <a:t> Mostly using in Microsoft Own E-commerce platforms that run Windows store and Xbox Live</a:t>
            </a:r>
          </a:p>
          <a:p>
            <a:pPr marL="285750" indent="-285750">
              <a:buFont typeface="Arial" panose="020B0604020202020204" pitchFamily="34" charset="0"/>
              <a:buChar char="•"/>
            </a:pPr>
            <a:r>
              <a:rPr lang="en-IN" dirty="0"/>
              <a:t>Used for storing catalogue data </a:t>
            </a:r>
          </a:p>
          <a:p>
            <a:pPr marL="285750" indent="-285750">
              <a:buFont typeface="Arial" panose="020B0604020202020204" pitchFamily="34" charset="0"/>
              <a:buChar char="•"/>
            </a:pPr>
            <a:r>
              <a:rPr lang="en-IN" dirty="0"/>
              <a:t>Order processing pipelines </a:t>
            </a:r>
          </a:p>
          <a:p>
            <a:endParaRPr lang="en-IN" dirty="0"/>
          </a:p>
        </p:txBody>
      </p:sp>
    </p:spTree>
    <p:extLst>
      <p:ext uri="{BB962C8B-B14F-4D97-AF65-F5344CB8AC3E}">
        <p14:creationId xmlns:p14="http://schemas.microsoft.com/office/powerpoint/2010/main" val="1436760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EC35-DAB5-6ED1-9D0C-2531868A6587}"/>
              </a:ext>
            </a:extLst>
          </p:cNvPr>
          <p:cNvSpPr>
            <a:spLocks noGrp="1"/>
          </p:cNvSpPr>
          <p:nvPr>
            <p:ph type="title"/>
          </p:nvPr>
        </p:nvSpPr>
        <p:spPr/>
        <p:txBody>
          <a:bodyPr/>
          <a:lstStyle/>
          <a:p>
            <a:r>
              <a:rPr lang="en-IN" dirty="0"/>
              <a:t>thankyou</a:t>
            </a:r>
          </a:p>
        </p:txBody>
      </p:sp>
    </p:spTree>
    <p:extLst>
      <p:ext uri="{BB962C8B-B14F-4D97-AF65-F5344CB8AC3E}">
        <p14:creationId xmlns:p14="http://schemas.microsoft.com/office/powerpoint/2010/main" val="376463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004D0-D000-49C9-91B8-94C3954C1CFE}"/>
              </a:ext>
            </a:extLst>
          </p:cNvPr>
          <p:cNvSpPr>
            <a:spLocks noGrp="1"/>
          </p:cNvSpPr>
          <p:nvPr>
            <p:ph type="title"/>
          </p:nvPr>
        </p:nvSpPr>
        <p:spPr/>
        <p:txBody>
          <a:bodyPr/>
          <a:lstStyle/>
          <a:p>
            <a:r>
              <a:rPr lang="en-IN" dirty="0"/>
              <a:t>Azure blob storage</a:t>
            </a:r>
          </a:p>
        </p:txBody>
      </p:sp>
      <p:sp>
        <p:nvSpPr>
          <p:cNvPr id="3" name="Content Placeholder 2">
            <a:extLst>
              <a:ext uri="{FF2B5EF4-FFF2-40B4-BE49-F238E27FC236}">
                <a16:creationId xmlns:a16="http://schemas.microsoft.com/office/drawing/2014/main" id="{DAA2BF11-834B-829D-59E6-A551645AFFFA}"/>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Storing unstructured object data</a:t>
            </a:r>
          </a:p>
          <a:p>
            <a:pPr>
              <a:buFont typeface="Arial" panose="020B0604020202020204" pitchFamily="34" charset="0"/>
              <a:buChar char="•"/>
            </a:pPr>
            <a:r>
              <a:rPr lang="en-US" i="0" dirty="0">
                <a:effectLst/>
              </a:rPr>
              <a:t>Azure Blob Storage helps you create data lakes for your analytics needs</a:t>
            </a:r>
          </a:p>
          <a:p>
            <a:pPr>
              <a:buFont typeface="Arial" panose="020B0604020202020204" pitchFamily="34" charset="0"/>
              <a:buChar char="•"/>
            </a:pPr>
            <a:r>
              <a:rPr lang="en-US" i="0" dirty="0">
                <a:effectLst/>
              </a:rPr>
              <a:t>  provides storage to build powerful cloud-native and mobile apps.</a:t>
            </a:r>
          </a:p>
          <a:p>
            <a:pPr>
              <a:buFont typeface="Arial" panose="020B0604020202020204" pitchFamily="34" charset="0"/>
              <a:buChar char="•"/>
            </a:pPr>
            <a:r>
              <a:rPr lang="en-US" i="0" dirty="0">
                <a:effectLst/>
              </a:rPr>
              <a:t> Optimize costs with tiered storage for your long-term data</a:t>
            </a:r>
          </a:p>
          <a:p>
            <a:pPr>
              <a:buFont typeface="Arial" panose="020B0604020202020204" pitchFamily="34" charset="0"/>
              <a:buChar char="•"/>
            </a:pPr>
            <a:r>
              <a:rPr lang="en-US" i="0" dirty="0">
                <a:effectLst/>
              </a:rPr>
              <a:t> flexibly scale up for high-performance computing</a:t>
            </a:r>
          </a:p>
          <a:p>
            <a:pPr>
              <a:buFont typeface="Arial" panose="020B0604020202020204" pitchFamily="34" charset="0"/>
              <a:buChar char="•"/>
            </a:pPr>
            <a:r>
              <a:rPr lang="en-US" i="0" dirty="0">
                <a:effectLst/>
              </a:rPr>
              <a:t> machine learning workloads.</a:t>
            </a:r>
            <a:endParaRPr lang="en-IN" dirty="0"/>
          </a:p>
          <a:p>
            <a:pPr marL="0" indent="0">
              <a:buNone/>
            </a:pPr>
            <a:r>
              <a:rPr lang="en-IN" dirty="0"/>
              <a:t>Industry Usage :</a:t>
            </a:r>
          </a:p>
          <a:p>
            <a:pPr marL="0" indent="0">
              <a:buNone/>
            </a:pPr>
            <a:r>
              <a:rPr lang="en-IN" dirty="0"/>
              <a:t>Walmart, CVS health corporation, And many us based banking and health sectors using Blob storage in the organisation</a:t>
            </a:r>
          </a:p>
          <a:p>
            <a:pPr marL="0" indent="0">
              <a:buNone/>
            </a:pPr>
            <a:endParaRPr lang="en-IN" dirty="0"/>
          </a:p>
        </p:txBody>
      </p:sp>
    </p:spTree>
    <p:extLst>
      <p:ext uri="{BB962C8B-B14F-4D97-AF65-F5344CB8AC3E}">
        <p14:creationId xmlns:p14="http://schemas.microsoft.com/office/powerpoint/2010/main" val="42726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E9FB-6D13-FBAD-F81B-F2A1ECA23B89}"/>
              </a:ext>
            </a:extLst>
          </p:cNvPr>
          <p:cNvSpPr>
            <a:spLocks noGrp="1"/>
          </p:cNvSpPr>
          <p:nvPr>
            <p:ph type="title"/>
          </p:nvPr>
        </p:nvSpPr>
        <p:spPr>
          <a:xfrm>
            <a:off x="1024128" y="603877"/>
            <a:ext cx="9720072" cy="1499616"/>
          </a:xfrm>
        </p:spPr>
        <p:txBody>
          <a:bodyPr/>
          <a:lstStyle/>
          <a:p>
            <a:r>
              <a:rPr lang="en-IN" dirty="0"/>
              <a:t>Azure Data factory</a:t>
            </a:r>
          </a:p>
        </p:txBody>
      </p:sp>
      <p:sp>
        <p:nvSpPr>
          <p:cNvPr id="3" name="Content Placeholder 2">
            <a:extLst>
              <a:ext uri="{FF2B5EF4-FFF2-40B4-BE49-F238E27FC236}">
                <a16:creationId xmlns:a16="http://schemas.microsoft.com/office/drawing/2014/main" id="{85200534-A5FD-4DCB-96B3-C221DA54B427}"/>
              </a:ext>
            </a:extLst>
          </p:cNvPr>
          <p:cNvSpPr>
            <a:spLocks noGrp="1"/>
          </p:cNvSpPr>
          <p:nvPr>
            <p:ph idx="1"/>
          </p:nvPr>
        </p:nvSpPr>
        <p:spPr>
          <a:xfrm>
            <a:off x="1039727" y="2275048"/>
            <a:ext cx="9720073" cy="4023360"/>
          </a:xfrm>
        </p:spPr>
        <p:txBody>
          <a:bodyPr>
            <a:normAutofit fontScale="7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Companies using Azure Data factory</a:t>
            </a:r>
          </a:p>
          <a:p>
            <a:pPr>
              <a:buFont typeface="Arial" panose="020B0604020202020204" pitchFamily="34" charset="0"/>
              <a:buChar char="•"/>
            </a:pPr>
            <a:r>
              <a:rPr lang="en-IN" dirty="0"/>
              <a:t>Ecolab</a:t>
            </a:r>
          </a:p>
          <a:p>
            <a:pPr>
              <a:buFont typeface="Arial" panose="020B0604020202020204" pitchFamily="34" charset="0"/>
              <a:buChar char="•"/>
            </a:pPr>
            <a:r>
              <a:rPr lang="en-IN" dirty="0"/>
              <a:t>Walmart</a:t>
            </a:r>
          </a:p>
          <a:p>
            <a:pPr>
              <a:buFont typeface="Arial" panose="020B0604020202020204" pitchFamily="34" charset="0"/>
              <a:buChar char="•"/>
            </a:pPr>
            <a:r>
              <a:rPr lang="en-IN" dirty="0"/>
              <a:t>GSK Pharma …</a:t>
            </a:r>
          </a:p>
          <a:p>
            <a:pPr>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BE7D4F8E-E348-41AC-43B1-98AD6F68EF91}"/>
              </a:ext>
            </a:extLst>
          </p:cNvPr>
          <p:cNvPicPr>
            <a:picLocks noChangeAspect="1"/>
          </p:cNvPicPr>
          <p:nvPr/>
        </p:nvPicPr>
        <p:blipFill rotWithShape="1">
          <a:blip r:embed="rId2"/>
          <a:srcRect l="4897" t="6158" r="8293" b="15236"/>
          <a:stretch/>
        </p:blipFill>
        <p:spPr>
          <a:xfrm>
            <a:off x="10082604" y="254481"/>
            <a:ext cx="1323191" cy="1340403"/>
          </a:xfrm>
          <a:prstGeom prst="rect">
            <a:avLst/>
          </a:prstGeom>
        </p:spPr>
      </p:pic>
      <p:pic>
        <p:nvPicPr>
          <p:cNvPr id="7" name="Picture 6">
            <a:extLst>
              <a:ext uri="{FF2B5EF4-FFF2-40B4-BE49-F238E27FC236}">
                <a16:creationId xmlns:a16="http://schemas.microsoft.com/office/drawing/2014/main" id="{F9D10B34-C037-1B54-C053-C35A1CD037F1}"/>
              </a:ext>
            </a:extLst>
          </p:cNvPr>
          <p:cNvPicPr>
            <a:picLocks noChangeAspect="1"/>
          </p:cNvPicPr>
          <p:nvPr/>
        </p:nvPicPr>
        <p:blipFill rotWithShape="1">
          <a:blip r:embed="rId3"/>
          <a:srcRect t="3904" b="3129"/>
          <a:stretch/>
        </p:blipFill>
        <p:spPr>
          <a:xfrm>
            <a:off x="890583" y="1594884"/>
            <a:ext cx="8569842" cy="3159624"/>
          </a:xfrm>
          <a:prstGeom prst="rect">
            <a:avLst/>
          </a:prstGeom>
        </p:spPr>
      </p:pic>
    </p:spTree>
    <p:extLst>
      <p:ext uri="{BB962C8B-B14F-4D97-AF65-F5344CB8AC3E}">
        <p14:creationId xmlns:p14="http://schemas.microsoft.com/office/powerpoint/2010/main" val="74940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704B-FEB0-FC16-54C4-30724EDFABC1}"/>
              </a:ext>
            </a:extLst>
          </p:cNvPr>
          <p:cNvSpPr>
            <a:spLocks noGrp="1"/>
          </p:cNvSpPr>
          <p:nvPr>
            <p:ph type="title"/>
          </p:nvPr>
        </p:nvSpPr>
        <p:spPr/>
        <p:txBody>
          <a:bodyPr/>
          <a:lstStyle/>
          <a:p>
            <a:r>
              <a:rPr lang="en-IN" dirty="0"/>
              <a:t>Azure databricks</a:t>
            </a:r>
          </a:p>
        </p:txBody>
      </p:sp>
      <p:sp>
        <p:nvSpPr>
          <p:cNvPr id="3" name="Content Placeholder 2">
            <a:extLst>
              <a:ext uri="{FF2B5EF4-FFF2-40B4-BE49-F238E27FC236}">
                <a16:creationId xmlns:a16="http://schemas.microsoft.com/office/drawing/2014/main" id="{61420E4D-C897-900D-31BA-31CE22A90A0C}"/>
              </a:ext>
            </a:extLst>
          </p:cNvPr>
          <p:cNvSpPr>
            <a:spLocks noGrp="1"/>
          </p:cNvSpPr>
          <p:nvPr>
            <p:ph idx="1"/>
          </p:nvPr>
        </p:nvSpPr>
        <p:spPr/>
        <p:txBody>
          <a:bodyPr/>
          <a:lstStyle/>
          <a:p>
            <a:pPr>
              <a:buFont typeface="Arial" panose="020B0604020202020204" pitchFamily="34" charset="0"/>
              <a:buChar char="•"/>
            </a:pPr>
            <a:r>
              <a:rPr lang="en-IN" b="0" i="0" dirty="0">
                <a:effectLst/>
              </a:rPr>
              <a:t>Azure Databricks is a data analytics platform optimized for the Microsoft Azure cloud services platform. </a:t>
            </a:r>
          </a:p>
          <a:p>
            <a:pPr>
              <a:buFont typeface="Arial" panose="020B0604020202020204" pitchFamily="34" charset="0"/>
              <a:buChar char="•"/>
            </a:pPr>
            <a:r>
              <a:rPr lang="en-IN" b="0" i="0" dirty="0">
                <a:effectLst/>
              </a:rPr>
              <a:t>Azure Databricks offers three environments for </a:t>
            </a:r>
            <a:r>
              <a:rPr lang="en-IN" b="1" i="0" dirty="0">
                <a:effectLst/>
              </a:rPr>
              <a:t>developing data intensive applications</a:t>
            </a:r>
            <a:r>
              <a:rPr lang="en-IN" b="0" i="0" dirty="0">
                <a:effectLst/>
              </a:rPr>
              <a:t>: </a:t>
            </a:r>
          </a:p>
          <a:p>
            <a:pPr lvl="3">
              <a:buFont typeface="Wingdings" panose="05000000000000000000" pitchFamily="2" charset="2"/>
              <a:buChar char="v"/>
            </a:pPr>
            <a:r>
              <a:rPr lang="en-IN" b="0" i="0" dirty="0">
                <a:effectLst/>
              </a:rPr>
              <a:t>Databricks SQL</a:t>
            </a:r>
          </a:p>
          <a:p>
            <a:pPr lvl="3">
              <a:buFont typeface="Wingdings" panose="05000000000000000000" pitchFamily="2" charset="2"/>
              <a:buChar char="v"/>
            </a:pPr>
            <a:r>
              <a:rPr lang="en-IN" b="0" i="0" dirty="0">
                <a:effectLst/>
              </a:rPr>
              <a:t> Databricks Data Science &amp; Engineering</a:t>
            </a:r>
          </a:p>
          <a:p>
            <a:pPr lvl="3">
              <a:buFont typeface="Wingdings" panose="05000000000000000000" pitchFamily="2" charset="2"/>
              <a:buChar char="v"/>
            </a:pPr>
            <a:r>
              <a:rPr lang="en-IN" b="0" i="0" dirty="0">
                <a:effectLst/>
              </a:rPr>
              <a:t> Databricks Machine Learning.</a:t>
            </a:r>
            <a:endParaRPr lang="en-IN" dirty="0"/>
          </a:p>
          <a:p>
            <a:pPr>
              <a:buFont typeface="Arial" panose="020B0604020202020204" pitchFamily="34" charset="0"/>
              <a:buChar char="•"/>
            </a:pPr>
            <a:r>
              <a:rPr lang="en-IN" dirty="0"/>
              <a:t>Companies using Databricks</a:t>
            </a:r>
          </a:p>
          <a:p>
            <a:pPr lvl="3">
              <a:buFont typeface="Wingdings" panose="05000000000000000000" pitchFamily="2" charset="2"/>
              <a:buChar char="v"/>
            </a:pPr>
            <a:r>
              <a:rPr lang="en-IN" dirty="0"/>
              <a:t>ABN-</a:t>
            </a:r>
            <a:r>
              <a:rPr lang="en-IN" dirty="0" err="1"/>
              <a:t>Amro</a:t>
            </a:r>
            <a:endParaRPr lang="en-IN" dirty="0"/>
          </a:p>
          <a:p>
            <a:pPr lvl="3">
              <a:buFont typeface="Wingdings" panose="05000000000000000000" pitchFamily="2" charset="2"/>
              <a:buChar char="v"/>
            </a:pPr>
            <a:r>
              <a:rPr lang="en-IN" dirty="0"/>
              <a:t>H&amp;M</a:t>
            </a:r>
          </a:p>
          <a:p>
            <a:pPr lvl="3">
              <a:buFont typeface="Wingdings" panose="05000000000000000000" pitchFamily="2" charset="2"/>
              <a:buChar char="v"/>
            </a:pPr>
            <a:r>
              <a:rPr lang="en-IN" dirty="0"/>
              <a:t>T-Mobile</a:t>
            </a:r>
          </a:p>
          <a:p>
            <a:pPr lvl="3">
              <a:buFont typeface="Wingdings" panose="05000000000000000000" pitchFamily="2" charset="2"/>
              <a:buChar char="v"/>
            </a:pPr>
            <a:r>
              <a:rPr lang="en-IN" dirty="0"/>
              <a:t>HSBC</a:t>
            </a:r>
          </a:p>
        </p:txBody>
      </p:sp>
      <p:pic>
        <p:nvPicPr>
          <p:cNvPr id="4" name="Content Placeholder 4">
            <a:extLst>
              <a:ext uri="{FF2B5EF4-FFF2-40B4-BE49-F238E27FC236}">
                <a16:creationId xmlns:a16="http://schemas.microsoft.com/office/drawing/2014/main" id="{F5ED26CD-08A4-862C-93CF-120C9F35EA41}"/>
              </a:ext>
            </a:extLst>
          </p:cNvPr>
          <p:cNvPicPr>
            <a:picLocks noChangeAspect="1"/>
          </p:cNvPicPr>
          <p:nvPr/>
        </p:nvPicPr>
        <p:blipFill rotWithShape="1">
          <a:blip r:embed="rId2"/>
          <a:srcRect l="18049" t="17732" r="16657" b="11490"/>
          <a:stretch/>
        </p:blipFill>
        <p:spPr>
          <a:xfrm>
            <a:off x="8000925" y="367544"/>
            <a:ext cx="2185639" cy="1717288"/>
          </a:xfrm>
          <a:prstGeom prst="rect">
            <a:avLst/>
          </a:prstGeom>
        </p:spPr>
      </p:pic>
    </p:spTree>
    <p:extLst>
      <p:ext uri="{BB962C8B-B14F-4D97-AF65-F5344CB8AC3E}">
        <p14:creationId xmlns:p14="http://schemas.microsoft.com/office/powerpoint/2010/main" val="289431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0D42-AE37-93CE-4FA3-4CC4AD672531}"/>
              </a:ext>
            </a:extLst>
          </p:cNvPr>
          <p:cNvSpPr>
            <a:spLocks noGrp="1"/>
          </p:cNvSpPr>
          <p:nvPr>
            <p:ph type="title"/>
          </p:nvPr>
        </p:nvSpPr>
        <p:spPr/>
        <p:txBody>
          <a:bodyPr/>
          <a:lstStyle/>
          <a:p>
            <a:r>
              <a:rPr lang="en-IN" dirty="0"/>
              <a:t>Azure synapse analytics</a:t>
            </a:r>
          </a:p>
        </p:txBody>
      </p:sp>
      <p:sp>
        <p:nvSpPr>
          <p:cNvPr id="3" name="Content Placeholder 2">
            <a:extLst>
              <a:ext uri="{FF2B5EF4-FFF2-40B4-BE49-F238E27FC236}">
                <a16:creationId xmlns:a16="http://schemas.microsoft.com/office/drawing/2014/main" id="{C812E3EB-046B-53D0-AE68-F60432876DBF}"/>
              </a:ext>
            </a:extLst>
          </p:cNvPr>
          <p:cNvSpPr>
            <a:spLocks noGrp="1"/>
          </p:cNvSpPr>
          <p:nvPr>
            <p:ph idx="1"/>
          </p:nvPr>
        </p:nvSpPr>
        <p:spPr/>
        <p:txBody>
          <a:bodyPr>
            <a:normAutofit lnSpcReduction="10000"/>
          </a:bodyPr>
          <a:lstStyle/>
          <a:p>
            <a:pPr>
              <a:buFont typeface="Arial" panose="020B0604020202020204" pitchFamily="34" charset="0"/>
              <a:buChar char="•"/>
            </a:pPr>
            <a:r>
              <a:rPr lang="en-US" i="0" dirty="0">
                <a:effectLst/>
              </a:rPr>
              <a:t>Azure Synapse Analytics is a limitless analytics service that brings together data integration, enterprise data warehousing and big data analytics.</a:t>
            </a:r>
          </a:p>
          <a:p>
            <a:pPr>
              <a:buFont typeface="Arial" panose="020B0604020202020204" pitchFamily="34" charset="0"/>
              <a:buChar char="•"/>
            </a:pPr>
            <a:r>
              <a:rPr lang="en-US" i="0" dirty="0">
                <a:effectLst/>
              </a:rPr>
              <a:t> It gives you the freedom to query data on your terms, using either serverless or dedicated options—at scale.</a:t>
            </a:r>
          </a:p>
          <a:p>
            <a:pPr>
              <a:buFont typeface="Arial" panose="020B0604020202020204" pitchFamily="34" charset="0"/>
              <a:buChar char="•"/>
            </a:pPr>
            <a:r>
              <a:rPr lang="en-US" b="0" i="0" dirty="0">
                <a:solidFill>
                  <a:srgbClr val="BDC1C6"/>
                </a:solidFill>
                <a:effectLst/>
                <a:latin typeface="arial" panose="020B0604020202020204" pitchFamily="34" charset="0"/>
              </a:rPr>
              <a:t> </a:t>
            </a:r>
            <a:r>
              <a:rPr lang="en-US" i="0" dirty="0">
                <a:effectLst/>
              </a:rPr>
              <a:t>Ability to integrate with various data platforms and services. </a:t>
            </a:r>
          </a:p>
          <a:p>
            <a:pPr>
              <a:buFont typeface="Arial" panose="020B0604020202020204" pitchFamily="34" charset="0"/>
              <a:buChar char="•"/>
            </a:pPr>
            <a:r>
              <a:rPr lang="en-US" i="0" dirty="0">
                <a:effectLst/>
              </a:rPr>
              <a:t>Descriptive/Diagnostic Analytics: Use T-SQL queries against the Synapse database to perform data exploration and discovery.</a:t>
            </a:r>
          </a:p>
          <a:p>
            <a:pPr marL="0" indent="0">
              <a:buNone/>
            </a:pPr>
            <a:r>
              <a:rPr lang="en-IN" dirty="0"/>
              <a:t>Azure synapse analytics Serving organizations</a:t>
            </a:r>
          </a:p>
          <a:p>
            <a:pPr lvl="3">
              <a:buFont typeface="Wingdings" panose="05000000000000000000" pitchFamily="2" charset="2"/>
              <a:buChar char="v"/>
            </a:pPr>
            <a:r>
              <a:rPr lang="en-US" b="0" i="0" dirty="0">
                <a:solidFill>
                  <a:srgbClr val="BDC1C6"/>
                </a:solidFill>
                <a:effectLst/>
                <a:latin typeface="arial" panose="020B0604020202020204" pitchFamily="34" charset="0"/>
              </a:rPr>
              <a:t> </a:t>
            </a:r>
            <a:r>
              <a:rPr lang="en-US" i="0" dirty="0">
                <a:effectLst/>
              </a:rPr>
              <a:t>Bank of America Corporation</a:t>
            </a:r>
          </a:p>
          <a:p>
            <a:pPr lvl="3">
              <a:buFont typeface="Wingdings" panose="05000000000000000000" pitchFamily="2" charset="2"/>
              <a:buChar char="v"/>
            </a:pPr>
            <a:r>
              <a:rPr lang="en-US" i="0" dirty="0">
                <a:effectLst/>
              </a:rPr>
              <a:t> Merck &amp; Co</a:t>
            </a:r>
          </a:p>
          <a:p>
            <a:pPr lvl="3">
              <a:buFont typeface="Wingdings" panose="05000000000000000000" pitchFamily="2" charset="2"/>
              <a:buChar char="v"/>
            </a:pPr>
            <a:r>
              <a:rPr lang="en-US" i="0" dirty="0">
                <a:effectLst/>
              </a:rPr>
              <a:t>United States based Life Sciences organization </a:t>
            </a:r>
            <a:endParaRPr lang="en-IN" dirty="0"/>
          </a:p>
          <a:p>
            <a:pPr>
              <a:buFont typeface="Arial" panose="020B0604020202020204" pitchFamily="34" charset="0"/>
              <a:buChar char="•"/>
            </a:pPr>
            <a:endParaRPr lang="en-US" i="0" dirty="0">
              <a:effectLst/>
            </a:endParaRPr>
          </a:p>
        </p:txBody>
      </p:sp>
      <p:pic>
        <p:nvPicPr>
          <p:cNvPr id="5" name="Picture 4">
            <a:extLst>
              <a:ext uri="{FF2B5EF4-FFF2-40B4-BE49-F238E27FC236}">
                <a16:creationId xmlns:a16="http://schemas.microsoft.com/office/drawing/2014/main" id="{32573D2C-A3D7-5E34-8117-B1BB1170B58B}"/>
              </a:ext>
            </a:extLst>
          </p:cNvPr>
          <p:cNvPicPr>
            <a:picLocks noChangeAspect="1"/>
          </p:cNvPicPr>
          <p:nvPr/>
        </p:nvPicPr>
        <p:blipFill>
          <a:blip r:embed="rId2"/>
          <a:stretch>
            <a:fillRect/>
          </a:stretch>
        </p:blipFill>
        <p:spPr>
          <a:xfrm>
            <a:off x="8196538" y="192662"/>
            <a:ext cx="2684886" cy="1700784"/>
          </a:xfrm>
          <a:prstGeom prst="rect">
            <a:avLst/>
          </a:prstGeom>
        </p:spPr>
      </p:pic>
    </p:spTree>
    <p:extLst>
      <p:ext uri="{BB962C8B-B14F-4D97-AF65-F5344CB8AC3E}">
        <p14:creationId xmlns:p14="http://schemas.microsoft.com/office/powerpoint/2010/main" val="424891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478F-5CB7-38D3-34CD-9EF36B9AB176}"/>
              </a:ext>
            </a:extLst>
          </p:cNvPr>
          <p:cNvSpPr>
            <a:spLocks noGrp="1"/>
          </p:cNvSpPr>
          <p:nvPr>
            <p:ph type="title"/>
          </p:nvPr>
        </p:nvSpPr>
        <p:spPr/>
        <p:txBody>
          <a:bodyPr/>
          <a:lstStyle/>
          <a:p>
            <a:r>
              <a:rPr lang="en-IN" dirty="0"/>
              <a:t>Integrations</a:t>
            </a:r>
          </a:p>
        </p:txBody>
      </p:sp>
      <p:sp>
        <p:nvSpPr>
          <p:cNvPr id="3" name="Content Placeholder 2">
            <a:extLst>
              <a:ext uri="{FF2B5EF4-FFF2-40B4-BE49-F238E27FC236}">
                <a16:creationId xmlns:a16="http://schemas.microsoft.com/office/drawing/2014/main" id="{2A566158-603A-F0F5-C41C-BFCB06512144}"/>
              </a:ext>
            </a:extLst>
          </p:cNvPr>
          <p:cNvSpPr>
            <a:spLocks noGrp="1"/>
          </p:cNvSpPr>
          <p:nvPr>
            <p:ph idx="1"/>
          </p:nvPr>
        </p:nvSpPr>
        <p:spPr/>
        <p:txBody>
          <a:bodyPr/>
          <a:lstStyle/>
          <a:p>
            <a:pPr>
              <a:buFont typeface="Arial" panose="020B0604020202020204" pitchFamily="34" charset="0"/>
              <a:buChar char="•"/>
            </a:pPr>
            <a:r>
              <a:rPr lang="en-IN" dirty="0"/>
              <a:t>Azure blob storage + Azure sql database </a:t>
            </a:r>
          </a:p>
          <a:p>
            <a:pPr>
              <a:buFont typeface="Arial" panose="020B0604020202020204" pitchFamily="34" charset="0"/>
              <a:buChar char="•"/>
            </a:pPr>
            <a:r>
              <a:rPr lang="en-IN" dirty="0"/>
              <a:t>Azure synapse analytics + Azure blob storage</a:t>
            </a:r>
          </a:p>
          <a:p>
            <a:pPr>
              <a:buFont typeface="Arial" panose="020B0604020202020204" pitchFamily="34" charset="0"/>
              <a:buChar char="•"/>
            </a:pPr>
            <a:r>
              <a:rPr lang="en-IN" dirty="0"/>
              <a:t> Databricks + powerBI</a:t>
            </a:r>
          </a:p>
          <a:p>
            <a:pPr>
              <a:buFont typeface="Arial" panose="020B0604020202020204" pitchFamily="34" charset="0"/>
              <a:buChar char="•"/>
            </a:pPr>
            <a:r>
              <a:rPr lang="en-IN" dirty="0"/>
              <a:t>Databricks + Data factory</a:t>
            </a:r>
          </a:p>
          <a:p>
            <a:pPr>
              <a:buFont typeface="Arial" panose="020B0604020202020204" pitchFamily="34" charset="0"/>
              <a:buChar char="•"/>
            </a:pPr>
            <a:r>
              <a:rPr lang="en-IN" dirty="0"/>
              <a:t> Synapse + PowerBI </a:t>
            </a:r>
          </a:p>
          <a:p>
            <a:endParaRPr lang="en-IN" dirty="0"/>
          </a:p>
          <a:p>
            <a:endParaRPr lang="en-IN" dirty="0"/>
          </a:p>
        </p:txBody>
      </p:sp>
    </p:spTree>
    <p:extLst>
      <p:ext uri="{BB962C8B-B14F-4D97-AF65-F5344CB8AC3E}">
        <p14:creationId xmlns:p14="http://schemas.microsoft.com/office/powerpoint/2010/main" val="3857058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1661</TotalTime>
  <Words>868</Words>
  <Application>Microsoft Office PowerPoint</Application>
  <PresentationFormat>Widescreen</PresentationFormat>
  <Paragraphs>164</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vt:lpstr>
      <vt:lpstr>Calibri</vt:lpstr>
      <vt:lpstr>Tw Cen MT</vt:lpstr>
      <vt:lpstr>Tw Cen MT Condensed</vt:lpstr>
      <vt:lpstr>Tw Cen MT Condensed (Headings)</vt:lpstr>
      <vt:lpstr>Wingdings</vt:lpstr>
      <vt:lpstr>Wingdings 3</vt:lpstr>
      <vt:lpstr>Integral</vt:lpstr>
      <vt:lpstr> DXC REAL TIME PROJECTs</vt:lpstr>
      <vt:lpstr>Contents</vt:lpstr>
      <vt:lpstr>Introduction</vt:lpstr>
      <vt:lpstr>Azure cosmos DB</vt:lpstr>
      <vt:lpstr>Azure blob storage</vt:lpstr>
      <vt:lpstr>Azure Data factory</vt:lpstr>
      <vt:lpstr>Azure databricks</vt:lpstr>
      <vt:lpstr>Azure synapse analytics</vt:lpstr>
      <vt:lpstr>Integrations</vt:lpstr>
      <vt:lpstr>Udemy Project’s</vt:lpstr>
      <vt:lpstr>Project-1 connected vehicles</vt:lpstr>
      <vt:lpstr>Our task</vt:lpstr>
      <vt:lpstr>Project outline</vt:lpstr>
      <vt:lpstr>Resources provided</vt:lpstr>
      <vt:lpstr>Getting started with the project</vt:lpstr>
      <vt:lpstr>Creating azure data factory</vt:lpstr>
      <vt:lpstr>Creating azure data factory pipeline</vt:lpstr>
      <vt:lpstr>Creating azure data factory pipeline</vt:lpstr>
      <vt:lpstr>Creating blob trigger logic</vt:lpstr>
      <vt:lpstr>Creating blob trigger logic</vt:lpstr>
      <vt:lpstr>Creating sql server and data base</vt:lpstr>
      <vt:lpstr>Adding another pipe line</vt:lpstr>
      <vt:lpstr>Adding another pipeline</vt:lpstr>
      <vt:lpstr>result</vt:lpstr>
      <vt:lpstr>Project-2 ap Morgan data platform</vt:lpstr>
      <vt:lpstr>Our task</vt:lpstr>
      <vt:lpstr>Resources provided</vt:lpstr>
      <vt:lpstr>Getting started with the project</vt:lpstr>
      <vt:lpstr>data bricks</vt:lpstr>
      <vt:lpstr>Creating data bricks</vt:lpstr>
      <vt:lpstr>Creating data bricks</vt:lpstr>
      <vt:lpstr>Creating a cluster in data bricks</vt:lpstr>
      <vt:lpstr>Adding note book in data bricks</vt:lpstr>
      <vt:lpstr>Creating data factory </vt:lpstr>
      <vt:lpstr>Creating azure data bricks linked service in azure data factory</vt:lpstr>
      <vt:lpstr>Creating azure data bricks linked service in azure data factory</vt:lpstr>
      <vt:lpstr>Creating azure data bricks linked service in azure data factory</vt:lpstr>
      <vt:lpstr>result</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DXC REAL TIME PROJECT </dc:title>
  <dc:creator>aditya nandi</dc:creator>
  <cp:lastModifiedBy>aditya nandi</cp:lastModifiedBy>
  <cp:revision>13</cp:revision>
  <dcterms:created xsi:type="dcterms:W3CDTF">2022-06-13T09:04:03Z</dcterms:created>
  <dcterms:modified xsi:type="dcterms:W3CDTF">2022-06-28T11:30:49Z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