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66" r:id="rId3"/>
    <p:sldId id="256" r:id="rId4"/>
    <p:sldId id="261" r:id="rId5"/>
    <p:sldId id="259" r:id="rId6"/>
    <p:sldId id="262" r:id="rId7"/>
    <p:sldId id="264" r:id="rId8"/>
    <p:sldId id="263" r:id="rId9"/>
    <p:sldId id="265" r:id="rId10"/>
    <p:sldId id="268" r:id="rId11"/>
    <p:sldId id="269" r:id="rId12"/>
    <p:sldId id="270" r:id="rId13"/>
    <p:sldId id="281" r:id="rId14"/>
    <p:sldId id="284" r:id="rId15"/>
    <p:sldId id="282" r:id="rId16"/>
    <p:sldId id="283" r:id="rId17"/>
    <p:sldId id="273" r:id="rId18"/>
    <p:sldId id="274" r:id="rId19"/>
    <p:sldId id="276" r:id="rId20"/>
    <p:sldId id="275" r:id="rId21"/>
    <p:sldId id="277" r:id="rId22"/>
    <p:sldId id="278" r:id="rId23"/>
    <p:sldId id="279" r:id="rId24"/>
    <p:sldId id="280" r:id="rId25"/>
    <p:sldId id="25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6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B183E-CB14-429B-98D9-8B620B19AFE6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FDAAC-482B-4992-B32B-B4B24E2C40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450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FDAAC-482B-4992-B32B-B4B24E2C401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65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CE92E-0D22-26E5-72AC-AC682FCBD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21314E-32D6-D943-B53F-4E9325B591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55132D-504B-D76C-4CE3-732969057C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AFF61-EC6F-BF87-0176-17490034C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FDAAC-482B-4992-B32B-B4B24E2C401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880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EF879-9D9E-548E-BBBE-77382B836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C963CA-921D-30D4-35BB-4205842818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C92E3C-E967-F8B6-7010-E5CA43C2CB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23AB4-9270-607D-3D63-15163077ED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FDAAC-482B-4992-B32B-B4B24E2C401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655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FDAAC-482B-4992-B32B-B4B24E2C4011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393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D28AA21-4D50-4B35-A6F0-39395C3E8686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99D808C6-4C00-4887-BC69-867DA6C03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29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92BA360-9028-CAFD-7CC9-7324784D2F72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rgbClr val="181818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D28AA21-4D50-4B35-A6F0-39395C3E8686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9D808C6-4C00-4887-BC69-867DA6C03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26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4426D-A57D-2872-1A9B-D0880F57D575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AA21-4D50-4B35-A6F0-39395C3E8686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08C6-4C00-4887-BC69-867DA6C03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294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67CA42-BE57-73B7-7104-58F79FB47D27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7602" y="695325"/>
            <a:ext cx="2926080" cy="5717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352" y="714375"/>
            <a:ext cx="8674249" cy="56980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AA21-4D50-4B35-A6F0-39395C3E8686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08C6-4C00-4887-BC69-867DA6C03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76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3008D5E-0784-C123-828D-9F77964573E8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AA21-4D50-4B35-A6F0-39395C3E8686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08C6-4C00-4887-BC69-867DA6C03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32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7AA87C3-328D-727B-F67B-1E92C26B11D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66165"/>
            <a:ext cx="11250178" cy="150922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7200" b="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504" y="1975389"/>
            <a:ext cx="11250178" cy="4437058"/>
          </a:xfrm>
        </p:spPr>
        <p:txBody>
          <a:bodyPr anchor="t">
            <a:normAutofit/>
          </a:bodyPr>
          <a:lstStyle>
            <a:lvl1pPr marL="457200" indent="-457200">
              <a:buFont typeface="Wingdings" panose="05000000000000000000" pitchFamily="2" charset="2"/>
              <a:buChar char="v"/>
              <a:defRPr sz="32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 sz="2800" i="0">
                <a:solidFill>
                  <a:schemeClr val="bg1"/>
                </a:solidFill>
              </a:defRPr>
            </a:lvl2pPr>
            <a:lvl3pPr marL="1257300" marR="0" indent="-342900" algn="l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AA21-4D50-4B35-A6F0-39395C3E8686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08C6-4C00-4887-BC69-867DA6C0386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53353" y="466165"/>
            <a:ext cx="259977" cy="5946282"/>
          </a:xfrm>
          <a:prstGeom prst="rect">
            <a:avLst/>
          </a:prstGeom>
          <a:solidFill>
            <a:srgbClr val="138BE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0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F07FC2-A655-A2A7-54E6-0A7D9258F47B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351" y="1111623"/>
            <a:ext cx="5852160" cy="530082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5511" y="1111624"/>
            <a:ext cx="5852160" cy="53008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AA21-4D50-4B35-A6F0-39395C3E8686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08C6-4C00-4887-BC69-867DA6C03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4C456E-7040-95FE-B22F-C17CC21C8A6E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3" y="1143997"/>
            <a:ext cx="5852159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352" y="1879044"/>
            <a:ext cx="5852160" cy="452175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18112" y="1143997"/>
            <a:ext cx="58607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800" b="0" cap="all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18112" y="1866373"/>
            <a:ext cx="5852160" cy="453442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AA21-4D50-4B35-A6F0-39395C3E8686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08C6-4C00-4887-BC69-867DA6C03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09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u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4424515"/>
            <a:ext cx="10782300" cy="894735"/>
          </a:xfrm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5400" spc="-120" baseline="0">
                <a:solidFill>
                  <a:schemeClr val="accent5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850" y="5319252"/>
            <a:ext cx="10782300" cy="533544"/>
          </a:xfrm>
        </p:spPr>
        <p:txBody>
          <a:bodyPr>
            <a:normAutofit/>
          </a:bodyPr>
          <a:lstStyle>
            <a:lvl1pPr marL="0" indent="0" algn="ctr">
              <a:buNone/>
              <a:defRPr sz="3200" i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D28AA21-4D50-4B35-A6F0-39395C3E8686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  <a:alpha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99D808C6-4C00-4887-BC69-867DA6C0386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E5A13E-6B39-5EB9-018F-9DA365B4DF33}"/>
              </a:ext>
            </a:extLst>
          </p:cNvPr>
          <p:cNvSpPr>
            <a:spLocks noChangeAspect="1"/>
          </p:cNvSpPr>
          <p:nvPr/>
        </p:nvSpPr>
        <p:spPr>
          <a:xfrm>
            <a:off x="5181601" y="1446182"/>
            <a:ext cx="1828799" cy="18288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8EEE6-8976-851D-F510-207FC6D4CF21}"/>
              </a:ext>
            </a:extLst>
          </p:cNvPr>
          <p:cNvSpPr>
            <a:spLocks noChangeAspect="1"/>
          </p:cNvSpPr>
          <p:nvPr/>
        </p:nvSpPr>
        <p:spPr>
          <a:xfrm>
            <a:off x="778573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48510-2F64-4D88-22C1-3FF7F2533D22}"/>
              </a:ext>
            </a:extLst>
          </p:cNvPr>
          <p:cNvSpPr>
            <a:spLocks noChangeAspect="1"/>
          </p:cNvSpPr>
          <p:nvPr/>
        </p:nvSpPr>
        <p:spPr>
          <a:xfrm>
            <a:off x="1187581" y="1455326"/>
            <a:ext cx="3218688" cy="181051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01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6F2899-BB1A-C8A9-12B0-A07F6B33176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AA21-4D50-4B35-A6F0-39395C3E8686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08C6-4C00-4887-BC69-867DA6C03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12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07AB90-9728-28A7-0C31-273BFC645DFA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AA21-4D50-4B35-A6F0-39395C3E8686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808C6-4C00-4887-BC69-867DA6C03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73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005482" y="542282"/>
            <a:ext cx="384820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53" y="761999"/>
            <a:ext cx="7366647" cy="56504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5482" y="2511813"/>
            <a:ext cx="3848200" cy="33645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AA21-4D50-4B35-A6F0-39395C3E8686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9D808C6-4C00-4887-BC69-867DA6C0386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906DB1-8C12-010E-62DB-3FD29C5810E0}"/>
              </a:ext>
            </a:extLst>
          </p:cNvPr>
          <p:cNvSpPr>
            <a:spLocks noChangeAspect="1"/>
          </p:cNvSpPr>
          <p:nvPr/>
        </p:nvSpPr>
        <p:spPr>
          <a:xfrm>
            <a:off x="11277599" y="594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6400799" h="6400800">
                <a:moveTo>
                  <a:pt x="4618019" y="5165230"/>
                </a:moveTo>
                <a:lnTo>
                  <a:pt x="4618017" y="5165232"/>
                </a:lnTo>
                <a:lnTo>
                  <a:pt x="4618015" y="5165233"/>
                </a:lnTo>
                <a:close/>
                <a:moveTo>
                  <a:pt x="1770381" y="5155624"/>
                </a:moveTo>
                <a:lnTo>
                  <a:pt x="1770052" y="5156145"/>
                </a:lnTo>
                <a:lnTo>
                  <a:pt x="1770053" y="5156145"/>
                </a:lnTo>
                <a:lnTo>
                  <a:pt x="1770381" y="5155628"/>
                </a:lnTo>
                <a:lnTo>
                  <a:pt x="1777025" y="5160947"/>
                </a:lnTo>
                <a:lnTo>
                  <a:pt x="1777058" y="5160968"/>
                </a:lnTo>
                <a:close/>
                <a:moveTo>
                  <a:pt x="2806398" y="4574096"/>
                </a:moveTo>
                <a:lnTo>
                  <a:pt x="2766254" y="4708190"/>
                </a:lnTo>
                <a:lnTo>
                  <a:pt x="2847309" y="4708190"/>
                </a:lnTo>
                <a:close/>
                <a:moveTo>
                  <a:pt x="3045103" y="4550925"/>
                </a:moveTo>
                <a:lnTo>
                  <a:pt x="3045103" y="4642622"/>
                </a:lnTo>
                <a:lnTo>
                  <a:pt x="3089471" y="4642622"/>
                </a:lnTo>
                <a:cubicBezTo>
                  <a:pt x="3116587" y="4642622"/>
                  <a:pt x="3133841" y="4641430"/>
                  <a:pt x="3141235" y="4639048"/>
                </a:cubicBezTo>
                <a:cubicBezTo>
                  <a:pt x="3148631" y="4636665"/>
                  <a:pt x="3154629" y="4631858"/>
                  <a:pt x="3159231" y="4624628"/>
                </a:cubicBezTo>
                <a:cubicBezTo>
                  <a:pt x="3163831" y="4617397"/>
                  <a:pt x="3166133" y="4607784"/>
                  <a:pt x="3166133" y="4595788"/>
                </a:cubicBezTo>
                <a:cubicBezTo>
                  <a:pt x="3166133" y="4584284"/>
                  <a:pt x="3163831" y="4575041"/>
                  <a:pt x="3159231" y="4568057"/>
                </a:cubicBezTo>
                <a:cubicBezTo>
                  <a:pt x="3154629" y="4561073"/>
                  <a:pt x="3148385" y="4556266"/>
                  <a:pt x="3140497" y="4553637"/>
                </a:cubicBezTo>
                <a:cubicBezTo>
                  <a:pt x="3134909" y="4551829"/>
                  <a:pt x="3118723" y="4550925"/>
                  <a:pt x="3091937" y="4550925"/>
                </a:cubicBezTo>
                <a:close/>
                <a:moveTo>
                  <a:pt x="2158254" y="4492752"/>
                </a:moveTo>
                <a:lnTo>
                  <a:pt x="2217906" y="4492752"/>
                </a:lnTo>
                <a:lnTo>
                  <a:pt x="2217906" y="4790027"/>
                </a:lnTo>
                <a:lnTo>
                  <a:pt x="2366790" y="4790027"/>
                </a:lnTo>
                <a:lnTo>
                  <a:pt x="2366790" y="4851158"/>
                </a:lnTo>
                <a:lnTo>
                  <a:pt x="2158254" y="4851158"/>
                </a:lnTo>
                <a:close/>
                <a:moveTo>
                  <a:pt x="3690793" y="4489794"/>
                </a:moveTo>
                <a:lnTo>
                  <a:pt x="3748967" y="4489794"/>
                </a:lnTo>
                <a:lnTo>
                  <a:pt x="3870243" y="4731114"/>
                </a:lnTo>
                <a:lnTo>
                  <a:pt x="3870243" y="4489794"/>
                </a:lnTo>
                <a:lnTo>
                  <a:pt x="3925951" y="4489794"/>
                </a:lnTo>
                <a:lnTo>
                  <a:pt x="3925951" y="4851158"/>
                </a:lnTo>
                <a:lnTo>
                  <a:pt x="3865805" y="4851158"/>
                </a:lnTo>
                <a:lnTo>
                  <a:pt x="3746501" y="4615507"/>
                </a:lnTo>
                <a:lnTo>
                  <a:pt x="3746501" y="4851158"/>
                </a:lnTo>
                <a:lnTo>
                  <a:pt x="3690793" y="4851158"/>
                </a:lnTo>
                <a:close/>
                <a:moveTo>
                  <a:pt x="3574029" y="4489794"/>
                </a:moveTo>
                <a:lnTo>
                  <a:pt x="3633681" y="4489794"/>
                </a:lnTo>
                <a:lnTo>
                  <a:pt x="3633681" y="4851158"/>
                </a:lnTo>
                <a:lnTo>
                  <a:pt x="3574029" y="4851158"/>
                </a:lnTo>
                <a:close/>
                <a:moveTo>
                  <a:pt x="3281219" y="4489794"/>
                </a:moveTo>
                <a:lnTo>
                  <a:pt x="3339391" y="4489794"/>
                </a:lnTo>
                <a:lnTo>
                  <a:pt x="3460667" y="4731114"/>
                </a:lnTo>
                <a:lnTo>
                  <a:pt x="3460667" y="4489794"/>
                </a:lnTo>
                <a:lnTo>
                  <a:pt x="3516375" y="4489794"/>
                </a:lnTo>
                <a:lnTo>
                  <a:pt x="3516375" y="4851158"/>
                </a:lnTo>
                <a:lnTo>
                  <a:pt x="3456231" y="4851158"/>
                </a:lnTo>
                <a:lnTo>
                  <a:pt x="3336927" y="4615507"/>
                </a:lnTo>
                <a:lnTo>
                  <a:pt x="3336927" y="4851158"/>
                </a:lnTo>
                <a:lnTo>
                  <a:pt x="3281219" y="4851158"/>
                </a:lnTo>
                <a:close/>
                <a:moveTo>
                  <a:pt x="2985451" y="4489794"/>
                </a:moveTo>
                <a:lnTo>
                  <a:pt x="3111409" y="4489794"/>
                </a:lnTo>
                <a:cubicBezTo>
                  <a:pt x="3143619" y="4489794"/>
                  <a:pt x="3166625" y="4493040"/>
                  <a:pt x="3180429" y="4499531"/>
                </a:cubicBezTo>
                <a:cubicBezTo>
                  <a:pt x="3194233" y="4506022"/>
                  <a:pt x="3205571" y="4517279"/>
                  <a:pt x="3214445" y="4533301"/>
                </a:cubicBezTo>
                <a:cubicBezTo>
                  <a:pt x="3223319" y="4549323"/>
                  <a:pt x="3227757" y="4568509"/>
                  <a:pt x="3227757" y="4590858"/>
                </a:cubicBezTo>
                <a:cubicBezTo>
                  <a:pt x="3227757" y="4619123"/>
                  <a:pt x="3220977" y="4641882"/>
                  <a:pt x="3207421" y="4659137"/>
                </a:cubicBezTo>
                <a:cubicBezTo>
                  <a:pt x="3193863" y="4676392"/>
                  <a:pt x="3174595" y="4687238"/>
                  <a:pt x="3149617" y="4691675"/>
                </a:cubicBezTo>
                <a:cubicBezTo>
                  <a:pt x="3162435" y="4700877"/>
                  <a:pt x="3173035" y="4710943"/>
                  <a:pt x="3181415" y="4721871"/>
                </a:cubicBezTo>
                <a:cubicBezTo>
                  <a:pt x="3189795" y="4732799"/>
                  <a:pt x="3201217" y="4752395"/>
                  <a:pt x="3215679" y="4780660"/>
                </a:cubicBezTo>
                <a:lnTo>
                  <a:pt x="3251667" y="4851158"/>
                </a:lnTo>
                <a:lnTo>
                  <a:pt x="3180295" y="4851158"/>
                </a:lnTo>
                <a:lnTo>
                  <a:pt x="3136999" y="4772526"/>
                </a:lnTo>
                <a:cubicBezTo>
                  <a:pt x="3121419" y="4744096"/>
                  <a:pt x="3110835" y="4726308"/>
                  <a:pt x="3105247" y="4719159"/>
                </a:cubicBezTo>
                <a:cubicBezTo>
                  <a:pt x="3099659" y="4712011"/>
                  <a:pt x="3093745" y="4707081"/>
                  <a:pt x="3087499" y="4704369"/>
                </a:cubicBezTo>
                <a:cubicBezTo>
                  <a:pt x="3081255" y="4701658"/>
                  <a:pt x="3071231" y="4700302"/>
                  <a:pt x="3057427" y="4700302"/>
                </a:cubicBezTo>
                <a:lnTo>
                  <a:pt x="3045103" y="4700302"/>
                </a:lnTo>
                <a:lnTo>
                  <a:pt x="3045103" y="4851158"/>
                </a:lnTo>
                <a:lnTo>
                  <a:pt x="2985451" y="4851158"/>
                </a:lnTo>
                <a:close/>
                <a:moveTo>
                  <a:pt x="2775243" y="4489794"/>
                </a:moveTo>
                <a:lnTo>
                  <a:pt x="2838605" y="4489794"/>
                </a:lnTo>
                <a:lnTo>
                  <a:pt x="2957377" y="4851158"/>
                </a:lnTo>
                <a:lnTo>
                  <a:pt x="2892522" y="4851158"/>
                </a:lnTo>
                <a:lnTo>
                  <a:pt x="2866570" y="4769321"/>
                </a:lnTo>
                <a:lnTo>
                  <a:pt x="2747952" y="4769321"/>
                </a:lnTo>
                <a:lnTo>
                  <a:pt x="2723452" y="4851158"/>
                </a:lnTo>
                <a:lnTo>
                  <a:pt x="2659856" y="4851158"/>
                </a:lnTo>
                <a:close/>
                <a:moveTo>
                  <a:pt x="2413950" y="4489794"/>
                </a:moveTo>
                <a:lnTo>
                  <a:pt x="2633825" y="4489794"/>
                </a:lnTo>
                <a:lnTo>
                  <a:pt x="2633825" y="4550925"/>
                </a:lnTo>
                <a:lnTo>
                  <a:pt x="2473602" y="4550925"/>
                </a:lnTo>
                <a:lnTo>
                  <a:pt x="2473602" y="4631037"/>
                </a:lnTo>
                <a:lnTo>
                  <a:pt x="2622486" y="4631037"/>
                </a:lnTo>
                <a:lnTo>
                  <a:pt x="2622486" y="4691921"/>
                </a:lnTo>
                <a:lnTo>
                  <a:pt x="2473602" y="4691921"/>
                </a:lnTo>
                <a:lnTo>
                  <a:pt x="2473602" y="4790027"/>
                </a:lnTo>
                <a:lnTo>
                  <a:pt x="2639248" y="4790027"/>
                </a:lnTo>
                <a:lnTo>
                  <a:pt x="2639248" y="4851158"/>
                </a:lnTo>
                <a:lnTo>
                  <a:pt x="2413950" y="4851158"/>
                </a:lnTo>
                <a:close/>
                <a:moveTo>
                  <a:pt x="4122381" y="4483632"/>
                </a:moveTo>
                <a:cubicBezTo>
                  <a:pt x="4157711" y="4483632"/>
                  <a:pt x="4186019" y="4492629"/>
                  <a:pt x="4207299" y="4510623"/>
                </a:cubicBezTo>
                <a:cubicBezTo>
                  <a:pt x="4228579" y="4528617"/>
                  <a:pt x="4242259" y="4555033"/>
                  <a:pt x="4248341" y="4589872"/>
                </a:cubicBezTo>
                <a:lnTo>
                  <a:pt x="4189181" y="4603429"/>
                </a:lnTo>
                <a:cubicBezTo>
                  <a:pt x="4184745" y="4584860"/>
                  <a:pt x="4176611" y="4570645"/>
                  <a:pt x="4164779" y="4560785"/>
                </a:cubicBezTo>
                <a:cubicBezTo>
                  <a:pt x="4152947" y="4550925"/>
                  <a:pt x="4138813" y="4545995"/>
                  <a:pt x="4122381" y="4545995"/>
                </a:cubicBezTo>
                <a:cubicBezTo>
                  <a:pt x="4096909" y="4545995"/>
                  <a:pt x="4076287" y="4555896"/>
                  <a:pt x="4060511" y="4575698"/>
                </a:cubicBezTo>
                <a:cubicBezTo>
                  <a:pt x="4044735" y="4595500"/>
                  <a:pt x="4036847" y="4625696"/>
                  <a:pt x="4036847" y="4666286"/>
                </a:cubicBezTo>
                <a:cubicBezTo>
                  <a:pt x="4036847" y="4709833"/>
                  <a:pt x="4045391" y="4742946"/>
                  <a:pt x="4062483" y="4765624"/>
                </a:cubicBezTo>
                <a:cubicBezTo>
                  <a:pt x="4077107" y="4785179"/>
                  <a:pt x="4096909" y="4794957"/>
                  <a:pt x="4121887" y="4794957"/>
                </a:cubicBezTo>
                <a:cubicBezTo>
                  <a:pt x="4133555" y="4794957"/>
                  <a:pt x="4145675" y="4792213"/>
                  <a:pt x="4158247" y="4786726"/>
                </a:cubicBezTo>
                <a:cubicBezTo>
                  <a:pt x="4170817" y="4781239"/>
                  <a:pt x="4182033" y="4773745"/>
                  <a:pt x="4191893" y="4764245"/>
                </a:cubicBezTo>
                <a:lnTo>
                  <a:pt x="4191893" y="4718543"/>
                </a:lnTo>
                <a:lnTo>
                  <a:pt x="4123367" y="4718543"/>
                </a:lnTo>
                <a:lnTo>
                  <a:pt x="4123367" y="4657412"/>
                </a:lnTo>
                <a:lnTo>
                  <a:pt x="4252285" y="4657412"/>
                </a:lnTo>
                <a:lnTo>
                  <a:pt x="4252285" y="4801366"/>
                </a:lnTo>
                <a:cubicBezTo>
                  <a:pt x="4239303" y="4816648"/>
                  <a:pt x="4220897" y="4829795"/>
                  <a:pt x="4197069" y="4840805"/>
                </a:cubicBezTo>
                <a:cubicBezTo>
                  <a:pt x="4173241" y="4851815"/>
                  <a:pt x="4149331" y="4857320"/>
                  <a:pt x="4125339" y="4857320"/>
                </a:cubicBezTo>
                <a:cubicBezTo>
                  <a:pt x="4096087" y="4857320"/>
                  <a:pt x="4070287" y="4850131"/>
                  <a:pt x="4047939" y="4835752"/>
                </a:cubicBezTo>
                <a:cubicBezTo>
                  <a:pt x="4025591" y="4821373"/>
                  <a:pt x="4007883" y="4799846"/>
                  <a:pt x="3994819" y="4771170"/>
                </a:cubicBezTo>
                <a:cubicBezTo>
                  <a:pt x="3981755" y="4742494"/>
                  <a:pt x="3975223" y="4708765"/>
                  <a:pt x="3975223" y="4669983"/>
                </a:cubicBezTo>
                <a:cubicBezTo>
                  <a:pt x="3975223" y="4630215"/>
                  <a:pt x="3981837" y="4596198"/>
                  <a:pt x="3995065" y="4567933"/>
                </a:cubicBezTo>
                <a:cubicBezTo>
                  <a:pt x="4008293" y="4539669"/>
                  <a:pt x="4025467" y="4518552"/>
                  <a:pt x="4046583" y="4504584"/>
                </a:cubicBezTo>
                <a:cubicBezTo>
                  <a:pt x="4067699" y="4490616"/>
                  <a:pt x="4092965" y="4483632"/>
                  <a:pt x="4122381" y="4483632"/>
                </a:cubicBezTo>
                <a:close/>
                <a:moveTo>
                  <a:pt x="5415569" y="4180914"/>
                </a:moveTo>
                <a:lnTo>
                  <a:pt x="5411861" y="4190407"/>
                </a:lnTo>
                <a:lnTo>
                  <a:pt x="5411867" y="4190394"/>
                </a:lnTo>
                <a:close/>
                <a:moveTo>
                  <a:pt x="5416445" y="4178669"/>
                </a:moveTo>
                <a:lnTo>
                  <a:pt x="5416443" y="4178671"/>
                </a:lnTo>
                <a:lnTo>
                  <a:pt x="5417353" y="4179147"/>
                </a:lnTo>
                <a:lnTo>
                  <a:pt x="5417353" y="4179146"/>
                </a:lnTo>
                <a:close/>
                <a:moveTo>
                  <a:pt x="3777949" y="3964496"/>
                </a:moveTo>
                <a:lnTo>
                  <a:pt x="3737803" y="4098590"/>
                </a:lnTo>
                <a:lnTo>
                  <a:pt x="3818859" y="4098590"/>
                </a:lnTo>
                <a:close/>
                <a:moveTo>
                  <a:pt x="1949727" y="3941325"/>
                </a:moveTo>
                <a:lnTo>
                  <a:pt x="1949727" y="4033022"/>
                </a:lnTo>
                <a:lnTo>
                  <a:pt x="1994097" y="4033022"/>
                </a:lnTo>
                <a:cubicBezTo>
                  <a:pt x="2021211" y="4033022"/>
                  <a:pt x="2038466" y="4031831"/>
                  <a:pt x="2045861" y="4029448"/>
                </a:cubicBezTo>
                <a:cubicBezTo>
                  <a:pt x="2053256" y="4027065"/>
                  <a:pt x="2059254" y="4022258"/>
                  <a:pt x="2063855" y="4015028"/>
                </a:cubicBezTo>
                <a:cubicBezTo>
                  <a:pt x="2068457" y="4007797"/>
                  <a:pt x="2070757" y="3998184"/>
                  <a:pt x="2070757" y="3986188"/>
                </a:cubicBezTo>
                <a:cubicBezTo>
                  <a:pt x="2070757" y="3974685"/>
                  <a:pt x="2068457" y="3965441"/>
                  <a:pt x="2063855" y="3958457"/>
                </a:cubicBezTo>
                <a:cubicBezTo>
                  <a:pt x="2059254" y="3951473"/>
                  <a:pt x="2053009" y="3946666"/>
                  <a:pt x="2045121" y="3944037"/>
                </a:cubicBezTo>
                <a:cubicBezTo>
                  <a:pt x="2039534" y="3942229"/>
                  <a:pt x="2023348" y="3941325"/>
                  <a:pt x="1996562" y="3941325"/>
                </a:cubicBezTo>
                <a:close/>
                <a:moveTo>
                  <a:pt x="3012427" y="3936395"/>
                </a:moveTo>
                <a:cubicBezTo>
                  <a:pt x="2988071" y="3936395"/>
                  <a:pt x="2968239" y="3946502"/>
                  <a:pt x="2952933" y="3966715"/>
                </a:cubicBezTo>
                <a:cubicBezTo>
                  <a:pt x="2937627" y="3986927"/>
                  <a:pt x="2929974" y="4018232"/>
                  <a:pt x="2929974" y="4060630"/>
                </a:cubicBezTo>
                <a:cubicBezTo>
                  <a:pt x="2929974" y="4102206"/>
                  <a:pt x="2937874" y="4133387"/>
                  <a:pt x="2953673" y="4154175"/>
                </a:cubicBezTo>
                <a:cubicBezTo>
                  <a:pt x="2969471" y="4174963"/>
                  <a:pt x="2989057" y="4185357"/>
                  <a:pt x="3012427" y="4185357"/>
                </a:cubicBezTo>
                <a:cubicBezTo>
                  <a:pt x="3035963" y="4185357"/>
                  <a:pt x="3055465" y="4175045"/>
                  <a:pt x="3070935" y="4154422"/>
                </a:cubicBezTo>
                <a:cubicBezTo>
                  <a:pt x="3086407" y="4133798"/>
                  <a:pt x="3094141" y="4102123"/>
                  <a:pt x="3094141" y="4059397"/>
                </a:cubicBezTo>
                <a:cubicBezTo>
                  <a:pt x="3094141" y="4017493"/>
                  <a:pt x="3086611" y="3986516"/>
                  <a:pt x="3071551" y="3966468"/>
                </a:cubicBezTo>
                <a:cubicBezTo>
                  <a:pt x="3056493" y="3946420"/>
                  <a:pt x="3036785" y="3936395"/>
                  <a:pt x="3012427" y="3936395"/>
                </a:cubicBezTo>
                <a:close/>
                <a:moveTo>
                  <a:pt x="2317103" y="3936395"/>
                </a:moveTo>
                <a:cubicBezTo>
                  <a:pt x="2292746" y="3936395"/>
                  <a:pt x="2272914" y="3946502"/>
                  <a:pt x="2257608" y="3966715"/>
                </a:cubicBezTo>
                <a:cubicBezTo>
                  <a:pt x="2242302" y="3986927"/>
                  <a:pt x="2234649" y="4018232"/>
                  <a:pt x="2234649" y="4060630"/>
                </a:cubicBezTo>
                <a:cubicBezTo>
                  <a:pt x="2234649" y="4102206"/>
                  <a:pt x="2242549" y="4133387"/>
                  <a:pt x="2258348" y="4154175"/>
                </a:cubicBezTo>
                <a:cubicBezTo>
                  <a:pt x="2274147" y="4174963"/>
                  <a:pt x="2293732" y="4185357"/>
                  <a:pt x="2317103" y="4185357"/>
                </a:cubicBezTo>
                <a:cubicBezTo>
                  <a:pt x="2340638" y="4185357"/>
                  <a:pt x="2360141" y="4175045"/>
                  <a:pt x="2375611" y="4154422"/>
                </a:cubicBezTo>
                <a:cubicBezTo>
                  <a:pt x="2391081" y="4133798"/>
                  <a:pt x="2398816" y="4102123"/>
                  <a:pt x="2398816" y="4059397"/>
                </a:cubicBezTo>
                <a:cubicBezTo>
                  <a:pt x="2398816" y="4017493"/>
                  <a:pt x="2391287" y="3986516"/>
                  <a:pt x="2376227" y="3966468"/>
                </a:cubicBezTo>
                <a:cubicBezTo>
                  <a:pt x="2361168" y="3946420"/>
                  <a:pt x="2341459" y="3936395"/>
                  <a:pt x="2317103" y="3936395"/>
                </a:cubicBezTo>
                <a:close/>
                <a:moveTo>
                  <a:pt x="4957125" y="3880194"/>
                </a:moveTo>
                <a:lnTo>
                  <a:pt x="5176999" y="3880194"/>
                </a:lnTo>
                <a:lnTo>
                  <a:pt x="5176999" y="3941325"/>
                </a:lnTo>
                <a:lnTo>
                  <a:pt x="5016777" y="3941325"/>
                </a:lnTo>
                <a:lnTo>
                  <a:pt x="5016777" y="4021437"/>
                </a:lnTo>
                <a:lnTo>
                  <a:pt x="5165661" y="4021437"/>
                </a:lnTo>
                <a:lnTo>
                  <a:pt x="5165661" y="4082321"/>
                </a:lnTo>
                <a:lnTo>
                  <a:pt x="5016777" y="4082321"/>
                </a:lnTo>
                <a:lnTo>
                  <a:pt x="5016777" y="4180427"/>
                </a:lnTo>
                <a:lnTo>
                  <a:pt x="5182423" y="4180427"/>
                </a:lnTo>
                <a:lnTo>
                  <a:pt x="5182423" y="4241558"/>
                </a:lnTo>
                <a:lnTo>
                  <a:pt x="4957125" y="4241558"/>
                </a:lnTo>
                <a:close/>
                <a:moveTo>
                  <a:pt x="4662343" y="3880194"/>
                </a:moveTo>
                <a:lnTo>
                  <a:pt x="4720517" y="3880194"/>
                </a:lnTo>
                <a:lnTo>
                  <a:pt x="4841793" y="4121514"/>
                </a:lnTo>
                <a:lnTo>
                  <a:pt x="4841793" y="3880194"/>
                </a:lnTo>
                <a:lnTo>
                  <a:pt x="4897501" y="3880194"/>
                </a:lnTo>
                <a:lnTo>
                  <a:pt x="4897501" y="4241558"/>
                </a:lnTo>
                <a:lnTo>
                  <a:pt x="4837355" y="4241558"/>
                </a:lnTo>
                <a:lnTo>
                  <a:pt x="4718051" y="4005907"/>
                </a:lnTo>
                <a:lnTo>
                  <a:pt x="4718051" y="4241558"/>
                </a:lnTo>
                <a:lnTo>
                  <a:pt x="4662343" y="4241558"/>
                </a:lnTo>
                <a:close/>
                <a:moveTo>
                  <a:pt x="4545579" y="3880194"/>
                </a:moveTo>
                <a:lnTo>
                  <a:pt x="4605231" y="3880194"/>
                </a:lnTo>
                <a:lnTo>
                  <a:pt x="4605231" y="4241558"/>
                </a:lnTo>
                <a:lnTo>
                  <a:pt x="4545579" y="4241558"/>
                </a:lnTo>
                <a:close/>
                <a:moveTo>
                  <a:pt x="4252275" y="3880194"/>
                </a:moveTo>
                <a:lnTo>
                  <a:pt x="4311927" y="3880194"/>
                </a:lnTo>
                <a:lnTo>
                  <a:pt x="4311927" y="4022423"/>
                </a:lnTo>
                <a:lnTo>
                  <a:pt x="4429507" y="4022423"/>
                </a:lnTo>
                <a:lnTo>
                  <a:pt x="4429507" y="3880194"/>
                </a:lnTo>
                <a:lnTo>
                  <a:pt x="4489159" y="3880194"/>
                </a:lnTo>
                <a:lnTo>
                  <a:pt x="4489159" y="4241558"/>
                </a:lnTo>
                <a:lnTo>
                  <a:pt x="4429507" y="4241558"/>
                </a:lnTo>
                <a:lnTo>
                  <a:pt x="4429507" y="4083554"/>
                </a:lnTo>
                <a:lnTo>
                  <a:pt x="4311927" y="4083554"/>
                </a:lnTo>
                <a:lnTo>
                  <a:pt x="4311927" y="4241558"/>
                </a:lnTo>
                <a:lnTo>
                  <a:pt x="4252275" y="4241558"/>
                </a:lnTo>
                <a:close/>
                <a:moveTo>
                  <a:pt x="3746793" y="3880194"/>
                </a:moveTo>
                <a:lnTo>
                  <a:pt x="3810155" y="3880194"/>
                </a:lnTo>
                <a:lnTo>
                  <a:pt x="3928927" y="4241558"/>
                </a:lnTo>
                <a:lnTo>
                  <a:pt x="3864071" y="4241558"/>
                </a:lnTo>
                <a:lnTo>
                  <a:pt x="3838121" y="4159721"/>
                </a:lnTo>
                <a:lnTo>
                  <a:pt x="3719501" y="4159721"/>
                </a:lnTo>
                <a:lnTo>
                  <a:pt x="3695003" y="4241558"/>
                </a:lnTo>
                <a:lnTo>
                  <a:pt x="3631407" y="4241558"/>
                </a:lnTo>
                <a:close/>
                <a:moveTo>
                  <a:pt x="3317839" y="3880194"/>
                </a:moveTo>
                <a:lnTo>
                  <a:pt x="3407303" y="3880194"/>
                </a:lnTo>
                <a:lnTo>
                  <a:pt x="3461177" y="4126937"/>
                </a:lnTo>
                <a:lnTo>
                  <a:pt x="3514627" y="3880194"/>
                </a:lnTo>
                <a:lnTo>
                  <a:pt x="3604515" y="3880194"/>
                </a:lnTo>
                <a:lnTo>
                  <a:pt x="3604515" y="4241558"/>
                </a:lnTo>
                <a:lnTo>
                  <a:pt x="3548807" y="4241558"/>
                </a:lnTo>
                <a:lnTo>
                  <a:pt x="3548807" y="3956855"/>
                </a:lnTo>
                <a:lnTo>
                  <a:pt x="3489735" y="4241558"/>
                </a:lnTo>
                <a:lnTo>
                  <a:pt x="3432179" y="4241558"/>
                </a:lnTo>
                <a:lnTo>
                  <a:pt x="3373547" y="3956855"/>
                </a:lnTo>
                <a:lnTo>
                  <a:pt x="3373547" y="4241558"/>
                </a:lnTo>
                <a:lnTo>
                  <a:pt x="3317839" y="4241558"/>
                </a:lnTo>
                <a:close/>
                <a:moveTo>
                  <a:pt x="2611580" y="3880194"/>
                </a:moveTo>
                <a:lnTo>
                  <a:pt x="2846984" y="3880194"/>
                </a:lnTo>
                <a:lnTo>
                  <a:pt x="2846984" y="3941325"/>
                </a:lnTo>
                <a:lnTo>
                  <a:pt x="2759231" y="3941325"/>
                </a:lnTo>
                <a:lnTo>
                  <a:pt x="2759231" y="4241558"/>
                </a:lnTo>
                <a:lnTo>
                  <a:pt x="2699579" y="4241558"/>
                </a:lnTo>
                <a:lnTo>
                  <a:pt x="2699579" y="3941325"/>
                </a:lnTo>
                <a:lnTo>
                  <a:pt x="2611580" y="3941325"/>
                </a:lnTo>
                <a:close/>
                <a:moveTo>
                  <a:pt x="1890075" y="3880194"/>
                </a:moveTo>
                <a:lnTo>
                  <a:pt x="2016035" y="3880194"/>
                </a:lnTo>
                <a:cubicBezTo>
                  <a:pt x="2048244" y="3880194"/>
                  <a:pt x="2071250" y="3883440"/>
                  <a:pt x="2085054" y="3889931"/>
                </a:cubicBezTo>
                <a:cubicBezTo>
                  <a:pt x="2098858" y="3896422"/>
                  <a:pt x="2110197" y="3907679"/>
                  <a:pt x="2119071" y="3923701"/>
                </a:cubicBezTo>
                <a:cubicBezTo>
                  <a:pt x="2127944" y="3939723"/>
                  <a:pt x="2132381" y="3958909"/>
                  <a:pt x="2132381" y="3981258"/>
                </a:cubicBezTo>
                <a:cubicBezTo>
                  <a:pt x="2132381" y="4009523"/>
                  <a:pt x="2125603" y="4032283"/>
                  <a:pt x="2112045" y="4049537"/>
                </a:cubicBezTo>
                <a:cubicBezTo>
                  <a:pt x="2098488" y="4066792"/>
                  <a:pt x="2079220" y="4077638"/>
                  <a:pt x="2054242" y="4082075"/>
                </a:cubicBezTo>
                <a:cubicBezTo>
                  <a:pt x="2067060" y="4091277"/>
                  <a:pt x="2077659" y="4101343"/>
                  <a:pt x="2086040" y="4112271"/>
                </a:cubicBezTo>
                <a:cubicBezTo>
                  <a:pt x="2094421" y="4123199"/>
                  <a:pt x="2105842" y="4142795"/>
                  <a:pt x="2120303" y="4171060"/>
                </a:cubicBezTo>
                <a:lnTo>
                  <a:pt x="2156291" y="4241558"/>
                </a:lnTo>
                <a:lnTo>
                  <a:pt x="2084919" y="4241558"/>
                </a:lnTo>
                <a:lnTo>
                  <a:pt x="2041624" y="4162926"/>
                </a:lnTo>
                <a:cubicBezTo>
                  <a:pt x="2026044" y="4134497"/>
                  <a:pt x="2015460" y="4116708"/>
                  <a:pt x="2009873" y="4109559"/>
                </a:cubicBezTo>
                <a:cubicBezTo>
                  <a:pt x="2004285" y="4102411"/>
                  <a:pt x="1998369" y="4097481"/>
                  <a:pt x="1992125" y="4094770"/>
                </a:cubicBezTo>
                <a:cubicBezTo>
                  <a:pt x="1985880" y="4092058"/>
                  <a:pt x="1975856" y="4090702"/>
                  <a:pt x="1962052" y="4090702"/>
                </a:cubicBezTo>
                <a:lnTo>
                  <a:pt x="1949727" y="4090702"/>
                </a:lnTo>
                <a:lnTo>
                  <a:pt x="1949727" y="4241558"/>
                </a:lnTo>
                <a:lnTo>
                  <a:pt x="1890075" y="4241558"/>
                </a:lnTo>
                <a:close/>
                <a:moveTo>
                  <a:pt x="1611455" y="3880194"/>
                </a:moveTo>
                <a:lnTo>
                  <a:pt x="1846859" y="3880194"/>
                </a:lnTo>
                <a:lnTo>
                  <a:pt x="1846859" y="3941325"/>
                </a:lnTo>
                <a:lnTo>
                  <a:pt x="1759106" y="3941325"/>
                </a:lnTo>
                <a:lnTo>
                  <a:pt x="1759106" y="4241558"/>
                </a:lnTo>
                <a:lnTo>
                  <a:pt x="1699454" y="4241558"/>
                </a:lnTo>
                <a:lnTo>
                  <a:pt x="1699454" y="3941325"/>
                </a:lnTo>
                <a:lnTo>
                  <a:pt x="1611455" y="3941325"/>
                </a:lnTo>
                <a:close/>
                <a:moveTo>
                  <a:pt x="1338118" y="3880194"/>
                </a:moveTo>
                <a:lnTo>
                  <a:pt x="1396291" y="3880194"/>
                </a:lnTo>
                <a:lnTo>
                  <a:pt x="1517568" y="4121514"/>
                </a:lnTo>
                <a:lnTo>
                  <a:pt x="1517568" y="3880194"/>
                </a:lnTo>
                <a:lnTo>
                  <a:pt x="1573276" y="3880194"/>
                </a:lnTo>
                <a:lnTo>
                  <a:pt x="1573276" y="4241558"/>
                </a:lnTo>
                <a:lnTo>
                  <a:pt x="1513131" y="4241558"/>
                </a:lnTo>
                <a:lnTo>
                  <a:pt x="1393826" y="4005907"/>
                </a:lnTo>
                <a:lnTo>
                  <a:pt x="1393826" y="4241558"/>
                </a:lnTo>
                <a:lnTo>
                  <a:pt x="1338118" y="4241558"/>
                </a:lnTo>
                <a:close/>
                <a:moveTo>
                  <a:pt x="1221353" y="3880194"/>
                </a:moveTo>
                <a:lnTo>
                  <a:pt x="1281005" y="3880194"/>
                </a:lnTo>
                <a:lnTo>
                  <a:pt x="1281005" y="4241558"/>
                </a:lnTo>
                <a:lnTo>
                  <a:pt x="1221353" y="4241558"/>
                </a:lnTo>
                <a:close/>
                <a:moveTo>
                  <a:pt x="4085559" y="3874032"/>
                </a:moveTo>
                <a:cubicBezTo>
                  <a:pt x="4118785" y="3874032"/>
                  <a:pt x="4146583" y="3885371"/>
                  <a:pt x="4168953" y="3908048"/>
                </a:cubicBezTo>
                <a:cubicBezTo>
                  <a:pt x="4184907" y="3924153"/>
                  <a:pt x="4196587" y="3948063"/>
                  <a:pt x="4203989" y="3979779"/>
                </a:cubicBezTo>
                <a:lnTo>
                  <a:pt x="4144831" y="3997034"/>
                </a:lnTo>
                <a:cubicBezTo>
                  <a:pt x="4141043" y="3977478"/>
                  <a:pt x="4133511" y="3962483"/>
                  <a:pt x="4122235" y="3952048"/>
                </a:cubicBezTo>
                <a:cubicBezTo>
                  <a:pt x="4110959" y="3941613"/>
                  <a:pt x="4097667" y="3936395"/>
                  <a:pt x="4082355" y="3936395"/>
                </a:cubicBezTo>
                <a:cubicBezTo>
                  <a:pt x="4060459" y="3936395"/>
                  <a:pt x="4042595" y="3945927"/>
                  <a:pt x="4028767" y="3964989"/>
                </a:cubicBezTo>
                <a:cubicBezTo>
                  <a:pt x="4014939" y="3984051"/>
                  <a:pt x="4008025" y="4015521"/>
                  <a:pt x="4008025" y="4059397"/>
                </a:cubicBezTo>
                <a:cubicBezTo>
                  <a:pt x="4008025" y="4104917"/>
                  <a:pt x="4014763" y="4137290"/>
                  <a:pt x="4028237" y="4156517"/>
                </a:cubicBezTo>
                <a:cubicBezTo>
                  <a:pt x="4041713" y="4175744"/>
                  <a:pt x="4059215" y="4185357"/>
                  <a:pt x="4080741" y="4185357"/>
                </a:cubicBezTo>
                <a:cubicBezTo>
                  <a:pt x="4096517" y="4185357"/>
                  <a:pt x="4110157" y="4179236"/>
                  <a:pt x="4121659" y="4166993"/>
                </a:cubicBezTo>
                <a:cubicBezTo>
                  <a:pt x="4133163" y="4154750"/>
                  <a:pt x="4141461" y="4135318"/>
                  <a:pt x="4146555" y="4108697"/>
                </a:cubicBezTo>
                <a:lnTo>
                  <a:pt x="4204483" y="4131128"/>
                </a:lnTo>
                <a:cubicBezTo>
                  <a:pt x="4195445" y="4171553"/>
                  <a:pt x="4180407" y="4201092"/>
                  <a:pt x="4159375" y="4219743"/>
                </a:cubicBezTo>
                <a:cubicBezTo>
                  <a:pt x="4138339" y="4238395"/>
                  <a:pt x="4112457" y="4247721"/>
                  <a:pt x="4081727" y="4247721"/>
                </a:cubicBezTo>
                <a:cubicBezTo>
                  <a:pt x="4043109" y="4247721"/>
                  <a:pt x="4011805" y="4232849"/>
                  <a:pt x="3987813" y="4203105"/>
                </a:cubicBezTo>
                <a:cubicBezTo>
                  <a:pt x="3960205" y="4168760"/>
                  <a:pt x="3946401" y="4122418"/>
                  <a:pt x="3946401" y="4064081"/>
                </a:cubicBezTo>
                <a:cubicBezTo>
                  <a:pt x="3946401" y="4002457"/>
                  <a:pt x="3960299" y="3954225"/>
                  <a:pt x="3988097" y="3919387"/>
                </a:cubicBezTo>
                <a:cubicBezTo>
                  <a:pt x="4012277" y="3889150"/>
                  <a:pt x="4044765" y="3874032"/>
                  <a:pt x="4085559" y="3874032"/>
                </a:cubicBezTo>
                <a:close/>
                <a:moveTo>
                  <a:pt x="3012057" y="3874032"/>
                </a:moveTo>
                <a:cubicBezTo>
                  <a:pt x="3054455" y="3874032"/>
                  <a:pt x="3089005" y="3890218"/>
                  <a:pt x="3115709" y="3922592"/>
                </a:cubicBezTo>
                <a:cubicBezTo>
                  <a:pt x="3142413" y="3954965"/>
                  <a:pt x="3155765" y="4001060"/>
                  <a:pt x="3155765" y="4060876"/>
                </a:cubicBezTo>
                <a:cubicBezTo>
                  <a:pt x="3155765" y="4121350"/>
                  <a:pt x="3141633" y="4168595"/>
                  <a:pt x="3113367" y="4202612"/>
                </a:cubicBezTo>
                <a:cubicBezTo>
                  <a:pt x="3088553" y="4232684"/>
                  <a:pt x="3054867" y="4247721"/>
                  <a:pt x="3012305" y="4247721"/>
                </a:cubicBezTo>
                <a:cubicBezTo>
                  <a:pt x="2969414" y="4247721"/>
                  <a:pt x="2935562" y="4232849"/>
                  <a:pt x="2910748" y="4203105"/>
                </a:cubicBezTo>
                <a:cubicBezTo>
                  <a:pt x="2882483" y="4169088"/>
                  <a:pt x="2868350" y="4122418"/>
                  <a:pt x="2868350" y="4063095"/>
                </a:cubicBezTo>
                <a:cubicBezTo>
                  <a:pt x="2868350" y="4020040"/>
                  <a:pt x="2874718" y="3984586"/>
                  <a:pt x="2887454" y="3956731"/>
                </a:cubicBezTo>
                <a:cubicBezTo>
                  <a:pt x="2900189" y="3928877"/>
                  <a:pt x="2916828" y="3908131"/>
                  <a:pt x="2937369" y="3894491"/>
                </a:cubicBezTo>
                <a:cubicBezTo>
                  <a:pt x="2957911" y="3880852"/>
                  <a:pt x="2982807" y="3874032"/>
                  <a:pt x="3012057" y="3874032"/>
                </a:cubicBezTo>
                <a:close/>
                <a:moveTo>
                  <a:pt x="2316733" y="3874032"/>
                </a:moveTo>
                <a:cubicBezTo>
                  <a:pt x="2359130" y="3874032"/>
                  <a:pt x="2393681" y="3890218"/>
                  <a:pt x="2420385" y="3922592"/>
                </a:cubicBezTo>
                <a:cubicBezTo>
                  <a:pt x="2447089" y="3954965"/>
                  <a:pt x="2460440" y="4001060"/>
                  <a:pt x="2460440" y="4060876"/>
                </a:cubicBezTo>
                <a:cubicBezTo>
                  <a:pt x="2460440" y="4121350"/>
                  <a:pt x="2446308" y="4168595"/>
                  <a:pt x="2418043" y="4202612"/>
                </a:cubicBezTo>
                <a:cubicBezTo>
                  <a:pt x="2393229" y="4232684"/>
                  <a:pt x="2359541" y="4247721"/>
                  <a:pt x="2316979" y="4247721"/>
                </a:cubicBezTo>
                <a:cubicBezTo>
                  <a:pt x="2274089" y="4247721"/>
                  <a:pt x="2240237" y="4232849"/>
                  <a:pt x="2215423" y="4203105"/>
                </a:cubicBezTo>
                <a:cubicBezTo>
                  <a:pt x="2187158" y="4169088"/>
                  <a:pt x="2173025" y="4122418"/>
                  <a:pt x="2173025" y="4063095"/>
                </a:cubicBezTo>
                <a:cubicBezTo>
                  <a:pt x="2173025" y="4020040"/>
                  <a:pt x="2179393" y="3984586"/>
                  <a:pt x="2192129" y="3956731"/>
                </a:cubicBezTo>
                <a:cubicBezTo>
                  <a:pt x="2204864" y="3928877"/>
                  <a:pt x="2221503" y="3908131"/>
                  <a:pt x="2242044" y="3894491"/>
                </a:cubicBezTo>
                <a:cubicBezTo>
                  <a:pt x="2262586" y="3880852"/>
                  <a:pt x="2287482" y="3874032"/>
                  <a:pt x="2316733" y="3874032"/>
                </a:cubicBezTo>
                <a:close/>
                <a:moveTo>
                  <a:pt x="3868781" y="2283478"/>
                </a:moveTo>
                <a:lnTo>
                  <a:pt x="4533707" y="2283478"/>
                </a:lnTo>
                <a:lnTo>
                  <a:pt x="4533707" y="2403285"/>
                </a:lnTo>
                <a:cubicBezTo>
                  <a:pt x="4434439" y="2532219"/>
                  <a:pt x="4347151" y="2700091"/>
                  <a:pt x="4271845" y="2906900"/>
                </a:cubicBezTo>
                <a:cubicBezTo>
                  <a:pt x="4196539" y="3113709"/>
                  <a:pt x="4153179" y="3318664"/>
                  <a:pt x="4141769" y="3521765"/>
                </a:cubicBezTo>
                <a:lnTo>
                  <a:pt x="4012549" y="3521765"/>
                </a:lnTo>
                <a:cubicBezTo>
                  <a:pt x="4014261" y="3416792"/>
                  <a:pt x="4030911" y="3294418"/>
                  <a:pt x="4062497" y="3154643"/>
                </a:cubicBezTo>
                <a:cubicBezTo>
                  <a:pt x="4094085" y="3014869"/>
                  <a:pt x="4137481" y="2881655"/>
                  <a:pt x="4192687" y="2755003"/>
                </a:cubicBezTo>
                <a:cubicBezTo>
                  <a:pt x="4247893" y="2628350"/>
                  <a:pt x="4307367" y="2520524"/>
                  <a:pt x="4371113" y="2431525"/>
                </a:cubicBezTo>
                <a:lnTo>
                  <a:pt x="3868781" y="2431525"/>
                </a:lnTo>
                <a:close/>
                <a:moveTo>
                  <a:pt x="3068681" y="2283478"/>
                </a:moveTo>
                <a:lnTo>
                  <a:pt x="3733607" y="2283478"/>
                </a:lnTo>
                <a:lnTo>
                  <a:pt x="3733607" y="2403285"/>
                </a:lnTo>
                <a:cubicBezTo>
                  <a:pt x="3634339" y="2532219"/>
                  <a:pt x="3547051" y="2700091"/>
                  <a:pt x="3471745" y="2906900"/>
                </a:cubicBezTo>
                <a:cubicBezTo>
                  <a:pt x="3396439" y="3113709"/>
                  <a:pt x="3353079" y="3318664"/>
                  <a:pt x="3341669" y="3521765"/>
                </a:cubicBezTo>
                <a:lnTo>
                  <a:pt x="3212449" y="3521765"/>
                </a:lnTo>
                <a:cubicBezTo>
                  <a:pt x="3214161" y="3416792"/>
                  <a:pt x="3230811" y="3294418"/>
                  <a:pt x="3262397" y="3154643"/>
                </a:cubicBezTo>
                <a:cubicBezTo>
                  <a:pt x="3293985" y="3014869"/>
                  <a:pt x="3337381" y="2881655"/>
                  <a:pt x="3392587" y="2755003"/>
                </a:cubicBezTo>
                <a:cubicBezTo>
                  <a:pt x="3447793" y="2628350"/>
                  <a:pt x="3507267" y="2520524"/>
                  <a:pt x="3571013" y="2431525"/>
                </a:cubicBezTo>
                <a:lnTo>
                  <a:pt x="3068681" y="2431525"/>
                </a:lnTo>
                <a:close/>
                <a:moveTo>
                  <a:pt x="5053975" y="2262084"/>
                </a:moveTo>
                <a:lnTo>
                  <a:pt x="5136127" y="2262084"/>
                </a:lnTo>
                <a:lnTo>
                  <a:pt x="5136127" y="3521765"/>
                </a:lnTo>
                <a:lnTo>
                  <a:pt x="5009475" y="3521765"/>
                </a:lnTo>
                <a:lnTo>
                  <a:pt x="5009475" y="2540207"/>
                </a:lnTo>
                <a:cubicBezTo>
                  <a:pt x="4980379" y="2574437"/>
                  <a:pt x="4941299" y="2609381"/>
                  <a:pt x="4892235" y="2645037"/>
                </a:cubicBezTo>
                <a:cubicBezTo>
                  <a:pt x="4843171" y="2680694"/>
                  <a:pt x="4798101" y="2707651"/>
                  <a:pt x="4757025" y="2725907"/>
                </a:cubicBezTo>
                <a:lnTo>
                  <a:pt x="4757025" y="2577004"/>
                </a:lnTo>
                <a:cubicBezTo>
                  <a:pt x="4826627" y="2537069"/>
                  <a:pt x="4888099" y="2488290"/>
                  <a:pt x="4941441" y="2430669"/>
                </a:cubicBezTo>
                <a:cubicBezTo>
                  <a:pt x="4994783" y="2373048"/>
                  <a:pt x="5032295" y="2316853"/>
                  <a:pt x="5053975" y="2262084"/>
                </a:cubicBezTo>
                <a:close/>
                <a:moveTo>
                  <a:pt x="2508864" y="2244969"/>
                </a:moveTo>
                <a:cubicBezTo>
                  <a:pt x="2585312" y="2244969"/>
                  <a:pt x="2652204" y="2260087"/>
                  <a:pt x="2709540" y="2290324"/>
                </a:cubicBezTo>
                <a:cubicBezTo>
                  <a:pt x="2766876" y="2320561"/>
                  <a:pt x="2811376" y="2363920"/>
                  <a:pt x="2843039" y="2420400"/>
                </a:cubicBezTo>
                <a:cubicBezTo>
                  <a:pt x="2874702" y="2476880"/>
                  <a:pt x="2891675" y="2543344"/>
                  <a:pt x="2893957" y="2619792"/>
                </a:cubicBezTo>
                <a:lnTo>
                  <a:pt x="2763025" y="2631773"/>
                </a:lnTo>
                <a:cubicBezTo>
                  <a:pt x="2756179" y="2550190"/>
                  <a:pt x="2731790" y="2489717"/>
                  <a:pt x="2689858" y="2450352"/>
                </a:cubicBezTo>
                <a:cubicBezTo>
                  <a:pt x="2647925" y="2410987"/>
                  <a:pt x="2589021" y="2391304"/>
                  <a:pt x="2513143" y="2391304"/>
                </a:cubicBezTo>
                <a:cubicBezTo>
                  <a:pt x="2436124" y="2391304"/>
                  <a:pt x="2377362" y="2408560"/>
                  <a:pt x="2336856" y="2443071"/>
                </a:cubicBezTo>
                <a:cubicBezTo>
                  <a:pt x="2296350" y="2477582"/>
                  <a:pt x="2276097" y="2522218"/>
                  <a:pt x="2276097" y="2576978"/>
                </a:cubicBezTo>
                <a:cubicBezTo>
                  <a:pt x="2276097" y="2627753"/>
                  <a:pt x="2290935" y="2667113"/>
                  <a:pt x="2320610" y="2695059"/>
                </a:cubicBezTo>
                <a:cubicBezTo>
                  <a:pt x="2350276" y="2723014"/>
                  <a:pt x="2417003" y="2751317"/>
                  <a:pt x="2520791" y="2779967"/>
                </a:cubicBezTo>
                <a:cubicBezTo>
                  <a:pt x="2622288" y="2808056"/>
                  <a:pt x="2693566" y="2832413"/>
                  <a:pt x="2734625" y="2853041"/>
                </a:cubicBezTo>
                <a:cubicBezTo>
                  <a:pt x="2797354" y="2885132"/>
                  <a:pt x="2844726" y="2927249"/>
                  <a:pt x="2876741" y="2979393"/>
                </a:cubicBezTo>
                <a:cubicBezTo>
                  <a:pt x="2908757" y="3031536"/>
                  <a:pt x="2924764" y="3093800"/>
                  <a:pt x="2924764" y="3166183"/>
                </a:cubicBezTo>
                <a:cubicBezTo>
                  <a:pt x="2924764" y="3237987"/>
                  <a:pt x="2907935" y="3303379"/>
                  <a:pt x="2874274" y="3362360"/>
                </a:cubicBezTo>
                <a:cubicBezTo>
                  <a:pt x="2840614" y="3421340"/>
                  <a:pt x="2794831" y="3466219"/>
                  <a:pt x="2736925" y="3496995"/>
                </a:cubicBezTo>
                <a:cubicBezTo>
                  <a:pt x="2679018" y="3527771"/>
                  <a:pt x="2609274" y="3543159"/>
                  <a:pt x="2527691" y="3543159"/>
                </a:cubicBezTo>
                <a:cubicBezTo>
                  <a:pt x="2400468" y="3543159"/>
                  <a:pt x="2299060" y="3504935"/>
                  <a:pt x="2223468" y="3428487"/>
                </a:cubicBezTo>
                <a:cubicBezTo>
                  <a:pt x="2147875" y="3352039"/>
                  <a:pt x="2108653" y="3248492"/>
                  <a:pt x="2105800" y="3117846"/>
                </a:cubicBezTo>
                <a:lnTo>
                  <a:pt x="2234165" y="3104153"/>
                </a:lnTo>
                <a:cubicBezTo>
                  <a:pt x="2241011" y="3173185"/>
                  <a:pt x="2256557" y="3226955"/>
                  <a:pt x="2280804" y="3265465"/>
                </a:cubicBezTo>
                <a:cubicBezTo>
                  <a:pt x="2305050" y="3303974"/>
                  <a:pt x="2339709" y="3334924"/>
                  <a:pt x="2384779" y="3358315"/>
                </a:cubicBezTo>
                <a:cubicBezTo>
                  <a:pt x="2429849" y="3381705"/>
                  <a:pt x="2480624" y="3393401"/>
                  <a:pt x="2537104" y="3393401"/>
                </a:cubicBezTo>
                <a:cubicBezTo>
                  <a:pt x="2618116" y="3393401"/>
                  <a:pt x="2681015" y="3373618"/>
                  <a:pt x="2725800" y="3334053"/>
                </a:cubicBezTo>
                <a:cubicBezTo>
                  <a:pt x="2770585" y="3294487"/>
                  <a:pt x="2792977" y="3243108"/>
                  <a:pt x="2792977" y="3179915"/>
                </a:cubicBezTo>
                <a:cubicBezTo>
                  <a:pt x="2792977" y="3142912"/>
                  <a:pt x="2784847" y="3110605"/>
                  <a:pt x="2768588" y="3082993"/>
                </a:cubicBezTo>
                <a:cubicBezTo>
                  <a:pt x="2752328" y="3055382"/>
                  <a:pt x="2727797" y="3032751"/>
                  <a:pt x="2694992" y="3015101"/>
                </a:cubicBezTo>
                <a:cubicBezTo>
                  <a:pt x="2662188" y="2997451"/>
                  <a:pt x="2591303" y="2972500"/>
                  <a:pt x="2482335" y="2940248"/>
                </a:cubicBezTo>
                <a:cubicBezTo>
                  <a:pt x="2385349" y="2911456"/>
                  <a:pt x="2316318" y="2882511"/>
                  <a:pt x="2275241" y="2853415"/>
                </a:cubicBezTo>
                <a:cubicBezTo>
                  <a:pt x="2234165" y="2824319"/>
                  <a:pt x="2202216" y="2787379"/>
                  <a:pt x="2179396" y="2742594"/>
                </a:cubicBezTo>
                <a:cubicBezTo>
                  <a:pt x="2156576" y="2697809"/>
                  <a:pt x="2145165" y="2647177"/>
                  <a:pt x="2145165" y="2590696"/>
                </a:cubicBezTo>
                <a:cubicBezTo>
                  <a:pt x="2145165" y="2489146"/>
                  <a:pt x="2177970" y="2406137"/>
                  <a:pt x="2243578" y="2341670"/>
                </a:cubicBezTo>
                <a:cubicBezTo>
                  <a:pt x="2309186" y="2277202"/>
                  <a:pt x="2397615" y="2244969"/>
                  <a:pt x="2508864" y="2244969"/>
                </a:cubicBezTo>
                <a:close/>
                <a:moveTo>
                  <a:pt x="1557539" y="2244969"/>
                </a:moveTo>
                <a:cubicBezTo>
                  <a:pt x="1656906" y="2244969"/>
                  <a:pt x="1742279" y="2275845"/>
                  <a:pt x="1813659" y="2337598"/>
                </a:cubicBezTo>
                <a:cubicBezTo>
                  <a:pt x="1885040" y="2399351"/>
                  <a:pt x="1935006" y="2489993"/>
                  <a:pt x="1963558" y="2609523"/>
                </a:cubicBezTo>
                <a:lnTo>
                  <a:pt x="1830059" y="2648033"/>
                </a:lnTo>
                <a:cubicBezTo>
                  <a:pt x="1784356" y="2474028"/>
                  <a:pt x="1692665" y="2387025"/>
                  <a:pt x="1554985" y="2387025"/>
                </a:cubicBezTo>
                <a:cubicBezTo>
                  <a:pt x="1486426" y="2387025"/>
                  <a:pt x="1427009" y="2404584"/>
                  <a:pt x="1376733" y="2439701"/>
                </a:cubicBezTo>
                <a:cubicBezTo>
                  <a:pt x="1326457" y="2474819"/>
                  <a:pt x="1286323" y="2529492"/>
                  <a:pt x="1256331" y="2603720"/>
                </a:cubicBezTo>
                <a:cubicBezTo>
                  <a:pt x="1226339" y="2677949"/>
                  <a:pt x="1211343" y="2771873"/>
                  <a:pt x="1211343" y="2885493"/>
                </a:cubicBezTo>
                <a:cubicBezTo>
                  <a:pt x="1211343" y="3057367"/>
                  <a:pt x="1241580" y="3186271"/>
                  <a:pt x="1302054" y="3272204"/>
                </a:cubicBezTo>
                <a:cubicBezTo>
                  <a:pt x="1362528" y="3358136"/>
                  <a:pt x="1442970" y="3401103"/>
                  <a:pt x="1543379" y="3401103"/>
                </a:cubicBezTo>
                <a:cubicBezTo>
                  <a:pt x="1617545" y="3401103"/>
                  <a:pt x="1681584" y="3374717"/>
                  <a:pt x="1735497" y="3321945"/>
                </a:cubicBezTo>
                <a:cubicBezTo>
                  <a:pt x="1789410" y="3269173"/>
                  <a:pt x="1825495" y="3189159"/>
                  <a:pt x="1843751" y="3081904"/>
                </a:cubicBezTo>
                <a:lnTo>
                  <a:pt x="1980673" y="3123836"/>
                </a:lnTo>
                <a:cubicBezTo>
                  <a:pt x="1950436" y="3264751"/>
                  <a:pt x="1897522" y="3369868"/>
                  <a:pt x="1821929" y="3439184"/>
                </a:cubicBezTo>
                <a:cubicBezTo>
                  <a:pt x="1746337" y="3508501"/>
                  <a:pt x="1654343" y="3543159"/>
                  <a:pt x="1545946" y="3543159"/>
                </a:cubicBezTo>
                <a:cubicBezTo>
                  <a:pt x="1450671" y="3543159"/>
                  <a:pt x="1369231" y="3519895"/>
                  <a:pt x="1301626" y="3473368"/>
                </a:cubicBezTo>
                <a:cubicBezTo>
                  <a:pt x="1234021" y="3426840"/>
                  <a:pt x="1178682" y="3352197"/>
                  <a:pt x="1135609" y="3249439"/>
                </a:cubicBezTo>
                <a:cubicBezTo>
                  <a:pt x="1092535" y="3146681"/>
                  <a:pt x="1070998" y="3025370"/>
                  <a:pt x="1070998" y="2885506"/>
                </a:cubicBezTo>
                <a:cubicBezTo>
                  <a:pt x="1070998" y="2747345"/>
                  <a:pt x="1092555" y="2630454"/>
                  <a:pt x="1135669" y="2534831"/>
                </a:cubicBezTo>
                <a:cubicBezTo>
                  <a:pt x="1178782" y="2439209"/>
                  <a:pt x="1237172" y="2366993"/>
                  <a:pt x="1310839" y="2318183"/>
                </a:cubicBezTo>
                <a:cubicBezTo>
                  <a:pt x="1384506" y="2269374"/>
                  <a:pt x="1466739" y="2244969"/>
                  <a:pt x="1557539" y="2244969"/>
                </a:cubicBezTo>
                <a:close/>
                <a:moveTo>
                  <a:pt x="1312413" y="1681317"/>
                </a:moveTo>
                <a:lnTo>
                  <a:pt x="1312413" y="1681318"/>
                </a:lnTo>
                <a:lnTo>
                  <a:pt x="1313057" y="1681913"/>
                </a:lnTo>
                <a:close/>
                <a:moveTo>
                  <a:pt x="3586641" y="1610668"/>
                </a:moveTo>
                <a:lnTo>
                  <a:pt x="3586641" y="1754454"/>
                </a:lnTo>
                <a:lnTo>
                  <a:pt x="3671979" y="1754454"/>
                </a:lnTo>
                <a:cubicBezTo>
                  <a:pt x="3698871" y="1754454"/>
                  <a:pt x="3718535" y="1748372"/>
                  <a:pt x="3730975" y="1736206"/>
                </a:cubicBezTo>
                <a:cubicBezTo>
                  <a:pt x="3743415" y="1724041"/>
                  <a:pt x="3749635" y="1705702"/>
                  <a:pt x="3749635" y="1681189"/>
                </a:cubicBezTo>
                <a:cubicBezTo>
                  <a:pt x="3749635" y="1665274"/>
                  <a:pt x="3746571" y="1651645"/>
                  <a:pt x="3740443" y="1640303"/>
                </a:cubicBezTo>
                <a:cubicBezTo>
                  <a:pt x="3734315" y="1628961"/>
                  <a:pt x="3726905" y="1621186"/>
                  <a:pt x="3718215" y="1616979"/>
                </a:cubicBezTo>
                <a:cubicBezTo>
                  <a:pt x="3709527" y="1612771"/>
                  <a:pt x="3693839" y="1610668"/>
                  <a:pt x="3671155" y="1610668"/>
                </a:cubicBezTo>
                <a:close/>
                <a:moveTo>
                  <a:pt x="4224815" y="1607649"/>
                </a:moveTo>
                <a:lnTo>
                  <a:pt x="4224815" y="1740734"/>
                </a:lnTo>
                <a:lnTo>
                  <a:pt x="4318661" y="1740734"/>
                </a:lnTo>
                <a:cubicBezTo>
                  <a:pt x="4339149" y="1740734"/>
                  <a:pt x="4354699" y="1738264"/>
                  <a:pt x="4365309" y="1733325"/>
                </a:cubicBezTo>
                <a:cubicBezTo>
                  <a:pt x="4375919" y="1728386"/>
                  <a:pt x="4384335" y="1720611"/>
                  <a:pt x="4390555" y="1710001"/>
                </a:cubicBezTo>
                <a:cubicBezTo>
                  <a:pt x="4396773" y="1699391"/>
                  <a:pt x="4399883" y="1687043"/>
                  <a:pt x="4399883" y="1672957"/>
                </a:cubicBezTo>
                <a:cubicBezTo>
                  <a:pt x="4399883" y="1652651"/>
                  <a:pt x="4393939" y="1636690"/>
                  <a:pt x="4382047" y="1625074"/>
                </a:cubicBezTo>
                <a:cubicBezTo>
                  <a:pt x="4370157" y="1613457"/>
                  <a:pt x="4352503" y="1607649"/>
                  <a:pt x="4329087" y="1607649"/>
                </a:cubicBezTo>
                <a:close/>
                <a:moveTo>
                  <a:pt x="3018301" y="1605454"/>
                </a:moveTo>
                <a:cubicBezTo>
                  <a:pt x="3014039" y="1631248"/>
                  <a:pt x="3008015" y="1656859"/>
                  <a:pt x="3000229" y="1682287"/>
                </a:cubicBezTo>
                <a:lnTo>
                  <a:pt x="2963531" y="1800279"/>
                </a:lnTo>
                <a:lnTo>
                  <a:pt x="3075899" y="1800279"/>
                </a:lnTo>
                <a:lnTo>
                  <a:pt x="3041615" y="1688872"/>
                </a:lnTo>
                <a:cubicBezTo>
                  <a:pt x="3031009" y="1654663"/>
                  <a:pt x="3023237" y="1626857"/>
                  <a:pt x="3018301" y="1605454"/>
                </a:cubicBezTo>
                <a:close/>
                <a:moveTo>
                  <a:pt x="4181185" y="1563196"/>
                </a:moveTo>
                <a:lnTo>
                  <a:pt x="4327441" y="1563196"/>
                </a:lnTo>
                <a:cubicBezTo>
                  <a:pt x="4357991" y="1563196"/>
                  <a:pt x="4380539" y="1566944"/>
                  <a:pt x="4395081" y="1574440"/>
                </a:cubicBezTo>
                <a:cubicBezTo>
                  <a:pt x="4409625" y="1581936"/>
                  <a:pt x="4421561" y="1594414"/>
                  <a:pt x="4430891" y="1611872"/>
                </a:cubicBezTo>
                <a:cubicBezTo>
                  <a:pt x="4440221" y="1629331"/>
                  <a:pt x="4444885" y="1649578"/>
                  <a:pt x="4444885" y="1672614"/>
                </a:cubicBezTo>
                <a:cubicBezTo>
                  <a:pt x="4444885" y="1702961"/>
                  <a:pt x="4436973" y="1727550"/>
                  <a:pt x="4421149" y="1746381"/>
                </a:cubicBezTo>
                <a:cubicBezTo>
                  <a:pt x="4405327" y="1765212"/>
                  <a:pt x="4382323" y="1777187"/>
                  <a:pt x="4352137" y="1782306"/>
                </a:cubicBezTo>
                <a:cubicBezTo>
                  <a:pt x="4364395" y="1789669"/>
                  <a:pt x="4373723" y="1797124"/>
                  <a:pt x="4380127" y="1804670"/>
                </a:cubicBezTo>
                <a:cubicBezTo>
                  <a:pt x="4393115" y="1820036"/>
                  <a:pt x="4404549" y="1837141"/>
                  <a:pt x="4414427" y="1855983"/>
                </a:cubicBezTo>
                <a:lnTo>
                  <a:pt x="4472051" y="1965469"/>
                </a:lnTo>
                <a:lnTo>
                  <a:pt x="4417171" y="1965469"/>
                </a:lnTo>
                <a:lnTo>
                  <a:pt x="4373181" y="1881824"/>
                </a:lnTo>
                <a:cubicBezTo>
                  <a:pt x="4356137" y="1849099"/>
                  <a:pt x="4343275" y="1827056"/>
                  <a:pt x="4334595" y="1815695"/>
                </a:cubicBezTo>
                <a:cubicBezTo>
                  <a:pt x="4325915" y="1804335"/>
                  <a:pt x="4317511" y="1796684"/>
                  <a:pt x="4309379" y="1792744"/>
                </a:cubicBezTo>
                <a:cubicBezTo>
                  <a:pt x="4301247" y="1788804"/>
                  <a:pt x="4289869" y="1786834"/>
                  <a:pt x="4275249" y="1786834"/>
                </a:cubicBezTo>
                <a:lnTo>
                  <a:pt x="4224815" y="1786834"/>
                </a:lnTo>
                <a:lnTo>
                  <a:pt x="4224815" y="1965469"/>
                </a:lnTo>
                <a:lnTo>
                  <a:pt x="4181185" y="1965469"/>
                </a:lnTo>
                <a:close/>
                <a:moveTo>
                  <a:pt x="3847811" y="1563196"/>
                </a:moveTo>
                <a:lnTo>
                  <a:pt x="3891441" y="1563196"/>
                </a:lnTo>
                <a:lnTo>
                  <a:pt x="3891441" y="1795340"/>
                </a:lnTo>
                <a:cubicBezTo>
                  <a:pt x="3891441" y="1831744"/>
                  <a:pt x="3894275" y="1858087"/>
                  <a:pt x="3899947" y="1874368"/>
                </a:cubicBezTo>
                <a:cubicBezTo>
                  <a:pt x="3905617" y="1890649"/>
                  <a:pt x="3914901" y="1903043"/>
                  <a:pt x="3927799" y="1911549"/>
                </a:cubicBezTo>
                <a:cubicBezTo>
                  <a:pt x="3940695" y="1920056"/>
                  <a:pt x="3956383" y="1924309"/>
                  <a:pt x="3974859" y="1924309"/>
                </a:cubicBezTo>
                <a:cubicBezTo>
                  <a:pt x="4005957" y="1924309"/>
                  <a:pt x="4028503" y="1915528"/>
                  <a:pt x="4042499" y="1897966"/>
                </a:cubicBezTo>
                <a:cubicBezTo>
                  <a:pt x="4056493" y="1880405"/>
                  <a:pt x="4063491" y="1846196"/>
                  <a:pt x="4063491" y="1795340"/>
                </a:cubicBezTo>
                <a:lnTo>
                  <a:pt x="4063491" y="1563196"/>
                </a:lnTo>
                <a:lnTo>
                  <a:pt x="4107119" y="1563196"/>
                </a:lnTo>
                <a:lnTo>
                  <a:pt x="4107119" y="1795614"/>
                </a:lnTo>
                <a:cubicBezTo>
                  <a:pt x="4107119" y="1834580"/>
                  <a:pt x="4103329" y="1866547"/>
                  <a:pt x="4095745" y="1891518"/>
                </a:cubicBezTo>
                <a:cubicBezTo>
                  <a:pt x="4088163" y="1916488"/>
                  <a:pt x="4074365" y="1936200"/>
                  <a:pt x="4054353" y="1950652"/>
                </a:cubicBezTo>
                <a:cubicBezTo>
                  <a:pt x="4034343" y="1965103"/>
                  <a:pt x="4008895" y="1972329"/>
                  <a:pt x="3978015" y="1972329"/>
                </a:cubicBezTo>
                <a:cubicBezTo>
                  <a:pt x="3934521" y="1972329"/>
                  <a:pt x="3901947" y="1959341"/>
                  <a:pt x="3880293" y="1933364"/>
                </a:cubicBezTo>
                <a:cubicBezTo>
                  <a:pt x="3858637" y="1907387"/>
                  <a:pt x="3847811" y="1861471"/>
                  <a:pt x="3847811" y="1795614"/>
                </a:cubicBezTo>
                <a:close/>
                <a:moveTo>
                  <a:pt x="3543011" y="1563196"/>
                </a:moveTo>
                <a:lnTo>
                  <a:pt x="3667315" y="1563196"/>
                </a:lnTo>
                <a:cubicBezTo>
                  <a:pt x="3696583" y="1563196"/>
                  <a:pt x="3718171" y="1565757"/>
                  <a:pt x="3732073" y="1570879"/>
                </a:cubicBezTo>
                <a:cubicBezTo>
                  <a:pt x="3751099" y="1577831"/>
                  <a:pt x="3766283" y="1590728"/>
                  <a:pt x="3777623" y="1609570"/>
                </a:cubicBezTo>
                <a:cubicBezTo>
                  <a:pt x="3788967" y="1628412"/>
                  <a:pt x="3794637" y="1651554"/>
                  <a:pt x="3794637" y="1678994"/>
                </a:cubicBezTo>
                <a:cubicBezTo>
                  <a:pt x="3794637" y="1715215"/>
                  <a:pt x="3785399" y="1744759"/>
                  <a:pt x="3766923" y="1767625"/>
                </a:cubicBezTo>
                <a:cubicBezTo>
                  <a:pt x="3748445" y="1790492"/>
                  <a:pt x="3716523" y="1801926"/>
                  <a:pt x="3671155" y="1801926"/>
                </a:cubicBezTo>
                <a:lnTo>
                  <a:pt x="3586641" y="1801926"/>
                </a:lnTo>
                <a:lnTo>
                  <a:pt x="3586641" y="1965469"/>
                </a:lnTo>
                <a:lnTo>
                  <a:pt x="3543011" y="1965469"/>
                </a:lnTo>
                <a:close/>
                <a:moveTo>
                  <a:pt x="3208537" y="1563196"/>
                </a:moveTo>
                <a:lnTo>
                  <a:pt x="3253265" y="1563196"/>
                </a:lnTo>
                <a:lnTo>
                  <a:pt x="3426687" y="1879659"/>
                </a:lnTo>
                <a:lnTo>
                  <a:pt x="3426687" y="1563196"/>
                </a:lnTo>
                <a:lnTo>
                  <a:pt x="3468397" y="1563196"/>
                </a:lnTo>
                <a:lnTo>
                  <a:pt x="3468397" y="1965469"/>
                </a:lnTo>
                <a:lnTo>
                  <a:pt x="3423669" y="1965469"/>
                </a:lnTo>
                <a:lnTo>
                  <a:pt x="3250521" y="1648947"/>
                </a:lnTo>
                <a:lnTo>
                  <a:pt x="3250521" y="1965469"/>
                </a:lnTo>
                <a:lnTo>
                  <a:pt x="3208537" y="1965469"/>
                </a:lnTo>
                <a:close/>
                <a:moveTo>
                  <a:pt x="2598663" y="1563196"/>
                </a:moveTo>
                <a:lnTo>
                  <a:pt x="2642293" y="1563196"/>
                </a:lnTo>
                <a:lnTo>
                  <a:pt x="2642293" y="1762686"/>
                </a:lnTo>
                <a:lnTo>
                  <a:pt x="2806184" y="1563196"/>
                </a:lnTo>
                <a:lnTo>
                  <a:pt x="2865382" y="1563196"/>
                </a:lnTo>
                <a:lnTo>
                  <a:pt x="2726912" y="1726362"/>
                </a:lnTo>
                <a:lnTo>
                  <a:pt x="2869758" y="1962721"/>
                </a:lnTo>
                <a:lnTo>
                  <a:pt x="2996109" y="1563196"/>
                </a:lnTo>
                <a:lnTo>
                  <a:pt x="3042773" y="1563196"/>
                </a:lnTo>
                <a:lnTo>
                  <a:pt x="3177865" y="1965469"/>
                </a:lnTo>
                <a:lnTo>
                  <a:pt x="3127919" y="1965469"/>
                </a:lnTo>
                <a:lnTo>
                  <a:pt x="3089551" y="1843635"/>
                </a:lnTo>
                <a:lnTo>
                  <a:pt x="2950772" y="1843635"/>
                </a:lnTo>
                <a:lnTo>
                  <a:pt x="2914915" y="1965469"/>
                </a:lnTo>
                <a:lnTo>
                  <a:pt x="2871419" y="1965469"/>
                </a:lnTo>
                <a:lnTo>
                  <a:pt x="2868889" y="1965469"/>
                </a:lnTo>
                <a:lnTo>
                  <a:pt x="2813794" y="1965469"/>
                </a:lnTo>
                <a:lnTo>
                  <a:pt x="2696621" y="1762047"/>
                </a:lnTo>
                <a:lnTo>
                  <a:pt x="2642293" y="1826073"/>
                </a:lnTo>
                <a:lnTo>
                  <a:pt x="2642293" y="1965469"/>
                </a:lnTo>
                <a:lnTo>
                  <a:pt x="2598663" y="1965469"/>
                </a:lnTo>
                <a:close/>
                <a:moveTo>
                  <a:pt x="2176112" y="1563196"/>
                </a:moveTo>
                <a:lnTo>
                  <a:pt x="2437617" y="1563196"/>
                </a:lnTo>
                <a:lnTo>
                  <a:pt x="2437617" y="1610668"/>
                </a:lnTo>
                <a:lnTo>
                  <a:pt x="2328405" y="1610668"/>
                </a:lnTo>
                <a:lnTo>
                  <a:pt x="2328405" y="1965469"/>
                </a:lnTo>
                <a:lnTo>
                  <a:pt x="2284775" y="1965469"/>
                </a:lnTo>
                <a:lnTo>
                  <a:pt x="2284775" y="1610668"/>
                </a:lnTo>
                <a:lnTo>
                  <a:pt x="2176112" y="1610668"/>
                </a:lnTo>
                <a:close/>
                <a:moveTo>
                  <a:pt x="2084667" y="1563196"/>
                </a:moveTo>
                <a:lnTo>
                  <a:pt x="2128297" y="1563196"/>
                </a:lnTo>
                <a:lnTo>
                  <a:pt x="2128297" y="1965469"/>
                </a:lnTo>
                <a:lnTo>
                  <a:pt x="2084667" y="1965469"/>
                </a:lnTo>
                <a:close/>
                <a:moveTo>
                  <a:pt x="1960842" y="1563196"/>
                </a:moveTo>
                <a:lnTo>
                  <a:pt x="2004472" y="1563196"/>
                </a:lnTo>
                <a:lnTo>
                  <a:pt x="2004472" y="1965469"/>
                </a:lnTo>
                <a:lnTo>
                  <a:pt x="1960842" y="1965469"/>
                </a:lnTo>
                <a:close/>
                <a:moveTo>
                  <a:pt x="3200397" y="320412"/>
                </a:moveTo>
                <a:lnTo>
                  <a:pt x="3129017" y="322217"/>
                </a:lnTo>
                <a:lnTo>
                  <a:pt x="3104419" y="371950"/>
                </a:lnTo>
                <a:cubicBezTo>
                  <a:pt x="3060563" y="474591"/>
                  <a:pt x="3033709" y="612560"/>
                  <a:pt x="3033709" y="764276"/>
                </a:cubicBezTo>
                <a:lnTo>
                  <a:pt x="3035211" y="785582"/>
                </a:lnTo>
                <a:lnTo>
                  <a:pt x="2952646" y="789751"/>
                </a:lnTo>
                <a:lnTo>
                  <a:pt x="2911961" y="795960"/>
                </a:lnTo>
                <a:lnTo>
                  <a:pt x="2867118" y="799965"/>
                </a:lnTo>
                <a:lnTo>
                  <a:pt x="2789750" y="814612"/>
                </a:lnTo>
                <a:lnTo>
                  <a:pt x="2734552" y="823036"/>
                </a:lnTo>
                <a:lnTo>
                  <a:pt x="2730889" y="804142"/>
                </a:lnTo>
                <a:cubicBezTo>
                  <a:pt x="2691622" y="657597"/>
                  <a:pt x="2629976" y="531279"/>
                  <a:pt x="2561048" y="443487"/>
                </a:cubicBezTo>
                <a:lnTo>
                  <a:pt x="2524415" y="401813"/>
                </a:lnTo>
                <a:lnTo>
                  <a:pt x="2455003" y="418544"/>
                </a:lnTo>
                <a:lnTo>
                  <a:pt x="2386522" y="438761"/>
                </a:lnTo>
                <a:lnTo>
                  <a:pt x="2375634" y="493169"/>
                </a:lnTo>
                <a:cubicBezTo>
                  <a:pt x="2359837" y="603662"/>
                  <a:pt x="2369608" y="743880"/>
                  <a:pt x="2408876" y="890428"/>
                </a:cubicBezTo>
                <a:lnTo>
                  <a:pt x="2415529" y="909715"/>
                </a:lnTo>
                <a:lnTo>
                  <a:pt x="2383243" y="921531"/>
                </a:lnTo>
                <a:lnTo>
                  <a:pt x="2371311" y="925383"/>
                </a:lnTo>
                <a:lnTo>
                  <a:pt x="2356039" y="931488"/>
                </a:lnTo>
                <a:lnTo>
                  <a:pt x="2257197" y="967665"/>
                </a:lnTo>
                <a:lnTo>
                  <a:pt x="2216504" y="987267"/>
                </a:lnTo>
                <a:lnTo>
                  <a:pt x="2202907" y="992702"/>
                </a:lnTo>
                <a:lnTo>
                  <a:pt x="2165987" y="1011603"/>
                </a:lnTo>
                <a:lnTo>
                  <a:pt x="2135850" y="1026120"/>
                </a:lnTo>
                <a:lnTo>
                  <a:pt x="2126688" y="1007313"/>
                </a:lnTo>
                <a:cubicBezTo>
                  <a:pt x="2050830" y="875923"/>
                  <a:pt x="1958590" y="769864"/>
                  <a:pt x="1869290" y="702904"/>
                </a:cubicBezTo>
                <a:lnTo>
                  <a:pt x="1823119" y="672131"/>
                </a:lnTo>
                <a:lnTo>
                  <a:pt x="1760401" y="706257"/>
                </a:lnTo>
                <a:lnTo>
                  <a:pt x="1699487" y="743510"/>
                </a:lnTo>
                <a:lnTo>
                  <a:pt x="1703051" y="798881"/>
                </a:lnTo>
                <a:cubicBezTo>
                  <a:pt x="1716391" y="909698"/>
                  <a:pt x="1762119" y="1042610"/>
                  <a:pt x="1837978" y="1174000"/>
                </a:cubicBezTo>
                <a:lnTo>
                  <a:pt x="1848369" y="1189388"/>
                </a:lnTo>
                <a:lnTo>
                  <a:pt x="1845588" y="1191078"/>
                </a:lnTo>
                <a:lnTo>
                  <a:pt x="1807264" y="1219737"/>
                </a:lnTo>
                <a:lnTo>
                  <a:pt x="1786584" y="1233110"/>
                </a:lnTo>
                <a:lnTo>
                  <a:pt x="1733593" y="1274827"/>
                </a:lnTo>
                <a:lnTo>
                  <a:pt x="1659045" y="1330572"/>
                </a:lnTo>
                <a:lnTo>
                  <a:pt x="1609370" y="1375720"/>
                </a:lnTo>
                <a:lnTo>
                  <a:pt x="1595663" y="1359937"/>
                </a:lnTo>
                <a:cubicBezTo>
                  <a:pt x="1488383" y="1252657"/>
                  <a:pt x="1371836" y="1174085"/>
                  <a:pt x="1268246" y="1132520"/>
                </a:cubicBezTo>
                <a:lnTo>
                  <a:pt x="1215685" y="1114746"/>
                </a:lnTo>
                <a:lnTo>
                  <a:pt x="1163939" y="1163942"/>
                </a:lnTo>
                <a:lnTo>
                  <a:pt x="1114741" y="1215690"/>
                </a:lnTo>
                <a:lnTo>
                  <a:pt x="1132515" y="1268252"/>
                </a:lnTo>
                <a:cubicBezTo>
                  <a:pt x="1174081" y="1371841"/>
                  <a:pt x="1252651" y="1488388"/>
                  <a:pt x="1359932" y="1595666"/>
                </a:cubicBezTo>
                <a:lnTo>
                  <a:pt x="1375717" y="1609374"/>
                </a:lnTo>
                <a:lnTo>
                  <a:pt x="1330572" y="1659046"/>
                </a:lnTo>
                <a:lnTo>
                  <a:pt x="1313318" y="1682120"/>
                </a:lnTo>
                <a:lnTo>
                  <a:pt x="1287770" y="1711798"/>
                </a:lnTo>
                <a:lnTo>
                  <a:pt x="1235248" y="1786522"/>
                </a:lnTo>
                <a:lnTo>
                  <a:pt x="1191078" y="1845589"/>
                </a:lnTo>
                <a:lnTo>
                  <a:pt x="1189386" y="1848374"/>
                </a:lnTo>
                <a:lnTo>
                  <a:pt x="1173994" y="1837982"/>
                </a:lnTo>
                <a:cubicBezTo>
                  <a:pt x="1042604" y="1762124"/>
                  <a:pt x="909693" y="1716393"/>
                  <a:pt x="798877" y="1703056"/>
                </a:cubicBezTo>
                <a:lnTo>
                  <a:pt x="743505" y="1699491"/>
                </a:lnTo>
                <a:lnTo>
                  <a:pt x="706252" y="1760404"/>
                </a:lnTo>
                <a:lnTo>
                  <a:pt x="672127" y="1823124"/>
                </a:lnTo>
                <a:lnTo>
                  <a:pt x="702898" y="1869294"/>
                </a:lnTo>
                <a:cubicBezTo>
                  <a:pt x="769858" y="1958595"/>
                  <a:pt x="875917" y="2050837"/>
                  <a:pt x="1007308" y="2126693"/>
                </a:cubicBezTo>
                <a:lnTo>
                  <a:pt x="1026117" y="2135856"/>
                </a:lnTo>
                <a:lnTo>
                  <a:pt x="1011662" y="2165862"/>
                </a:lnTo>
                <a:lnTo>
                  <a:pt x="1008355" y="2172324"/>
                </a:lnTo>
                <a:lnTo>
                  <a:pt x="1006377" y="2176834"/>
                </a:lnTo>
                <a:lnTo>
                  <a:pt x="967664" y="2257197"/>
                </a:lnTo>
                <a:lnTo>
                  <a:pt x="950127" y="2305114"/>
                </a:lnTo>
                <a:lnTo>
                  <a:pt x="941377" y="2325066"/>
                </a:lnTo>
                <a:lnTo>
                  <a:pt x="940596" y="2324822"/>
                </a:lnTo>
                <a:lnTo>
                  <a:pt x="940596" y="2324823"/>
                </a:lnTo>
                <a:lnTo>
                  <a:pt x="941677" y="2325160"/>
                </a:lnTo>
                <a:lnTo>
                  <a:pt x="936371" y="2337261"/>
                </a:lnTo>
                <a:lnTo>
                  <a:pt x="921503" y="2383319"/>
                </a:lnTo>
                <a:lnTo>
                  <a:pt x="909714" y="2415528"/>
                </a:lnTo>
                <a:lnTo>
                  <a:pt x="890423" y="2408875"/>
                </a:lnTo>
                <a:cubicBezTo>
                  <a:pt x="743877" y="2369609"/>
                  <a:pt x="603659" y="2359837"/>
                  <a:pt x="493165" y="2375635"/>
                </a:cubicBezTo>
                <a:lnTo>
                  <a:pt x="438759" y="2386521"/>
                </a:lnTo>
                <a:lnTo>
                  <a:pt x="418541" y="2455001"/>
                </a:lnTo>
                <a:lnTo>
                  <a:pt x="401810" y="2524417"/>
                </a:lnTo>
                <a:lnTo>
                  <a:pt x="443484" y="2561050"/>
                </a:lnTo>
                <a:cubicBezTo>
                  <a:pt x="531275" y="2629977"/>
                  <a:pt x="657593" y="2691623"/>
                  <a:pt x="804140" y="2730890"/>
                </a:cubicBezTo>
                <a:lnTo>
                  <a:pt x="823036" y="2734553"/>
                </a:lnTo>
                <a:lnTo>
                  <a:pt x="816780" y="2775543"/>
                </a:lnTo>
                <a:lnTo>
                  <a:pt x="808124" y="2815886"/>
                </a:lnTo>
                <a:lnTo>
                  <a:pt x="806669" y="2829020"/>
                </a:lnTo>
                <a:lnTo>
                  <a:pt x="806257" y="2828926"/>
                </a:lnTo>
                <a:lnTo>
                  <a:pt x="799966" y="2885717"/>
                </a:lnTo>
                <a:lnTo>
                  <a:pt x="789751" y="2952646"/>
                </a:lnTo>
                <a:lnTo>
                  <a:pt x="785581" y="3035214"/>
                </a:lnTo>
                <a:lnTo>
                  <a:pt x="764269" y="3033711"/>
                </a:lnTo>
                <a:cubicBezTo>
                  <a:pt x="612553" y="3033713"/>
                  <a:pt x="474583" y="3060564"/>
                  <a:pt x="371944" y="3104422"/>
                </a:cubicBezTo>
                <a:lnTo>
                  <a:pt x="322208" y="3129020"/>
                </a:lnTo>
                <a:lnTo>
                  <a:pt x="320404" y="3200397"/>
                </a:lnTo>
                <a:lnTo>
                  <a:pt x="322208" y="3271776"/>
                </a:lnTo>
                <a:lnTo>
                  <a:pt x="371944" y="3296374"/>
                </a:lnTo>
                <a:cubicBezTo>
                  <a:pt x="474584" y="3340232"/>
                  <a:pt x="612553" y="3367085"/>
                  <a:pt x="764269" y="3367085"/>
                </a:cubicBezTo>
                <a:lnTo>
                  <a:pt x="785581" y="3365583"/>
                </a:lnTo>
                <a:lnTo>
                  <a:pt x="789751" y="3448154"/>
                </a:lnTo>
                <a:lnTo>
                  <a:pt x="794867" y="3481680"/>
                </a:lnTo>
                <a:lnTo>
                  <a:pt x="799533" y="3533925"/>
                </a:lnTo>
                <a:lnTo>
                  <a:pt x="816591" y="3624019"/>
                </a:lnTo>
                <a:lnTo>
                  <a:pt x="816779" y="3625249"/>
                </a:lnTo>
                <a:lnTo>
                  <a:pt x="808124" y="3584912"/>
                </a:lnTo>
                <a:lnTo>
                  <a:pt x="807686" y="3580968"/>
                </a:lnTo>
                <a:lnTo>
                  <a:pt x="806669" y="3571779"/>
                </a:lnTo>
                <a:lnTo>
                  <a:pt x="804339" y="3572303"/>
                </a:lnTo>
                <a:lnTo>
                  <a:pt x="804339" y="3572304"/>
                </a:lnTo>
                <a:lnTo>
                  <a:pt x="806668" y="3571780"/>
                </a:lnTo>
                <a:lnTo>
                  <a:pt x="807686" y="3580968"/>
                </a:lnTo>
                <a:lnTo>
                  <a:pt x="808124" y="3584912"/>
                </a:lnTo>
                <a:lnTo>
                  <a:pt x="816779" y="3625252"/>
                </a:lnTo>
                <a:lnTo>
                  <a:pt x="816779" y="3625249"/>
                </a:lnTo>
                <a:lnTo>
                  <a:pt x="816780" y="3625256"/>
                </a:lnTo>
                <a:lnTo>
                  <a:pt x="823035" y="3666244"/>
                </a:lnTo>
                <a:lnTo>
                  <a:pt x="804139" y="3669907"/>
                </a:lnTo>
                <a:cubicBezTo>
                  <a:pt x="657593" y="3709174"/>
                  <a:pt x="531275" y="3770819"/>
                  <a:pt x="443483" y="3839749"/>
                </a:cubicBezTo>
                <a:lnTo>
                  <a:pt x="401809" y="3876381"/>
                </a:lnTo>
                <a:lnTo>
                  <a:pt x="418540" y="3945794"/>
                </a:lnTo>
                <a:lnTo>
                  <a:pt x="438759" y="4014275"/>
                </a:lnTo>
                <a:lnTo>
                  <a:pt x="493165" y="4025162"/>
                </a:lnTo>
                <a:cubicBezTo>
                  <a:pt x="603658" y="4040960"/>
                  <a:pt x="743876" y="4031189"/>
                  <a:pt x="890423" y="3991922"/>
                </a:cubicBezTo>
                <a:lnTo>
                  <a:pt x="909712" y="3985269"/>
                </a:lnTo>
                <a:lnTo>
                  <a:pt x="921506" y="4017492"/>
                </a:lnTo>
                <a:lnTo>
                  <a:pt x="927587" y="4036326"/>
                </a:lnTo>
                <a:lnTo>
                  <a:pt x="937224" y="4060436"/>
                </a:lnTo>
                <a:lnTo>
                  <a:pt x="967664" y="4143603"/>
                </a:lnTo>
                <a:lnTo>
                  <a:pt x="984148" y="4177822"/>
                </a:lnTo>
                <a:lnTo>
                  <a:pt x="990303" y="4193220"/>
                </a:lnTo>
                <a:lnTo>
                  <a:pt x="1011700" y="4235018"/>
                </a:lnTo>
                <a:lnTo>
                  <a:pt x="1026116" y="4264942"/>
                </a:lnTo>
                <a:lnTo>
                  <a:pt x="1007305" y="4274106"/>
                </a:lnTo>
                <a:cubicBezTo>
                  <a:pt x="875914" y="4349964"/>
                  <a:pt x="769856" y="4442203"/>
                  <a:pt x="702896" y="4531505"/>
                </a:cubicBezTo>
                <a:lnTo>
                  <a:pt x="672124" y="4577675"/>
                </a:lnTo>
                <a:lnTo>
                  <a:pt x="706250" y="4640393"/>
                </a:lnTo>
                <a:lnTo>
                  <a:pt x="743503" y="4701307"/>
                </a:lnTo>
                <a:lnTo>
                  <a:pt x="798874" y="4697742"/>
                </a:lnTo>
                <a:cubicBezTo>
                  <a:pt x="909691" y="4684402"/>
                  <a:pt x="1042602" y="4638674"/>
                  <a:pt x="1173992" y="4562816"/>
                </a:cubicBezTo>
                <a:lnTo>
                  <a:pt x="1189384" y="4552423"/>
                </a:lnTo>
                <a:lnTo>
                  <a:pt x="1191078" y="4555212"/>
                </a:lnTo>
                <a:lnTo>
                  <a:pt x="1219690" y="4593474"/>
                </a:lnTo>
                <a:lnTo>
                  <a:pt x="1236908" y="4620098"/>
                </a:lnTo>
                <a:lnTo>
                  <a:pt x="1245163" y="4630412"/>
                </a:lnTo>
                <a:lnTo>
                  <a:pt x="1245167" y="4630410"/>
                </a:lnTo>
                <a:lnTo>
                  <a:pt x="1236909" y="4620096"/>
                </a:lnTo>
                <a:lnTo>
                  <a:pt x="1235964" y="4618631"/>
                </a:lnTo>
                <a:lnTo>
                  <a:pt x="1286611" y="4682965"/>
                </a:lnTo>
                <a:lnTo>
                  <a:pt x="1330572" y="4741755"/>
                </a:lnTo>
                <a:lnTo>
                  <a:pt x="1375715" y="4791425"/>
                </a:lnTo>
                <a:lnTo>
                  <a:pt x="1359930" y="4805132"/>
                </a:lnTo>
                <a:cubicBezTo>
                  <a:pt x="1252652" y="4912412"/>
                  <a:pt x="1174080" y="5028958"/>
                  <a:pt x="1132515" y="5132547"/>
                </a:cubicBezTo>
                <a:lnTo>
                  <a:pt x="1114740" y="5185109"/>
                </a:lnTo>
                <a:lnTo>
                  <a:pt x="1163936" y="5236857"/>
                </a:lnTo>
                <a:lnTo>
                  <a:pt x="1215685" y="5286053"/>
                </a:lnTo>
                <a:lnTo>
                  <a:pt x="1268246" y="5268280"/>
                </a:lnTo>
                <a:cubicBezTo>
                  <a:pt x="1371835" y="5226714"/>
                  <a:pt x="1488382" y="5148143"/>
                  <a:pt x="1595662" y="5040862"/>
                </a:cubicBezTo>
                <a:lnTo>
                  <a:pt x="1609368" y="5025078"/>
                </a:lnTo>
                <a:lnTo>
                  <a:pt x="1659045" y="5070228"/>
                </a:lnTo>
                <a:lnTo>
                  <a:pt x="1667763" y="5076747"/>
                </a:lnTo>
                <a:lnTo>
                  <a:pt x="1671261" y="5079909"/>
                </a:lnTo>
                <a:lnTo>
                  <a:pt x="1681906" y="5087737"/>
                </a:lnTo>
                <a:lnTo>
                  <a:pt x="1681817" y="5087834"/>
                </a:lnTo>
                <a:lnTo>
                  <a:pt x="1711371" y="5113270"/>
                </a:lnTo>
                <a:lnTo>
                  <a:pt x="1798580" y="5174571"/>
                </a:lnTo>
                <a:lnTo>
                  <a:pt x="1807260" y="5181060"/>
                </a:lnTo>
                <a:lnTo>
                  <a:pt x="1790054" y="5169933"/>
                </a:lnTo>
                <a:lnTo>
                  <a:pt x="1790053" y="5169935"/>
                </a:lnTo>
                <a:lnTo>
                  <a:pt x="1807286" y="5181080"/>
                </a:lnTo>
                <a:lnTo>
                  <a:pt x="1845589" y="5209722"/>
                </a:lnTo>
                <a:lnTo>
                  <a:pt x="1848370" y="5211413"/>
                </a:lnTo>
                <a:lnTo>
                  <a:pt x="1837978" y="5226803"/>
                </a:lnTo>
                <a:cubicBezTo>
                  <a:pt x="1762121" y="5358193"/>
                  <a:pt x="1716390" y="5491103"/>
                  <a:pt x="1703053" y="5601920"/>
                </a:cubicBezTo>
                <a:lnTo>
                  <a:pt x="1699487" y="5657292"/>
                </a:lnTo>
                <a:lnTo>
                  <a:pt x="1760401" y="5694543"/>
                </a:lnTo>
                <a:lnTo>
                  <a:pt x="1823120" y="5728671"/>
                </a:lnTo>
                <a:lnTo>
                  <a:pt x="1869291" y="5697899"/>
                </a:lnTo>
                <a:cubicBezTo>
                  <a:pt x="1958591" y="5630938"/>
                  <a:pt x="2050831" y="5524880"/>
                  <a:pt x="2126689" y="5393490"/>
                </a:cubicBezTo>
                <a:lnTo>
                  <a:pt x="2135852" y="5374681"/>
                </a:lnTo>
                <a:lnTo>
                  <a:pt x="2165881" y="5389147"/>
                </a:lnTo>
                <a:lnTo>
                  <a:pt x="2209818" y="5411639"/>
                </a:lnTo>
                <a:lnTo>
                  <a:pt x="2222127" y="5416444"/>
                </a:lnTo>
                <a:lnTo>
                  <a:pt x="2222128" y="5416441"/>
                </a:lnTo>
                <a:lnTo>
                  <a:pt x="2209819" y="5411636"/>
                </a:lnTo>
                <a:lnTo>
                  <a:pt x="2178226" y="5395463"/>
                </a:lnTo>
                <a:lnTo>
                  <a:pt x="2186758" y="5399204"/>
                </a:lnTo>
                <a:lnTo>
                  <a:pt x="2257197" y="5433136"/>
                </a:lnTo>
                <a:lnTo>
                  <a:pt x="2299200" y="5448510"/>
                </a:lnTo>
                <a:lnTo>
                  <a:pt x="2324947" y="5459800"/>
                </a:lnTo>
                <a:lnTo>
                  <a:pt x="2325159" y="5459118"/>
                </a:lnTo>
                <a:lnTo>
                  <a:pt x="2337261" y="5464425"/>
                </a:lnTo>
                <a:lnTo>
                  <a:pt x="2337607" y="5464536"/>
                </a:lnTo>
                <a:lnTo>
                  <a:pt x="2338427" y="5464741"/>
                </a:lnTo>
                <a:lnTo>
                  <a:pt x="2338414" y="5464798"/>
                </a:lnTo>
                <a:lnTo>
                  <a:pt x="2383234" y="5479266"/>
                </a:lnTo>
                <a:lnTo>
                  <a:pt x="2415526" y="5491086"/>
                </a:lnTo>
                <a:lnTo>
                  <a:pt x="2408875" y="5510372"/>
                </a:lnTo>
                <a:cubicBezTo>
                  <a:pt x="2369609" y="5656919"/>
                  <a:pt x="2359837" y="5797137"/>
                  <a:pt x="2375635" y="5907630"/>
                </a:cubicBezTo>
                <a:lnTo>
                  <a:pt x="2386522" y="5962038"/>
                </a:lnTo>
                <a:lnTo>
                  <a:pt x="2455001" y="5982255"/>
                </a:lnTo>
                <a:lnTo>
                  <a:pt x="2524417" y="5998986"/>
                </a:lnTo>
                <a:lnTo>
                  <a:pt x="2561048" y="5957312"/>
                </a:lnTo>
                <a:cubicBezTo>
                  <a:pt x="2629976" y="5869521"/>
                  <a:pt x="2691623" y="5743203"/>
                  <a:pt x="2730891" y="5596656"/>
                </a:cubicBezTo>
                <a:lnTo>
                  <a:pt x="2734553" y="5577764"/>
                </a:lnTo>
                <a:lnTo>
                  <a:pt x="2775603" y="5584029"/>
                </a:lnTo>
                <a:lnTo>
                  <a:pt x="2815884" y="5592672"/>
                </a:lnTo>
                <a:lnTo>
                  <a:pt x="2829017" y="5594128"/>
                </a:lnTo>
                <a:lnTo>
                  <a:pt x="2828591" y="5596023"/>
                </a:lnTo>
                <a:lnTo>
                  <a:pt x="2828591" y="5596024"/>
                </a:lnTo>
                <a:lnTo>
                  <a:pt x="2828862" y="5594823"/>
                </a:lnTo>
                <a:lnTo>
                  <a:pt x="2892599" y="5601885"/>
                </a:lnTo>
                <a:lnTo>
                  <a:pt x="2952646" y="5611049"/>
                </a:lnTo>
                <a:lnTo>
                  <a:pt x="3035211" y="5615218"/>
                </a:lnTo>
                <a:lnTo>
                  <a:pt x="3033711" y="5636522"/>
                </a:lnTo>
                <a:cubicBezTo>
                  <a:pt x="3033709" y="5788239"/>
                  <a:pt x="3060563" y="5926208"/>
                  <a:pt x="3104419" y="6028847"/>
                </a:cubicBezTo>
                <a:lnTo>
                  <a:pt x="3129019" y="6078583"/>
                </a:lnTo>
                <a:lnTo>
                  <a:pt x="3200399" y="6080388"/>
                </a:lnTo>
                <a:lnTo>
                  <a:pt x="3271775" y="6078583"/>
                </a:lnTo>
                <a:lnTo>
                  <a:pt x="3296375" y="6028848"/>
                </a:lnTo>
                <a:cubicBezTo>
                  <a:pt x="3340233" y="5926207"/>
                  <a:pt x="3367085" y="5788240"/>
                  <a:pt x="3367085" y="5636523"/>
                </a:cubicBezTo>
                <a:lnTo>
                  <a:pt x="3365585" y="5615219"/>
                </a:lnTo>
                <a:lnTo>
                  <a:pt x="3448155" y="5611049"/>
                </a:lnTo>
                <a:lnTo>
                  <a:pt x="3478483" y="5606421"/>
                </a:lnTo>
                <a:lnTo>
                  <a:pt x="3533499" y="5601509"/>
                </a:lnTo>
                <a:lnTo>
                  <a:pt x="3571809" y="5594255"/>
                </a:lnTo>
                <a:lnTo>
                  <a:pt x="3571779" y="5594130"/>
                </a:lnTo>
                <a:lnTo>
                  <a:pt x="3584913" y="5592675"/>
                </a:lnTo>
                <a:lnTo>
                  <a:pt x="3625233" y="5584024"/>
                </a:lnTo>
                <a:lnTo>
                  <a:pt x="3666245" y="5577765"/>
                </a:lnTo>
                <a:lnTo>
                  <a:pt x="3669907" y="5596659"/>
                </a:lnTo>
                <a:cubicBezTo>
                  <a:pt x="3709175" y="5743205"/>
                  <a:pt x="3770821" y="5869522"/>
                  <a:pt x="3839749" y="5957315"/>
                </a:cubicBezTo>
                <a:lnTo>
                  <a:pt x="3876381" y="5998989"/>
                </a:lnTo>
                <a:lnTo>
                  <a:pt x="3945797" y="5982258"/>
                </a:lnTo>
                <a:lnTo>
                  <a:pt x="4014275" y="5962039"/>
                </a:lnTo>
                <a:lnTo>
                  <a:pt x="4025163" y="5907633"/>
                </a:lnTo>
                <a:cubicBezTo>
                  <a:pt x="4040961" y="5797140"/>
                  <a:pt x="4031189" y="5656922"/>
                  <a:pt x="3991923" y="5510374"/>
                </a:cubicBezTo>
                <a:lnTo>
                  <a:pt x="3985271" y="5491086"/>
                </a:lnTo>
                <a:lnTo>
                  <a:pt x="4017551" y="5479272"/>
                </a:lnTo>
                <a:lnTo>
                  <a:pt x="4051377" y="5468352"/>
                </a:lnTo>
                <a:lnTo>
                  <a:pt x="4051377" y="5468351"/>
                </a:lnTo>
                <a:lnTo>
                  <a:pt x="4037295" y="5472896"/>
                </a:lnTo>
                <a:lnTo>
                  <a:pt x="4062507" y="5462818"/>
                </a:lnTo>
                <a:lnTo>
                  <a:pt x="4143603" y="5433136"/>
                </a:lnTo>
                <a:lnTo>
                  <a:pt x="4176981" y="5417057"/>
                </a:lnTo>
                <a:lnTo>
                  <a:pt x="4192505" y="5410852"/>
                </a:lnTo>
                <a:lnTo>
                  <a:pt x="4190977" y="5411634"/>
                </a:lnTo>
                <a:lnTo>
                  <a:pt x="4178669" y="5416439"/>
                </a:lnTo>
                <a:lnTo>
                  <a:pt x="4178669" y="5416442"/>
                </a:lnTo>
                <a:lnTo>
                  <a:pt x="4190975" y="5411639"/>
                </a:lnTo>
                <a:lnTo>
                  <a:pt x="4234805" y="5389202"/>
                </a:lnTo>
                <a:lnTo>
                  <a:pt x="4264945" y="5374684"/>
                </a:lnTo>
                <a:lnTo>
                  <a:pt x="4274105" y="5393488"/>
                </a:lnTo>
                <a:cubicBezTo>
                  <a:pt x="4349963" y="5524879"/>
                  <a:pt x="4442203" y="5630938"/>
                  <a:pt x="4531505" y="5697898"/>
                </a:cubicBezTo>
                <a:lnTo>
                  <a:pt x="4577675" y="5728671"/>
                </a:lnTo>
                <a:lnTo>
                  <a:pt x="4640393" y="5694544"/>
                </a:lnTo>
                <a:lnTo>
                  <a:pt x="4701307" y="5657292"/>
                </a:lnTo>
                <a:lnTo>
                  <a:pt x="4697741" y="5601921"/>
                </a:lnTo>
                <a:cubicBezTo>
                  <a:pt x="4684403" y="5491102"/>
                  <a:pt x="4638673" y="5358192"/>
                  <a:pt x="4562815" y="5226803"/>
                </a:cubicBezTo>
                <a:lnTo>
                  <a:pt x="4552425" y="5211415"/>
                </a:lnTo>
                <a:lnTo>
                  <a:pt x="4555211" y="5209722"/>
                </a:lnTo>
                <a:lnTo>
                  <a:pt x="4593549" y="5181053"/>
                </a:lnTo>
                <a:lnTo>
                  <a:pt x="4618017" y="5165232"/>
                </a:lnTo>
                <a:lnTo>
                  <a:pt x="4618395" y="5164987"/>
                </a:lnTo>
                <a:lnTo>
                  <a:pt x="4620097" y="5163886"/>
                </a:lnTo>
                <a:lnTo>
                  <a:pt x="4630413" y="5155629"/>
                </a:lnTo>
                <a:lnTo>
                  <a:pt x="4620097" y="5163885"/>
                </a:lnTo>
                <a:lnTo>
                  <a:pt x="4618395" y="5164987"/>
                </a:lnTo>
                <a:lnTo>
                  <a:pt x="4618019" y="5165230"/>
                </a:lnTo>
                <a:lnTo>
                  <a:pt x="4680699" y="5115885"/>
                </a:lnTo>
                <a:lnTo>
                  <a:pt x="4741755" y="5070228"/>
                </a:lnTo>
                <a:lnTo>
                  <a:pt x="4791429" y="5025082"/>
                </a:lnTo>
                <a:lnTo>
                  <a:pt x="4805135" y="5040865"/>
                </a:lnTo>
                <a:cubicBezTo>
                  <a:pt x="4912415" y="5148144"/>
                  <a:pt x="5028961" y="5226715"/>
                  <a:pt x="5132549" y="5268282"/>
                </a:cubicBezTo>
                <a:lnTo>
                  <a:pt x="5185111" y="5286057"/>
                </a:lnTo>
                <a:lnTo>
                  <a:pt x="5236861" y="5236858"/>
                </a:lnTo>
                <a:lnTo>
                  <a:pt x="5286055" y="5185110"/>
                </a:lnTo>
                <a:lnTo>
                  <a:pt x="5268283" y="5132550"/>
                </a:lnTo>
                <a:cubicBezTo>
                  <a:pt x="5226717" y="5028960"/>
                  <a:pt x="5148145" y="4912414"/>
                  <a:pt x="5040867" y="4805134"/>
                </a:cubicBezTo>
                <a:lnTo>
                  <a:pt x="5025083" y="4791427"/>
                </a:lnTo>
                <a:lnTo>
                  <a:pt x="5070229" y="4741755"/>
                </a:lnTo>
                <a:lnTo>
                  <a:pt x="5076749" y="4733033"/>
                </a:lnTo>
                <a:lnTo>
                  <a:pt x="5076755" y="4733027"/>
                </a:lnTo>
                <a:lnTo>
                  <a:pt x="5076753" y="4733029"/>
                </a:lnTo>
                <a:lnTo>
                  <a:pt x="5077115" y="4732628"/>
                </a:lnTo>
                <a:lnTo>
                  <a:pt x="5079913" y="4729535"/>
                </a:lnTo>
                <a:lnTo>
                  <a:pt x="5087739" y="4718890"/>
                </a:lnTo>
                <a:lnTo>
                  <a:pt x="5088947" y="4720003"/>
                </a:lnTo>
                <a:lnTo>
                  <a:pt x="5088947" y="4720002"/>
                </a:lnTo>
                <a:lnTo>
                  <a:pt x="5087739" y="4718889"/>
                </a:lnTo>
                <a:lnTo>
                  <a:pt x="5079911" y="4729534"/>
                </a:lnTo>
                <a:lnTo>
                  <a:pt x="5077115" y="4732628"/>
                </a:lnTo>
                <a:lnTo>
                  <a:pt x="5076755" y="4733027"/>
                </a:lnTo>
                <a:lnTo>
                  <a:pt x="5084867" y="4722179"/>
                </a:lnTo>
                <a:lnTo>
                  <a:pt x="5112845" y="4689674"/>
                </a:lnTo>
                <a:lnTo>
                  <a:pt x="5170329" y="4607892"/>
                </a:lnTo>
                <a:lnTo>
                  <a:pt x="5181057" y="4593545"/>
                </a:lnTo>
                <a:lnTo>
                  <a:pt x="5163885" y="4620101"/>
                </a:lnTo>
                <a:lnTo>
                  <a:pt x="5155627" y="4630416"/>
                </a:lnTo>
                <a:lnTo>
                  <a:pt x="5155629" y="4630417"/>
                </a:lnTo>
                <a:lnTo>
                  <a:pt x="5163885" y="4620101"/>
                </a:lnTo>
                <a:lnTo>
                  <a:pt x="5181063" y="4593537"/>
                </a:lnTo>
                <a:lnTo>
                  <a:pt x="5209723" y="4555211"/>
                </a:lnTo>
                <a:lnTo>
                  <a:pt x="5211413" y="4552427"/>
                </a:lnTo>
                <a:lnTo>
                  <a:pt x="5226801" y="4562819"/>
                </a:lnTo>
                <a:cubicBezTo>
                  <a:pt x="5358193" y="4638677"/>
                  <a:pt x="5491103" y="4684405"/>
                  <a:pt x="5601921" y="4697745"/>
                </a:cubicBezTo>
                <a:lnTo>
                  <a:pt x="5657291" y="4701310"/>
                </a:lnTo>
                <a:lnTo>
                  <a:pt x="5694543" y="4640395"/>
                </a:lnTo>
                <a:lnTo>
                  <a:pt x="5728671" y="4577678"/>
                </a:lnTo>
                <a:lnTo>
                  <a:pt x="5697897" y="4531507"/>
                </a:lnTo>
                <a:cubicBezTo>
                  <a:pt x="5630939" y="4442206"/>
                  <a:pt x="5524879" y="4349967"/>
                  <a:pt x="5393489" y="4274108"/>
                </a:cubicBezTo>
                <a:lnTo>
                  <a:pt x="5374683" y="4264946"/>
                </a:lnTo>
                <a:lnTo>
                  <a:pt x="5389185" y="4234839"/>
                </a:lnTo>
                <a:lnTo>
                  <a:pt x="5396845" y="4219874"/>
                </a:lnTo>
                <a:lnTo>
                  <a:pt x="5410469" y="4193263"/>
                </a:lnTo>
                <a:lnTo>
                  <a:pt x="5410437" y="4193324"/>
                </a:lnTo>
                <a:lnTo>
                  <a:pt x="5396845" y="4219874"/>
                </a:lnTo>
                <a:lnTo>
                  <a:pt x="5393243" y="4226911"/>
                </a:lnTo>
                <a:lnTo>
                  <a:pt x="5395659" y="4221404"/>
                </a:lnTo>
                <a:lnTo>
                  <a:pt x="5433137" y="4143603"/>
                </a:lnTo>
                <a:lnTo>
                  <a:pt x="5450115" y="4097213"/>
                </a:lnTo>
                <a:lnTo>
                  <a:pt x="5459521" y="4075762"/>
                </a:lnTo>
                <a:lnTo>
                  <a:pt x="5459123" y="4075638"/>
                </a:lnTo>
                <a:lnTo>
                  <a:pt x="5464427" y="4063537"/>
                </a:lnTo>
                <a:lnTo>
                  <a:pt x="5479285" y="4017518"/>
                </a:lnTo>
                <a:lnTo>
                  <a:pt x="5491087" y="3985268"/>
                </a:lnTo>
                <a:lnTo>
                  <a:pt x="5510377" y="3991922"/>
                </a:lnTo>
                <a:cubicBezTo>
                  <a:pt x="5656923" y="4031189"/>
                  <a:pt x="5797141" y="4040959"/>
                  <a:pt x="5907635" y="4025162"/>
                </a:cubicBezTo>
                <a:lnTo>
                  <a:pt x="5962041" y="4014274"/>
                </a:lnTo>
                <a:lnTo>
                  <a:pt x="5982259" y="3945794"/>
                </a:lnTo>
                <a:lnTo>
                  <a:pt x="5998989" y="3876381"/>
                </a:lnTo>
                <a:lnTo>
                  <a:pt x="5957315" y="3839749"/>
                </a:lnTo>
                <a:cubicBezTo>
                  <a:pt x="5869525" y="3770820"/>
                  <a:pt x="5743205" y="3709174"/>
                  <a:pt x="5596659" y="3669907"/>
                </a:cubicBezTo>
                <a:lnTo>
                  <a:pt x="5577765" y="3666244"/>
                </a:lnTo>
                <a:lnTo>
                  <a:pt x="5584023" y="3625242"/>
                </a:lnTo>
                <a:lnTo>
                  <a:pt x="5592675" y="3584913"/>
                </a:lnTo>
                <a:lnTo>
                  <a:pt x="5594131" y="3571780"/>
                </a:lnTo>
                <a:lnTo>
                  <a:pt x="5595021" y="3571981"/>
                </a:lnTo>
                <a:lnTo>
                  <a:pt x="5595021" y="3571980"/>
                </a:lnTo>
                <a:lnTo>
                  <a:pt x="5594435" y="3571848"/>
                </a:lnTo>
                <a:lnTo>
                  <a:pt x="5600431" y="3517727"/>
                </a:lnTo>
                <a:lnTo>
                  <a:pt x="5611049" y="3448154"/>
                </a:lnTo>
                <a:lnTo>
                  <a:pt x="5615219" y="3365584"/>
                </a:lnTo>
                <a:lnTo>
                  <a:pt x="5636525" y="3367084"/>
                </a:lnTo>
                <a:cubicBezTo>
                  <a:pt x="5788239" y="3367084"/>
                  <a:pt x="5926209" y="3340231"/>
                  <a:pt x="6028849" y="3296374"/>
                </a:cubicBezTo>
                <a:lnTo>
                  <a:pt x="6078583" y="3271776"/>
                </a:lnTo>
                <a:lnTo>
                  <a:pt x="6080389" y="3200396"/>
                </a:lnTo>
                <a:lnTo>
                  <a:pt x="6078583" y="3129020"/>
                </a:lnTo>
                <a:lnTo>
                  <a:pt x="6028849" y="3104421"/>
                </a:lnTo>
                <a:cubicBezTo>
                  <a:pt x="5926209" y="3060564"/>
                  <a:pt x="5788241" y="3033712"/>
                  <a:pt x="5636525" y="3033712"/>
                </a:cubicBezTo>
                <a:lnTo>
                  <a:pt x="5615219" y="3035211"/>
                </a:lnTo>
                <a:lnTo>
                  <a:pt x="5611049" y="2952646"/>
                </a:lnTo>
                <a:lnTo>
                  <a:pt x="5605347" y="2915284"/>
                </a:lnTo>
                <a:lnTo>
                  <a:pt x="5601085" y="2867547"/>
                </a:lnTo>
                <a:lnTo>
                  <a:pt x="5585501" y="2785252"/>
                </a:lnTo>
                <a:lnTo>
                  <a:pt x="5584025" y="2775578"/>
                </a:lnTo>
                <a:lnTo>
                  <a:pt x="5592673" y="2815887"/>
                </a:lnTo>
                <a:lnTo>
                  <a:pt x="5592673" y="2815885"/>
                </a:lnTo>
                <a:lnTo>
                  <a:pt x="5584025" y="2775575"/>
                </a:lnTo>
                <a:lnTo>
                  <a:pt x="5577765" y="2734553"/>
                </a:lnTo>
                <a:lnTo>
                  <a:pt x="5596659" y="2730890"/>
                </a:lnTo>
                <a:cubicBezTo>
                  <a:pt x="5743205" y="2691623"/>
                  <a:pt x="5869523" y="2629977"/>
                  <a:pt x="5957315" y="2561050"/>
                </a:cubicBezTo>
                <a:lnTo>
                  <a:pt x="5998987" y="2524417"/>
                </a:lnTo>
                <a:lnTo>
                  <a:pt x="5982257" y="2455001"/>
                </a:lnTo>
                <a:lnTo>
                  <a:pt x="5962039" y="2386522"/>
                </a:lnTo>
                <a:lnTo>
                  <a:pt x="5907633" y="2375634"/>
                </a:lnTo>
                <a:cubicBezTo>
                  <a:pt x="5797139" y="2359837"/>
                  <a:pt x="5656921" y="2369608"/>
                  <a:pt x="5510375" y="2408875"/>
                </a:cubicBezTo>
                <a:lnTo>
                  <a:pt x="5491085" y="2415527"/>
                </a:lnTo>
                <a:lnTo>
                  <a:pt x="5479283" y="2383279"/>
                </a:lnTo>
                <a:lnTo>
                  <a:pt x="5475101" y="2370329"/>
                </a:lnTo>
                <a:lnTo>
                  <a:pt x="5468477" y="2353758"/>
                </a:lnTo>
                <a:lnTo>
                  <a:pt x="5433135" y="2257197"/>
                </a:lnTo>
                <a:lnTo>
                  <a:pt x="5413989" y="2217451"/>
                </a:lnTo>
                <a:lnTo>
                  <a:pt x="5408455" y="2203606"/>
                </a:lnTo>
                <a:lnTo>
                  <a:pt x="5389221" y="2166033"/>
                </a:lnTo>
                <a:lnTo>
                  <a:pt x="5374681" y="2135854"/>
                </a:lnTo>
                <a:lnTo>
                  <a:pt x="5393487" y="2126692"/>
                </a:lnTo>
                <a:cubicBezTo>
                  <a:pt x="5524877" y="2050835"/>
                  <a:pt x="5630935" y="1958594"/>
                  <a:pt x="5697897" y="1869292"/>
                </a:cubicBezTo>
                <a:lnTo>
                  <a:pt x="5728669" y="1823122"/>
                </a:lnTo>
                <a:lnTo>
                  <a:pt x="5694541" y="1760403"/>
                </a:lnTo>
                <a:lnTo>
                  <a:pt x="5657289" y="1699489"/>
                </a:lnTo>
                <a:lnTo>
                  <a:pt x="5601919" y="1703055"/>
                </a:lnTo>
                <a:cubicBezTo>
                  <a:pt x="5491101" y="1716392"/>
                  <a:pt x="5358189" y="1762123"/>
                  <a:pt x="5226801" y="1837981"/>
                </a:cubicBezTo>
                <a:lnTo>
                  <a:pt x="5211413" y="1848371"/>
                </a:lnTo>
                <a:lnTo>
                  <a:pt x="5209723" y="1845589"/>
                </a:lnTo>
                <a:lnTo>
                  <a:pt x="5181063" y="1807263"/>
                </a:lnTo>
                <a:lnTo>
                  <a:pt x="5168091" y="1787205"/>
                </a:lnTo>
                <a:lnTo>
                  <a:pt x="5127657" y="1735845"/>
                </a:lnTo>
                <a:lnTo>
                  <a:pt x="5070229" y="1659046"/>
                </a:lnTo>
                <a:lnTo>
                  <a:pt x="5025083" y="1609372"/>
                </a:lnTo>
                <a:lnTo>
                  <a:pt x="5040865" y="1595667"/>
                </a:lnTo>
                <a:cubicBezTo>
                  <a:pt x="5148145" y="1488388"/>
                  <a:pt x="5226715" y="1371840"/>
                  <a:pt x="5268281" y="1268253"/>
                </a:cubicBezTo>
                <a:lnTo>
                  <a:pt x="5286055" y="1215690"/>
                </a:lnTo>
                <a:lnTo>
                  <a:pt x="5236859" y="1163941"/>
                </a:lnTo>
                <a:lnTo>
                  <a:pt x="5185111" y="1114746"/>
                </a:lnTo>
                <a:lnTo>
                  <a:pt x="5132549" y="1132520"/>
                </a:lnTo>
                <a:cubicBezTo>
                  <a:pt x="5028959" y="1174084"/>
                  <a:pt x="4912413" y="1252657"/>
                  <a:pt x="4805135" y="1359937"/>
                </a:cubicBezTo>
                <a:lnTo>
                  <a:pt x="4791429" y="1375719"/>
                </a:lnTo>
                <a:lnTo>
                  <a:pt x="4741755" y="1330572"/>
                </a:lnTo>
                <a:lnTo>
                  <a:pt x="4716719" y="1311852"/>
                </a:lnTo>
                <a:lnTo>
                  <a:pt x="4689247" y="1288203"/>
                </a:lnTo>
                <a:lnTo>
                  <a:pt x="4620095" y="1239597"/>
                </a:lnTo>
                <a:lnTo>
                  <a:pt x="4555211" y="1191078"/>
                </a:lnTo>
                <a:lnTo>
                  <a:pt x="4552425" y="1189386"/>
                </a:lnTo>
                <a:lnTo>
                  <a:pt x="4562815" y="1173999"/>
                </a:lnTo>
                <a:cubicBezTo>
                  <a:pt x="4638675" y="1042610"/>
                  <a:pt x="4684403" y="909700"/>
                  <a:pt x="4697743" y="798881"/>
                </a:cubicBezTo>
                <a:lnTo>
                  <a:pt x="4701307" y="743509"/>
                </a:lnTo>
                <a:lnTo>
                  <a:pt x="4640393" y="706257"/>
                </a:lnTo>
                <a:lnTo>
                  <a:pt x="4577675" y="672131"/>
                </a:lnTo>
                <a:lnTo>
                  <a:pt x="4531505" y="702904"/>
                </a:lnTo>
                <a:cubicBezTo>
                  <a:pt x="4442203" y="769864"/>
                  <a:pt x="4349965" y="875922"/>
                  <a:pt x="4274105" y="1007313"/>
                </a:cubicBezTo>
                <a:lnTo>
                  <a:pt x="4264945" y="1026118"/>
                </a:lnTo>
                <a:lnTo>
                  <a:pt x="4234731" y="1011563"/>
                </a:lnTo>
                <a:lnTo>
                  <a:pt x="4232817" y="1010583"/>
                </a:lnTo>
                <a:lnTo>
                  <a:pt x="4231481" y="1009997"/>
                </a:lnTo>
                <a:lnTo>
                  <a:pt x="4143603" y="967664"/>
                </a:lnTo>
                <a:lnTo>
                  <a:pt x="4091227" y="948495"/>
                </a:lnTo>
                <a:lnTo>
                  <a:pt x="4075645" y="941661"/>
                </a:lnTo>
                <a:lnTo>
                  <a:pt x="4075639" y="941681"/>
                </a:lnTo>
                <a:lnTo>
                  <a:pt x="4063537" y="936376"/>
                </a:lnTo>
                <a:lnTo>
                  <a:pt x="4017593" y="921545"/>
                </a:lnTo>
                <a:lnTo>
                  <a:pt x="3985271" y="909714"/>
                </a:lnTo>
                <a:lnTo>
                  <a:pt x="3991923" y="890428"/>
                </a:lnTo>
                <a:cubicBezTo>
                  <a:pt x="4031189" y="743880"/>
                  <a:pt x="4040961" y="603661"/>
                  <a:pt x="4025163" y="493169"/>
                </a:cubicBezTo>
                <a:lnTo>
                  <a:pt x="4014275" y="438762"/>
                </a:lnTo>
                <a:lnTo>
                  <a:pt x="3945795" y="418544"/>
                </a:lnTo>
                <a:lnTo>
                  <a:pt x="3876381" y="401812"/>
                </a:lnTo>
                <a:lnTo>
                  <a:pt x="3839749" y="443487"/>
                </a:lnTo>
                <a:cubicBezTo>
                  <a:pt x="3770821" y="531278"/>
                  <a:pt x="3709175" y="657597"/>
                  <a:pt x="3669907" y="804142"/>
                </a:cubicBezTo>
                <a:lnTo>
                  <a:pt x="3666245" y="823035"/>
                </a:lnTo>
                <a:lnTo>
                  <a:pt x="3625205" y="816772"/>
                </a:lnTo>
                <a:lnTo>
                  <a:pt x="3584913" y="808128"/>
                </a:lnTo>
                <a:lnTo>
                  <a:pt x="3571781" y="806671"/>
                </a:lnTo>
                <a:lnTo>
                  <a:pt x="3572001" y="805688"/>
                </a:lnTo>
                <a:lnTo>
                  <a:pt x="3572001" y="805687"/>
                </a:lnTo>
                <a:lnTo>
                  <a:pt x="3571785" y="806651"/>
                </a:lnTo>
                <a:lnTo>
                  <a:pt x="3524735" y="801438"/>
                </a:lnTo>
                <a:lnTo>
                  <a:pt x="3448155" y="789751"/>
                </a:lnTo>
                <a:lnTo>
                  <a:pt x="3365583" y="785581"/>
                </a:lnTo>
                <a:lnTo>
                  <a:pt x="3367083" y="764276"/>
                </a:lnTo>
                <a:cubicBezTo>
                  <a:pt x="3367083" y="612560"/>
                  <a:pt x="3340231" y="474591"/>
                  <a:pt x="3296373" y="371951"/>
                </a:cubicBezTo>
                <a:lnTo>
                  <a:pt x="3271775" y="322217"/>
                </a:lnTo>
                <a:close/>
                <a:moveTo>
                  <a:pt x="3200397" y="228971"/>
                </a:moveTo>
                <a:lnTo>
                  <a:pt x="3296615" y="231404"/>
                </a:lnTo>
                <a:lnTo>
                  <a:pt x="3296615" y="231404"/>
                </a:lnTo>
                <a:lnTo>
                  <a:pt x="3297743" y="231433"/>
                </a:lnTo>
                <a:lnTo>
                  <a:pt x="3299555" y="233404"/>
                </a:lnTo>
                <a:lnTo>
                  <a:pt x="3302355" y="235310"/>
                </a:lnTo>
                <a:lnTo>
                  <a:pt x="3313633" y="248727"/>
                </a:lnTo>
                <a:lnTo>
                  <a:pt x="3336221" y="273308"/>
                </a:lnTo>
                <a:lnTo>
                  <a:pt x="3340357" y="280516"/>
                </a:lnTo>
                <a:lnTo>
                  <a:pt x="3346849" y="288241"/>
                </a:lnTo>
                <a:lnTo>
                  <a:pt x="3367507" y="325595"/>
                </a:lnTo>
                <a:lnTo>
                  <a:pt x="3366165" y="325492"/>
                </a:lnTo>
                <a:lnTo>
                  <a:pt x="3387823" y="363240"/>
                </a:lnTo>
                <a:cubicBezTo>
                  <a:pt x="3422399" y="440849"/>
                  <a:pt x="3447023" y="539850"/>
                  <a:pt x="3457175" y="650333"/>
                </a:cubicBezTo>
                <a:lnTo>
                  <a:pt x="3459527" y="702320"/>
                </a:lnTo>
                <a:lnTo>
                  <a:pt x="3597523" y="717608"/>
                </a:lnTo>
                <a:lnTo>
                  <a:pt x="3596685" y="720251"/>
                </a:lnTo>
                <a:lnTo>
                  <a:pt x="3596687" y="720250"/>
                </a:lnTo>
                <a:lnTo>
                  <a:pt x="3612377" y="670765"/>
                </a:lnTo>
                <a:cubicBezTo>
                  <a:pt x="3650777" y="566673"/>
                  <a:pt x="3700185" y="477419"/>
                  <a:pt x="3753669" y="411403"/>
                </a:cubicBezTo>
                <a:lnTo>
                  <a:pt x="3784359" y="380548"/>
                </a:lnTo>
                <a:lnTo>
                  <a:pt x="3783037" y="380299"/>
                </a:lnTo>
                <a:lnTo>
                  <a:pt x="3812659" y="349565"/>
                </a:lnTo>
                <a:lnTo>
                  <a:pt x="3820931" y="343784"/>
                </a:lnTo>
                <a:lnTo>
                  <a:pt x="3826791" y="337892"/>
                </a:lnTo>
                <a:lnTo>
                  <a:pt x="3854971" y="319994"/>
                </a:lnTo>
                <a:lnTo>
                  <a:pt x="3869337" y="309954"/>
                </a:lnTo>
                <a:lnTo>
                  <a:pt x="3872533" y="308839"/>
                </a:lnTo>
                <a:lnTo>
                  <a:pt x="3874795" y="307402"/>
                </a:lnTo>
                <a:lnTo>
                  <a:pt x="3875891" y="307668"/>
                </a:lnTo>
                <a:lnTo>
                  <a:pt x="3875891" y="307666"/>
                </a:lnTo>
                <a:lnTo>
                  <a:pt x="3969459" y="330220"/>
                </a:lnTo>
                <a:lnTo>
                  <a:pt x="3969461" y="330220"/>
                </a:lnTo>
                <a:lnTo>
                  <a:pt x="3974989" y="331852"/>
                </a:lnTo>
                <a:lnTo>
                  <a:pt x="4061769" y="357471"/>
                </a:lnTo>
                <a:lnTo>
                  <a:pt x="4062853" y="357793"/>
                </a:lnTo>
                <a:lnTo>
                  <a:pt x="4064095" y="360170"/>
                </a:lnTo>
                <a:lnTo>
                  <a:pt x="4066305" y="362731"/>
                </a:lnTo>
                <a:lnTo>
                  <a:pt x="4073713" y="378584"/>
                </a:lnTo>
                <a:lnTo>
                  <a:pt x="4089183" y="408199"/>
                </a:lnTo>
                <a:lnTo>
                  <a:pt x="4091315" y="416243"/>
                </a:lnTo>
                <a:lnTo>
                  <a:pt x="4095581" y="425373"/>
                </a:lnTo>
                <a:lnTo>
                  <a:pt x="4105867" y="466802"/>
                </a:lnTo>
                <a:lnTo>
                  <a:pt x="4104599" y="466358"/>
                </a:lnTo>
                <a:lnTo>
                  <a:pt x="4115751" y="508423"/>
                </a:lnTo>
                <a:cubicBezTo>
                  <a:pt x="4129063" y="592336"/>
                  <a:pt x="4127225" y="694336"/>
                  <a:pt x="4108435" y="803682"/>
                </a:cubicBezTo>
                <a:lnTo>
                  <a:pt x="4097495" y="853399"/>
                </a:lnTo>
                <a:lnTo>
                  <a:pt x="4097497" y="853399"/>
                </a:lnTo>
                <a:lnTo>
                  <a:pt x="4097875" y="851677"/>
                </a:lnTo>
                <a:lnTo>
                  <a:pt x="4225025" y="907433"/>
                </a:lnTo>
                <a:lnTo>
                  <a:pt x="4253057" y="863589"/>
                </a:lnTo>
                <a:cubicBezTo>
                  <a:pt x="4317089" y="772983"/>
                  <a:pt x="4387915" y="699558"/>
                  <a:pt x="4456663" y="649635"/>
                </a:cubicBezTo>
                <a:lnTo>
                  <a:pt x="4494293" y="627775"/>
                </a:lnTo>
                <a:lnTo>
                  <a:pt x="4493079" y="627192"/>
                </a:lnTo>
                <a:lnTo>
                  <a:pt x="4529647" y="605169"/>
                </a:lnTo>
                <a:lnTo>
                  <a:pt x="4539133" y="601727"/>
                </a:lnTo>
                <a:lnTo>
                  <a:pt x="4546319" y="597552"/>
                </a:lnTo>
                <a:lnTo>
                  <a:pt x="4578169" y="587557"/>
                </a:lnTo>
                <a:lnTo>
                  <a:pt x="4594645" y="581578"/>
                </a:lnTo>
                <a:lnTo>
                  <a:pt x="4598023" y="581329"/>
                </a:lnTo>
                <a:lnTo>
                  <a:pt x="4600577" y="580527"/>
                </a:lnTo>
                <a:lnTo>
                  <a:pt x="4601569" y="581066"/>
                </a:lnTo>
                <a:lnTo>
                  <a:pt x="4601569" y="581066"/>
                </a:lnTo>
                <a:lnTo>
                  <a:pt x="4686113" y="627068"/>
                </a:lnTo>
                <a:lnTo>
                  <a:pt x="4686113" y="627067"/>
                </a:lnTo>
                <a:lnTo>
                  <a:pt x="4691029" y="630074"/>
                </a:lnTo>
                <a:lnTo>
                  <a:pt x="4768221" y="677282"/>
                </a:lnTo>
                <a:lnTo>
                  <a:pt x="4769187" y="677873"/>
                </a:lnTo>
                <a:lnTo>
                  <a:pt x="4769771" y="680491"/>
                </a:lnTo>
                <a:lnTo>
                  <a:pt x="4771241" y="683537"/>
                </a:lnTo>
                <a:lnTo>
                  <a:pt x="4774295" y="700768"/>
                </a:lnTo>
                <a:lnTo>
                  <a:pt x="4781571" y="733377"/>
                </a:lnTo>
                <a:lnTo>
                  <a:pt x="4781551" y="741699"/>
                </a:lnTo>
                <a:lnTo>
                  <a:pt x="4783309" y="751623"/>
                </a:lnTo>
                <a:lnTo>
                  <a:pt x="4782521" y="794301"/>
                </a:lnTo>
                <a:lnTo>
                  <a:pt x="4781409" y="793541"/>
                </a:lnTo>
                <a:lnTo>
                  <a:pt x="4781295" y="837061"/>
                </a:lnTo>
                <a:cubicBezTo>
                  <a:pt x="4772433" y="921561"/>
                  <a:pt x="4744259" y="1019611"/>
                  <a:pt x="4697809" y="1120368"/>
                </a:cubicBezTo>
                <a:lnTo>
                  <a:pt x="4674175" y="1165946"/>
                </a:lnTo>
                <a:lnTo>
                  <a:pt x="4745433" y="1216032"/>
                </a:lnTo>
                <a:lnTo>
                  <a:pt x="4784643" y="1249784"/>
                </a:lnTo>
                <a:lnTo>
                  <a:pt x="4822001" y="1215662"/>
                </a:lnTo>
                <a:cubicBezTo>
                  <a:pt x="4907303" y="1144717"/>
                  <a:pt x="4994717" y="1092124"/>
                  <a:pt x="5074045" y="1061696"/>
                </a:cubicBezTo>
                <a:lnTo>
                  <a:pt x="5116051" y="1050319"/>
                </a:lnTo>
                <a:lnTo>
                  <a:pt x="5115029" y="1049442"/>
                </a:lnTo>
                <a:lnTo>
                  <a:pt x="5156051" y="1037636"/>
                </a:lnTo>
                <a:lnTo>
                  <a:pt x="5166103" y="1036764"/>
                </a:lnTo>
                <a:lnTo>
                  <a:pt x="5174123" y="1034593"/>
                </a:lnTo>
                <a:lnTo>
                  <a:pt x="5207479" y="1033182"/>
                </a:lnTo>
                <a:lnTo>
                  <a:pt x="5224939" y="1031671"/>
                </a:lnTo>
                <a:lnTo>
                  <a:pt x="5228267" y="1032303"/>
                </a:lnTo>
                <a:lnTo>
                  <a:pt x="5230943" y="1032189"/>
                </a:lnTo>
                <a:lnTo>
                  <a:pt x="5231759" y="1032968"/>
                </a:lnTo>
                <a:lnTo>
                  <a:pt x="5231761" y="1032968"/>
                </a:lnTo>
                <a:lnTo>
                  <a:pt x="5301517" y="1099283"/>
                </a:lnTo>
                <a:lnTo>
                  <a:pt x="5301517" y="1099284"/>
                </a:lnTo>
                <a:lnTo>
                  <a:pt x="5305489" y="1103461"/>
                </a:lnTo>
                <a:lnTo>
                  <a:pt x="5367831" y="1169039"/>
                </a:lnTo>
                <a:lnTo>
                  <a:pt x="5368611" y="1169859"/>
                </a:lnTo>
                <a:lnTo>
                  <a:pt x="5368495" y="1172537"/>
                </a:lnTo>
                <a:lnTo>
                  <a:pt x="5369129" y="1175861"/>
                </a:lnTo>
                <a:lnTo>
                  <a:pt x="5367619" y="1193294"/>
                </a:lnTo>
                <a:lnTo>
                  <a:pt x="5366209" y="1226676"/>
                </a:lnTo>
                <a:lnTo>
                  <a:pt x="5364033" y="1234708"/>
                </a:lnTo>
                <a:lnTo>
                  <a:pt x="5363165" y="1244749"/>
                </a:lnTo>
                <a:lnTo>
                  <a:pt x="5351357" y="1285770"/>
                </a:lnTo>
                <a:lnTo>
                  <a:pt x="5350481" y="1284749"/>
                </a:lnTo>
                <a:lnTo>
                  <a:pt x="5339105" y="1326757"/>
                </a:lnTo>
                <a:cubicBezTo>
                  <a:pt x="5308677" y="1406083"/>
                  <a:pt x="5256085" y="1493499"/>
                  <a:pt x="5185139" y="1578800"/>
                </a:cubicBezTo>
                <a:lnTo>
                  <a:pt x="5147869" y="1619605"/>
                </a:lnTo>
                <a:lnTo>
                  <a:pt x="5147871" y="1619606"/>
                </a:lnTo>
                <a:lnTo>
                  <a:pt x="5150301" y="1616944"/>
                </a:lnTo>
                <a:lnTo>
                  <a:pt x="5236127" y="1725962"/>
                </a:lnTo>
                <a:lnTo>
                  <a:pt x="5280433" y="1702988"/>
                </a:lnTo>
                <a:cubicBezTo>
                  <a:pt x="5381191" y="1656541"/>
                  <a:pt x="5479239" y="1628367"/>
                  <a:pt x="5563739" y="1619506"/>
                </a:cubicBezTo>
                <a:lnTo>
                  <a:pt x="5607257" y="1619389"/>
                </a:lnTo>
                <a:lnTo>
                  <a:pt x="5606497" y="1618277"/>
                </a:lnTo>
                <a:lnTo>
                  <a:pt x="5649177" y="1617491"/>
                </a:lnTo>
                <a:lnTo>
                  <a:pt x="5659113" y="1619251"/>
                </a:lnTo>
                <a:lnTo>
                  <a:pt x="5667423" y="1619229"/>
                </a:lnTo>
                <a:lnTo>
                  <a:pt x="5700005" y="1626499"/>
                </a:lnTo>
                <a:lnTo>
                  <a:pt x="5717263" y="1629559"/>
                </a:lnTo>
                <a:lnTo>
                  <a:pt x="5720313" y="1631030"/>
                </a:lnTo>
                <a:lnTo>
                  <a:pt x="5722927" y="1631614"/>
                </a:lnTo>
                <a:lnTo>
                  <a:pt x="5723515" y="1632577"/>
                </a:lnTo>
                <a:lnTo>
                  <a:pt x="5723517" y="1632578"/>
                </a:lnTo>
                <a:lnTo>
                  <a:pt x="5773731" y="1714682"/>
                </a:lnTo>
                <a:lnTo>
                  <a:pt x="5776487" y="1719745"/>
                </a:lnTo>
                <a:lnTo>
                  <a:pt x="5819733" y="1799225"/>
                </a:lnTo>
                <a:lnTo>
                  <a:pt x="5820273" y="1800218"/>
                </a:lnTo>
                <a:lnTo>
                  <a:pt x="5819469" y="1802777"/>
                </a:lnTo>
                <a:lnTo>
                  <a:pt x="5819221" y="1806150"/>
                </a:lnTo>
                <a:lnTo>
                  <a:pt x="5813251" y="1822599"/>
                </a:lnTo>
                <a:lnTo>
                  <a:pt x="5803247" y="1854480"/>
                </a:lnTo>
                <a:lnTo>
                  <a:pt x="5799067" y="1861675"/>
                </a:lnTo>
                <a:lnTo>
                  <a:pt x="5795629" y="1871148"/>
                </a:lnTo>
                <a:lnTo>
                  <a:pt x="5773607" y="1907716"/>
                </a:lnTo>
                <a:lnTo>
                  <a:pt x="5773025" y="1906503"/>
                </a:lnTo>
                <a:lnTo>
                  <a:pt x="5751165" y="1944134"/>
                </a:lnTo>
                <a:cubicBezTo>
                  <a:pt x="5701241" y="2012882"/>
                  <a:pt x="5627817" y="2083709"/>
                  <a:pt x="5537211" y="2147741"/>
                </a:cubicBezTo>
                <a:lnTo>
                  <a:pt x="5495221" y="2174587"/>
                </a:lnTo>
                <a:lnTo>
                  <a:pt x="5546733" y="2303448"/>
                </a:lnTo>
                <a:lnTo>
                  <a:pt x="5544407" y="2303960"/>
                </a:lnTo>
                <a:lnTo>
                  <a:pt x="5544407" y="2303961"/>
                </a:lnTo>
                <a:lnTo>
                  <a:pt x="5597119" y="2292365"/>
                </a:lnTo>
                <a:cubicBezTo>
                  <a:pt x="5706465" y="2273574"/>
                  <a:pt x="5808465" y="2271736"/>
                  <a:pt x="5892379" y="2285047"/>
                </a:cubicBezTo>
                <a:lnTo>
                  <a:pt x="5934445" y="2296199"/>
                </a:lnTo>
                <a:lnTo>
                  <a:pt x="5933997" y="2294927"/>
                </a:lnTo>
                <a:lnTo>
                  <a:pt x="5975427" y="2305213"/>
                </a:lnTo>
                <a:lnTo>
                  <a:pt x="5984569" y="2309486"/>
                </a:lnTo>
                <a:lnTo>
                  <a:pt x="5992601" y="2311615"/>
                </a:lnTo>
                <a:lnTo>
                  <a:pt x="6022191" y="2327070"/>
                </a:lnTo>
                <a:lnTo>
                  <a:pt x="6038069" y="2334492"/>
                </a:lnTo>
                <a:lnTo>
                  <a:pt x="6040635" y="2336703"/>
                </a:lnTo>
                <a:lnTo>
                  <a:pt x="6043009" y="2337943"/>
                </a:lnTo>
                <a:lnTo>
                  <a:pt x="6043327" y="2339025"/>
                </a:lnTo>
                <a:lnTo>
                  <a:pt x="6043329" y="2339026"/>
                </a:lnTo>
                <a:lnTo>
                  <a:pt x="6070581" y="2431334"/>
                </a:lnTo>
                <a:lnTo>
                  <a:pt x="6070581" y="2431335"/>
                </a:lnTo>
                <a:lnTo>
                  <a:pt x="6071931" y="2436939"/>
                </a:lnTo>
                <a:lnTo>
                  <a:pt x="6093133" y="2524902"/>
                </a:lnTo>
                <a:lnTo>
                  <a:pt x="6093399" y="2526003"/>
                </a:lnTo>
                <a:lnTo>
                  <a:pt x="6091961" y="2528267"/>
                </a:lnTo>
                <a:lnTo>
                  <a:pt x="6090847" y="2531460"/>
                </a:lnTo>
                <a:lnTo>
                  <a:pt x="6080823" y="2545803"/>
                </a:lnTo>
                <a:lnTo>
                  <a:pt x="6062909" y="2574008"/>
                </a:lnTo>
                <a:lnTo>
                  <a:pt x="6057009" y="2579877"/>
                </a:lnTo>
                <a:lnTo>
                  <a:pt x="6051237" y="2588136"/>
                </a:lnTo>
                <a:lnTo>
                  <a:pt x="6020499" y="2617759"/>
                </a:lnTo>
                <a:lnTo>
                  <a:pt x="6020253" y="2616437"/>
                </a:lnTo>
                <a:lnTo>
                  <a:pt x="5989397" y="2647128"/>
                </a:lnTo>
                <a:cubicBezTo>
                  <a:pt x="5923381" y="2700615"/>
                  <a:pt x="5834129" y="2750020"/>
                  <a:pt x="5730037" y="2788422"/>
                </a:cubicBezTo>
                <a:lnTo>
                  <a:pt x="5681963" y="2803664"/>
                </a:lnTo>
                <a:lnTo>
                  <a:pt x="5691679" y="2854976"/>
                </a:lnTo>
                <a:lnTo>
                  <a:pt x="5699389" y="2941307"/>
                </a:lnTo>
                <a:lnTo>
                  <a:pt x="5750467" y="2943620"/>
                </a:lnTo>
                <a:cubicBezTo>
                  <a:pt x="5860951" y="2953770"/>
                  <a:pt x="5959951" y="2978395"/>
                  <a:pt x="6037561" y="3012972"/>
                </a:cubicBezTo>
                <a:lnTo>
                  <a:pt x="6075307" y="3034630"/>
                </a:lnTo>
                <a:lnTo>
                  <a:pt x="6075205" y="3033288"/>
                </a:lnTo>
                <a:lnTo>
                  <a:pt x="6112559" y="3053946"/>
                </a:lnTo>
                <a:lnTo>
                  <a:pt x="6120285" y="3060437"/>
                </a:lnTo>
                <a:lnTo>
                  <a:pt x="6127491" y="3064575"/>
                </a:lnTo>
                <a:lnTo>
                  <a:pt x="6152075" y="3087161"/>
                </a:lnTo>
                <a:lnTo>
                  <a:pt x="6165491" y="3098440"/>
                </a:lnTo>
                <a:lnTo>
                  <a:pt x="6167395" y="3101240"/>
                </a:lnTo>
                <a:lnTo>
                  <a:pt x="6169367" y="3103052"/>
                </a:lnTo>
                <a:lnTo>
                  <a:pt x="6169395" y="3104178"/>
                </a:lnTo>
                <a:lnTo>
                  <a:pt x="6169397" y="3104180"/>
                </a:lnTo>
                <a:lnTo>
                  <a:pt x="6171829" y="3200396"/>
                </a:lnTo>
                <a:lnTo>
                  <a:pt x="6171829" y="3200396"/>
                </a:lnTo>
                <a:lnTo>
                  <a:pt x="6171683" y="3206158"/>
                </a:lnTo>
                <a:lnTo>
                  <a:pt x="6169397" y="3296612"/>
                </a:lnTo>
                <a:lnTo>
                  <a:pt x="6169367" y="3297743"/>
                </a:lnTo>
                <a:lnTo>
                  <a:pt x="6167391" y="3299556"/>
                </a:lnTo>
                <a:lnTo>
                  <a:pt x="6165489" y="3302354"/>
                </a:lnTo>
                <a:lnTo>
                  <a:pt x="6152095" y="3313614"/>
                </a:lnTo>
                <a:lnTo>
                  <a:pt x="6127493" y="3336221"/>
                </a:lnTo>
                <a:lnTo>
                  <a:pt x="6120273" y="3340362"/>
                </a:lnTo>
                <a:lnTo>
                  <a:pt x="6112561" y="3346847"/>
                </a:lnTo>
                <a:lnTo>
                  <a:pt x="6075205" y="3367504"/>
                </a:lnTo>
                <a:lnTo>
                  <a:pt x="6075307" y="3366164"/>
                </a:lnTo>
                <a:lnTo>
                  <a:pt x="6037561" y="3387823"/>
                </a:lnTo>
                <a:cubicBezTo>
                  <a:pt x="5959951" y="3422399"/>
                  <a:pt x="5860951" y="3447023"/>
                  <a:pt x="5750469" y="3457174"/>
                </a:cubicBezTo>
                <a:lnTo>
                  <a:pt x="5698777" y="3459515"/>
                </a:lnTo>
                <a:lnTo>
                  <a:pt x="5683477" y="3597613"/>
                </a:lnTo>
                <a:lnTo>
                  <a:pt x="5681017" y="3596833"/>
                </a:lnTo>
                <a:lnTo>
                  <a:pt x="5681017" y="3596834"/>
                </a:lnTo>
                <a:lnTo>
                  <a:pt x="5730037" y="3612377"/>
                </a:lnTo>
                <a:cubicBezTo>
                  <a:pt x="5834129" y="3650778"/>
                  <a:pt x="5923383" y="3700186"/>
                  <a:pt x="5989399" y="3753670"/>
                </a:cubicBezTo>
                <a:lnTo>
                  <a:pt x="6020253" y="3784360"/>
                </a:lnTo>
                <a:lnTo>
                  <a:pt x="6020503" y="3783037"/>
                </a:lnTo>
                <a:lnTo>
                  <a:pt x="6051237" y="3812659"/>
                </a:lnTo>
                <a:lnTo>
                  <a:pt x="6057019" y="3820930"/>
                </a:lnTo>
                <a:lnTo>
                  <a:pt x="6062911" y="3826791"/>
                </a:lnTo>
                <a:lnTo>
                  <a:pt x="6080809" y="3854970"/>
                </a:lnTo>
                <a:lnTo>
                  <a:pt x="6090849" y="3869336"/>
                </a:lnTo>
                <a:lnTo>
                  <a:pt x="6091965" y="3872534"/>
                </a:lnTo>
                <a:lnTo>
                  <a:pt x="6093399" y="3874795"/>
                </a:lnTo>
                <a:lnTo>
                  <a:pt x="6093135" y="3875891"/>
                </a:lnTo>
                <a:lnTo>
                  <a:pt x="6093135" y="3875893"/>
                </a:lnTo>
                <a:lnTo>
                  <a:pt x="6070583" y="3969461"/>
                </a:lnTo>
                <a:lnTo>
                  <a:pt x="6070583" y="3969462"/>
                </a:lnTo>
                <a:lnTo>
                  <a:pt x="6068951" y="3974988"/>
                </a:lnTo>
                <a:lnTo>
                  <a:pt x="6043331" y="4061768"/>
                </a:lnTo>
                <a:lnTo>
                  <a:pt x="6043009" y="4062853"/>
                </a:lnTo>
                <a:lnTo>
                  <a:pt x="6040633" y="4064094"/>
                </a:lnTo>
                <a:lnTo>
                  <a:pt x="6038071" y="4066304"/>
                </a:lnTo>
                <a:lnTo>
                  <a:pt x="6022219" y="4073713"/>
                </a:lnTo>
                <a:lnTo>
                  <a:pt x="5992603" y="4089182"/>
                </a:lnTo>
                <a:lnTo>
                  <a:pt x="5984559" y="4091315"/>
                </a:lnTo>
                <a:lnTo>
                  <a:pt x="5975429" y="4095581"/>
                </a:lnTo>
                <a:lnTo>
                  <a:pt x="5934001" y="4105868"/>
                </a:lnTo>
                <a:lnTo>
                  <a:pt x="5934445" y="4104598"/>
                </a:lnTo>
                <a:lnTo>
                  <a:pt x="5892379" y="4115750"/>
                </a:lnTo>
                <a:cubicBezTo>
                  <a:pt x="5808467" y="4129062"/>
                  <a:pt x="5706467" y="4127223"/>
                  <a:pt x="5597119" y="4108433"/>
                </a:cubicBezTo>
                <a:lnTo>
                  <a:pt x="5549519" y="4097961"/>
                </a:lnTo>
                <a:lnTo>
                  <a:pt x="5493707" y="4225243"/>
                </a:lnTo>
                <a:lnTo>
                  <a:pt x="5537213" y="4253058"/>
                </a:lnTo>
                <a:cubicBezTo>
                  <a:pt x="5627819" y="4317092"/>
                  <a:pt x="5701243" y="4387918"/>
                  <a:pt x="5751167" y="4456665"/>
                </a:cubicBezTo>
                <a:lnTo>
                  <a:pt x="5773027" y="4494295"/>
                </a:lnTo>
                <a:lnTo>
                  <a:pt x="5773611" y="4493081"/>
                </a:lnTo>
                <a:lnTo>
                  <a:pt x="5795633" y="4529649"/>
                </a:lnTo>
                <a:lnTo>
                  <a:pt x="5799075" y="4539135"/>
                </a:lnTo>
                <a:lnTo>
                  <a:pt x="5803249" y="4546320"/>
                </a:lnTo>
                <a:lnTo>
                  <a:pt x="5813243" y="4578172"/>
                </a:lnTo>
                <a:lnTo>
                  <a:pt x="5819223" y="4594647"/>
                </a:lnTo>
                <a:lnTo>
                  <a:pt x="5819473" y="4598025"/>
                </a:lnTo>
                <a:lnTo>
                  <a:pt x="5820275" y="4600580"/>
                </a:lnTo>
                <a:lnTo>
                  <a:pt x="5819735" y="4601570"/>
                </a:lnTo>
                <a:lnTo>
                  <a:pt x="5819735" y="4601571"/>
                </a:lnTo>
                <a:lnTo>
                  <a:pt x="5773735" y="4686115"/>
                </a:lnTo>
                <a:lnTo>
                  <a:pt x="5773733" y="4686115"/>
                </a:lnTo>
                <a:lnTo>
                  <a:pt x="5770727" y="4691032"/>
                </a:lnTo>
                <a:lnTo>
                  <a:pt x="5723519" y="4768224"/>
                </a:lnTo>
                <a:lnTo>
                  <a:pt x="5722929" y="4769190"/>
                </a:lnTo>
                <a:lnTo>
                  <a:pt x="5720311" y="4769773"/>
                </a:lnTo>
                <a:lnTo>
                  <a:pt x="5717265" y="4771244"/>
                </a:lnTo>
                <a:lnTo>
                  <a:pt x="5700035" y="4774297"/>
                </a:lnTo>
                <a:lnTo>
                  <a:pt x="5667423" y="4781575"/>
                </a:lnTo>
                <a:lnTo>
                  <a:pt x="5659103" y="4781552"/>
                </a:lnTo>
                <a:lnTo>
                  <a:pt x="5649181" y="4783311"/>
                </a:lnTo>
                <a:lnTo>
                  <a:pt x="5606501" y="4782524"/>
                </a:lnTo>
                <a:lnTo>
                  <a:pt x="5607259" y="4781414"/>
                </a:lnTo>
                <a:lnTo>
                  <a:pt x="5563741" y="4781297"/>
                </a:lnTo>
                <a:cubicBezTo>
                  <a:pt x="5479241" y="4772436"/>
                  <a:pt x="5381193" y="4744261"/>
                  <a:pt x="5280435" y="4697811"/>
                </a:cubicBezTo>
                <a:lnTo>
                  <a:pt x="5235255" y="4674385"/>
                </a:lnTo>
                <a:lnTo>
                  <a:pt x="5185017" y="4745859"/>
                </a:lnTo>
                <a:lnTo>
                  <a:pt x="5151335" y="4784989"/>
                </a:lnTo>
                <a:lnTo>
                  <a:pt x="5185141" y="4822001"/>
                </a:lnTo>
                <a:cubicBezTo>
                  <a:pt x="5256085" y="4907303"/>
                  <a:pt x="5308677" y="4994718"/>
                  <a:pt x="5339107" y="5074045"/>
                </a:cubicBezTo>
                <a:lnTo>
                  <a:pt x="5350483" y="5116051"/>
                </a:lnTo>
                <a:lnTo>
                  <a:pt x="5351361" y="5115029"/>
                </a:lnTo>
                <a:lnTo>
                  <a:pt x="5363167" y="5156050"/>
                </a:lnTo>
                <a:lnTo>
                  <a:pt x="5364037" y="5166103"/>
                </a:lnTo>
                <a:lnTo>
                  <a:pt x="5366209" y="5174124"/>
                </a:lnTo>
                <a:lnTo>
                  <a:pt x="5367619" y="5207477"/>
                </a:lnTo>
                <a:lnTo>
                  <a:pt x="5369131" y="5224939"/>
                </a:lnTo>
                <a:lnTo>
                  <a:pt x="5368499" y="5228267"/>
                </a:lnTo>
                <a:lnTo>
                  <a:pt x="5368611" y="5230941"/>
                </a:lnTo>
                <a:lnTo>
                  <a:pt x="5367833" y="5231759"/>
                </a:lnTo>
                <a:lnTo>
                  <a:pt x="5367835" y="5231761"/>
                </a:lnTo>
                <a:lnTo>
                  <a:pt x="5301519" y="5301516"/>
                </a:lnTo>
                <a:lnTo>
                  <a:pt x="5301519" y="5301518"/>
                </a:lnTo>
                <a:lnTo>
                  <a:pt x="5297341" y="5305489"/>
                </a:lnTo>
                <a:lnTo>
                  <a:pt x="5231763" y="5367830"/>
                </a:lnTo>
                <a:lnTo>
                  <a:pt x="5230943" y="5368610"/>
                </a:lnTo>
                <a:lnTo>
                  <a:pt x="5228263" y="5368496"/>
                </a:lnTo>
                <a:lnTo>
                  <a:pt x="5224943" y="5369130"/>
                </a:lnTo>
                <a:lnTo>
                  <a:pt x="5207509" y="5367620"/>
                </a:lnTo>
                <a:lnTo>
                  <a:pt x="5174125" y="5366208"/>
                </a:lnTo>
                <a:lnTo>
                  <a:pt x="5166091" y="5364033"/>
                </a:lnTo>
                <a:lnTo>
                  <a:pt x="5156053" y="5363162"/>
                </a:lnTo>
                <a:lnTo>
                  <a:pt x="5115033" y="5351357"/>
                </a:lnTo>
                <a:lnTo>
                  <a:pt x="5116051" y="5350480"/>
                </a:lnTo>
                <a:lnTo>
                  <a:pt x="5074047" y="5339105"/>
                </a:lnTo>
                <a:cubicBezTo>
                  <a:pt x="4994719" y="5308676"/>
                  <a:pt x="4907303" y="5256086"/>
                  <a:pt x="4822003" y="5185139"/>
                </a:cubicBezTo>
                <a:lnTo>
                  <a:pt x="4784223" y="5150634"/>
                </a:lnTo>
                <a:lnTo>
                  <a:pt x="4675063" y="5236566"/>
                </a:lnTo>
                <a:lnTo>
                  <a:pt x="4674179" y="5234861"/>
                </a:lnTo>
                <a:lnTo>
                  <a:pt x="4674177" y="5234862"/>
                </a:lnTo>
                <a:lnTo>
                  <a:pt x="4697809" y="5280436"/>
                </a:lnTo>
                <a:cubicBezTo>
                  <a:pt x="4744259" y="5381192"/>
                  <a:pt x="4772433" y="5479241"/>
                  <a:pt x="4781295" y="5563740"/>
                </a:cubicBezTo>
                <a:lnTo>
                  <a:pt x="4781411" y="5607259"/>
                </a:lnTo>
                <a:lnTo>
                  <a:pt x="4782523" y="5606500"/>
                </a:lnTo>
                <a:lnTo>
                  <a:pt x="4783309" y="5649179"/>
                </a:lnTo>
                <a:lnTo>
                  <a:pt x="4781549" y="5659114"/>
                </a:lnTo>
                <a:lnTo>
                  <a:pt x="4781571" y="5667425"/>
                </a:lnTo>
                <a:lnTo>
                  <a:pt x="4774301" y="5700007"/>
                </a:lnTo>
                <a:lnTo>
                  <a:pt x="4771243" y="5717265"/>
                </a:lnTo>
                <a:lnTo>
                  <a:pt x="4769769" y="5720314"/>
                </a:lnTo>
                <a:lnTo>
                  <a:pt x="4769187" y="5722928"/>
                </a:lnTo>
                <a:lnTo>
                  <a:pt x="4768223" y="5723516"/>
                </a:lnTo>
                <a:lnTo>
                  <a:pt x="4768223" y="5723517"/>
                </a:lnTo>
                <a:lnTo>
                  <a:pt x="4686113" y="5773733"/>
                </a:lnTo>
                <a:lnTo>
                  <a:pt x="4686113" y="5773734"/>
                </a:lnTo>
                <a:lnTo>
                  <a:pt x="4681051" y="5776488"/>
                </a:lnTo>
                <a:lnTo>
                  <a:pt x="4601571" y="5819734"/>
                </a:lnTo>
                <a:lnTo>
                  <a:pt x="4600577" y="5820274"/>
                </a:lnTo>
                <a:lnTo>
                  <a:pt x="4598019" y="5819471"/>
                </a:lnTo>
                <a:lnTo>
                  <a:pt x="4594645" y="5819222"/>
                </a:lnTo>
                <a:lnTo>
                  <a:pt x="4578195" y="5813252"/>
                </a:lnTo>
                <a:lnTo>
                  <a:pt x="4546317" y="5803248"/>
                </a:lnTo>
                <a:lnTo>
                  <a:pt x="4539121" y="5799068"/>
                </a:lnTo>
                <a:lnTo>
                  <a:pt x="4529649" y="5795630"/>
                </a:lnTo>
                <a:lnTo>
                  <a:pt x="4493081" y="5773609"/>
                </a:lnTo>
                <a:lnTo>
                  <a:pt x="4494293" y="5773027"/>
                </a:lnTo>
                <a:lnTo>
                  <a:pt x="4456663" y="5751166"/>
                </a:lnTo>
                <a:cubicBezTo>
                  <a:pt x="4387915" y="5701244"/>
                  <a:pt x="4317089" y="5627819"/>
                  <a:pt x="4253055" y="5537213"/>
                </a:cubicBezTo>
                <a:lnTo>
                  <a:pt x="4226477" y="5495640"/>
                </a:lnTo>
                <a:lnTo>
                  <a:pt x="4097457" y="5547215"/>
                </a:lnTo>
                <a:lnTo>
                  <a:pt x="4097119" y="5545678"/>
                </a:lnTo>
                <a:lnTo>
                  <a:pt x="4097117" y="5545679"/>
                </a:lnTo>
                <a:lnTo>
                  <a:pt x="4108433" y="5597120"/>
                </a:lnTo>
                <a:cubicBezTo>
                  <a:pt x="4127223" y="5706466"/>
                  <a:pt x="4129061" y="5808466"/>
                  <a:pt x="4115751" y="5892379"/>
                </a:cubicBezTo>
                <a:lnTo>
                  <a:pt x="4104599" y="5934445"/>
                </a:lnTo>
                <a:lnTo>
                  <a:pt x="4105871" y="5933999"/>
                </a:lnTo>
                <a:lnTo>
                  <a:pt x="4095585" y="5975428"/>
                </a:lnTo>
                <a:lnTo>
                  <a:pt x="4091313" y="5984569"/>
                </a:lnTo>
                <a:lnTo>
                  <a:pt x="4089183" y="5992602"/>
                </a:lnTo>
                <a:lnTo>
                  <a:pt x="4073727" y="6022192"/>
                </a:lnTo>
                <a:lnTo>
                  <a:pt x="4066305" y="6038070"/>
                </a:lnTo>
                <a:lnTo>
                  <a:pt x="4064095" y="6040635"/>
                </a:lnTo>
                <a:lnTo>
                  <a:pt x="4062855" y="6043009"/>
                </a:lnTo>
                <a:lnTo>
                  <a:pt x="4061773" y="6043328"/>
                </a:lnTo>
                <a:lnTo>
                  <a:pt x="4061771" y="6043329"/>
                </a:lnTo>
                <a:lnTo>
                  <a:pt x="3969463" y="6070582"/>
                </a:lnTo>
                <a:lnTo>
                  <a:pt x="3969461" y="6070581"/>
                </a:lnTo>
                <a:lnTo>
                  <a:pt x="3963859" y="6071931"/>
                </a:lnTo>
                <a:lnTo>
                  <a:pt x="3875895" y="6093133"/>
                </a:lnTo>
                <a:lnTo>
                  <a:pt x="3874795" y="6093399"/>
                </a:lnTo>
                <a:lnTo>
                  <a:pt x="3872533" y="6091961"/>
                </a:lnTo>
                <a:lnTo>
                  <a:pt x="3869339" y="6090847"/>
                </a:lnTo>
                <a:lnTo>
                  <a:pt x="3854995" y="6080823"/>
                </a:lnTo>
                <a:lnTo>
                  <a:pt x="3826791" y="6062909"/>
                </a:lnTo>
                <a:lnTo>
                  <a:pt x="3820921" y="6057010"/>
                </a:lnTo>
                <a:lnTo>
                  <a:pt x="3812661" y="6051236"/>
                </a:lnTo>
                <a:lnTo>
                  <a:pt x="3783039" y="6020501"/>
                </a:lnTo>
                <a:lnTo>
                  <a:pt x="3784361" y="6020252"/>
                </a:lnTo>
                <a:lnTo>
                  <a:pt x="3753671" y="5989398"/>
                </a:lnTo>
                <a:cubicBezTo>
                  <a:pt x="3700185" y="5923382"/>
                  <a:pt x="3650777" y="5834128"/>
                  <a:pt x="3612377" y="5730038"/>
                </a:cubicBezTo>
                <a:lnTo>
                  <a:pt x="3597275" y="5682410"/>
                </a:lnTo>
                <a:lnTo>
                  <a:pt x="3546071" y="5692103"/>
                </a:lnTo>
                <a:lnTo>
                  <a:pt x="3459467" y="5699838"/>
                </a:lnTo>
                <a:lnTo>
                  <a:pt x="3457175" y="5750466"/>
                </a:lnTo>
                <a:cubicBezTo>
                  <a:pt x="3447023" y="5860950"/>
                  <a:pt x="3422401" y="5959950"/>
                  <a:pt x="3387825" y="6037559"/>
                </a:cubicBezTo>
                <a:lnTo>
                  <a:pt x="3366165" y="6075306"/>
                </a:lnTo>
                <a:lnTo>
                  <a:pt x="3367509" y="6075204"/>
                </a:lnTo>
                <a:lnTo>
                  <a:pt x="3346851" y="6112559"/>
                </a:lnTo>
                <a:lnTo>
                  <a:pt x="3340357" y="6120283"/>
                </a:lnTo>
                <a:lnTo>
                  <a:pt x="3336221" y="6127491"/>
                </a:lnTo>
                <a:lnTo>
                  <a:pt x="3313635" y="6152072"/>
                </a:lnTo>
                <a:lnTo>
                  <a:pt x="3302357" y="6165489"/>
                </a:lnTo>
                <a:lnTo>
                  <a:pt x="3299557" y="6167394"/>
                </a:lnTo>
                <a:lnTo>
                  <a:pt x="3297745" y="6169365"/>
                </a:lnTo>
                <a:lnTo>
                  <a:pt x="3296617" y="6169393"/>
                </a:lnTo>
                <a:lnTo>
                  <a:pt x="3296615" y="6169395"/>
                </a:lnTo>
                <a:lnTo>
                  <a:pt x="3200399" y="6171828"/>
                </a:lnTo>
                <a:lnTo>
                  <a:pt x="3200397" y="6171828"/>
                </a:lnTo>
                <a:lnTo>
                  <a:pt x="3194637" y="6171682"/>
                </a:lnTo>
                <a:lnTo>
                  <a:pt x="3104183" y="6169395"/>
                </a:lnTo>
                <a:lnTo>
                  <a:pt x="3103051" y="6169366"/>
                </a:lnTo>
                <a:lnTo>
                  <a:pt x="3101237" y="6167391"/>
                </a:lnTo>
                <a:lnTo>
                  <a:pt x="3098441" y="6165489"/>
                </a:lnTo>
                <a:lnTo>
                  <a:pt x="3087181" y="6152094"/>
                </a:lnTo>
                <a:lnTo>
                  <a:pt x="3064573" y="6127492"/>
                </a:lnTo>
                <a:lnTo>
                  <a:pt x="3060431" y="6120273"/>
                </a:lnTo>
                <a:lnTo>
                  <a:pt x="3053947" y="6112558"/>
                </a:lnTo>
                <a:lnTo>
                  <a:pt x="3033289" y="6075203"/>
                </a:lnTo>
                <a:lnTo>
                  <a:pt x="3034631" y="6075305"/>
                </a:lnTo>
                <a:lnTo>
                  <a:pt x="3012971" y="6037558"/>
                </a:lnTo>
                <a:cubicBezTo>
                  <a:pt x="2978395" y="5959951"/>
                  <a:pt x="2953771" y="5860950"/>
                  <a:pt x="2943619" y="5750466"/>
                </a:cubicBezTo>
                <a:lnTo>
                  <a:pt x="2941297" y="5699177"/>
                </a:lnTo>
                <a:lnTo>
                  <a:pt x="2803061" y="5683860"/>
                </a:lnTo>
                <a:lnTo>
                  <a:pt x="2788420" y="5730035"/>
                </a:lnTo>
                <a:cubicBezTo>
                  <a:pt x="2750019" y="5834127"/>
                  <a:pt x="2700611" y="5923380"/>
                  <a:pt x="2647126" y="5989394"/>
                </a:cubicBezTo>
                <a:lnTo>
                  <a:pt x="2616436" y="6020250"/>
                </a:lnTo>
                <a:lnTo>
                  <a:pt x="2617757" y="6020499"/>
                </a:lnTo>
                <a:lnTo>
                  <a:pt x="2588135" y="6051234"/>
                </a:lnTo>
                <a:lnTo>
                  <a:pt x="2579875" y="6057007"/>
                </a:lnTo>
                <a:lnTo>
                  <a:pt x="2574006" y="6062908"/>
                </a:lnTo>
                <a:lnTo>
                  <a:pt x="2545803" y="6080821"/>
                </a:lnTo>
                <a:lnTo>
                  <a:pt x="2531459" y="6090845"/>
                </a:lnTo>
                <a:lnTo>
                  <a:pt x="2528265" y="6091959"/>
                </a:lnTo>
                <a:lnTo>
                  <a:pt x="2526001" y="6093397"/>
                </a:lnTo>
                <a:lnTo>
                  <a:pt x="2524902" y="6093132"/>
                </a:lnTo>
                <a:lnTo>
                  <a:pt x="2436939" y="6071930"/>
                </a:lnTo>
                <a:lnTo>
                  <a:pt x="2431336" y="6070580"/>
                </a:lnTo>
                <a:lnTo>
                  <a:pt x="2431334" y="6070580"/>
                </a:lnTo>
                <a:lnTo>
                  <a:pt x="2339027" y="6043327"/>
                </a:lnTo>
                <a:lnTo>
                  <a:pt x="2339026" y="6043325"/>
                </a:lnTo>
                <a:lnTo>
                  <a:pt x="2337943" y="6043007"/>
                </a:lnTo>
                <a:lnTo>
                  <a:pt x="2336704" y="6040633"/>
                </a:lnTo>
                <a:lnTo>
                  <a:pt x="2334492" y="6038067"/>
                </a:lnTo>
                <a:lnTo>
                  <a:pt x="2327071" y="6022189"/>
                </a:lnTo>
                <a:lnTo>
                  <a:pt x="2311615" y="5992600"/>
                </a:lnTo>
                <a:lnTo>
                  <a:pt x="2309485" y="5984567"/>
                </a:lnTo>
                <a:lnTo>
                  <a:pt x="2305212" y="5975426"/>
                </a:lnTo>
                <a:lnTo>
                  <a:pt x="2294927" y="5933997"/>
                </a:lnTo>
                <a:lnTo>
                  <a:pt x="2296198" y="5934443"/>
                </a:lnTo>
                <a:lnTo>
                  <a:pt x="2285047" y="5892376"/>
                </a:lnTo>
                <a:cubicBezTo>
                  <a:pt x="2271736" y="5808463"/>
                  <a:pt x="2273574" y="5706462"/>
                  <a:pt x="2292363" y="5597117"/>
                </a:cubicBezTo>
                <a:lnTo>
                  <a:pt x="2302771" y="5549808"/>
                </a:lnTo>
                <a:lnTo>
                  <a:pt x="2175397" y="5493953"/>
                </a:lnTo>
                <a:lnTo>
                  <a:pt x="2147739" y="5537213"/>
                </a:lnTo>
                <a:cubicBezTo>
                  <a:pt x="2083706" y="5627819"/>
                  <a:pt x="2012879" y="5701243"/>
                  <a:pt x="1944131" y="5751166"/>
                </a:cubicBezTo>
                <a:lnTo>
                  <a:pt x="1906501" y="5773027"/>
                </a:lnTo>
                <a:lnTo>
                  <a:pt x="1907713" y="5773608"/>
                </a:lnTo>
                <a:lnTo>
                  <a:pt x="1871145" y="5795631"/>
                </a:lnTo>
                <a:lnTo>
                  <a:pt x="1861673" y="5799069"/>
                </a:lnTo>
                <a:lnTo>
                  <a:pt x="1854477" y="5803249"/>
                </a:lnTo>
                <a:lnTo>
                  <a:pt x="1822598" y="5813253"/>
                </a:lnTo>
                <a:lnTo>
                  <a:pt x="1806147" y="5819223"/>
                </a:lnTo>
                <a:lnTo>
                  <a:pt x="1802776" y="5819471"/>
                </a:lnTo>
                <a:lnTo>
                  <a:pt x="1800217" y="5820275"/>
                </a:lnTo>
                <a:lnTo>
                  <a:pt x="1799222" y="5819734"/>
                </a:lnTo>
                <a:lnTo>
                  <a:pt x="1719744" y="5776487"/>
                </a:lnTo>
                <a:lnTo>
                  <a:pt x="1714682" y="5773734"/>
                </a:lnTo>
                <a:lnTo>
                  <a:pt x="1714681" y="5773734"/>
                </a:lnTo>
                <a:lnTo>
                  <a:pt x="1632570" y="5723517"/>
                </a:lnTo>
                <a:lnTo>
                  <a:pt x="1632570" y="5723516"/>
                </a:lnTo>
                <a:lnTo>
                  <a:pt x="1631607" y="5722928"/>
                </a:lnTo>
                <a:lnTo>
                  <a:pt x="1631024" y="5720315"/>
                </a:lnTo>
                <a:lnTo>
                  <a:pt x="1629552" y="5717265"/>
                </a:lnTo>
                <a:lnTo>
                  <a:pt x="1626493" y="5700007"/>
                </a:lnTo>
                <a:lnTo>
                  <a:pt x="1619223" y="5667425"/>
                </a:lnTo>
                <a:lnTo>
                  <a:pt x="1619245" y="5659115"/>
                </a:lnTo>
                <a:lnTo>
                  <a:pt x="1617483" y="5649179"/>
                </a:lnTo>
                <a:lnTo>
                  <a:pt x="1618271" y="5606500"/>
                </a:lnTo>
                <a:lnTo>
                  <a:pt x="1619383" y="5607259"/>
                </a:lnTo>
                <a:lnTo>
                  <a:pt x="1619500" y="5563740"/>
                </a:lnTo>
                <a:cubicBezTo>
                  <a:pt x="1628360" y="5479240"/>
                  <a:pt x="1656535" y="5381192"/>
                  <a:pt x="1702985" y="5280435"/>
                </a:cubicBezTo>
                <a:lnTo>
                  <a:pt x="1727726" y="5232722"/>
                </a:lnTo>
                <a:lnTo>
                  <a:pt x="1727724" y="5232721"/>
                </a:lnTo>
                <a:lnTo>
                  <a:pt x="1726315" y="5235439"/>
                </a:lnTo>
                <a:lnTo>
                  <a:pt x="1655184" y="5185442"/>
                </a:lnTo>
                <a:lnTo>
                  <a:pt x="1615685" y="5151443"/>
                </a:lnTo>
                <a:lnTo>
                  <a:pt x="1578794" y="5185138"/>
                </a:lnTo>
                <a:cubicBezTo>
                  <a:pt x="1493494" y="5256083"/>
                  <a:pt x="1406077" y="5308675"/>
                  <a:pt x="1326751" y="5339104"/>
                </a:cubicBezTo>
                <a:lnTo>
                  <a:pt x="1284744" y="5350479"/>
                </a:lnTo>
                <a:lnTo>
                  <a:pt x="1285764" y="5351355"/>
                </a:lnTo>
                <a:lnTo>
                  <a:pt x="1244743" y="5363161"/>
                </a:lnTo>
                <a:lnTo>
                  <a:pt x="1234705" y="5364032"/>
                </a:lnTo>
                <a:lnTo>
                  <a:pt x="1226672" y="5366207"/>
                </a:lnTo>
                <a:lnTo>
                  <a:pt x="1193289" y="5367618"/>
                </a:lnTo>
                <a:lnTo>
                  <a:pt x="1175855" y="5369128"/>
                </a:lnTo>
                <a:lnTo>
                  <a:pt x="1172533" y="5368495"/>
                </a:lnTo>
                <a:lnTo>
                  <a:pt x="1169855" y="5368609"/>
                </a:lnTo>
                <a:lnTo>
                  <a:pt x="1169033" y="5367830"/>
                </a:lnTo>
                <a:lnTo>
                  <a:pt x="1103456" y="5305485"/>
                </a:lnTo>
                <a:lnTo>
                  <a:pt x="1099279" y="5301516"/>
                </a:lnTo>
                <a:lnTo>
                  <a:pt x="1099278" y="5301515"/>
                </a:lnTo>
                <a:lnTo>
                  <a:pt x="1032963" y="5231759"/>
                </a:lnTo>
                <a:lnTo>
                  <a:pt x="1032963" y="5231757"/>
                </a:lnTo>
                <a:lnTo>
                  <a:pt x="1032184" y="5230940"/>
                </a:lnTo>
                <a:lnTo>
                  <a:pt x="1032298" y="5228264"/>
                </a:lnTo>
                <a:lnTo>
                  <a:pt x="1031665" y="5224937"/>
                </a:lnTo>
                <a:lnTo>
                  <a:pt x="1033176" y="5207476"/>
                </a:lnTo>
                <a:lnTo>
                  <a:pt x="1034588" y="5174123"/>
                </a:lnTo>
                <a:lnTo>
                  <a:pt x="1036760" y="5166100"/>
                </a:lnTo>
                <a:lnTo>
                  <a:pt x="1037630" y="5156049"/>
                </a:lnTo>
                <a:lnTo>
                  <a:pt x="1049437" y="5115027"/>
                </a:lnTo>
                <a:lnTo>
                  <a:pt x="1050315" y="5116048"/>
                </a:lnTo>
                <a:lnTo>
                  <a:pt x="1061690" y="5074042"/>
                </a:lnTo>
                <a:cubicBezTo>
                  <a:pt x="1092119" y="4994716"/>
                  <a:pt x="1144711" y="4907300"/>
                  <a:pt x="1215656" y="4821998"/>
                </a:cubicBezTo>
                <a:lnTo>
                  <a:pt x="1252061" y="4782141"/>
                </a:lnTo>
                <a:lnTo>
                  <a:pt x="1252059" y="4782138"/>
                </a:lnTo>
                <a:lnTo>
                  <a:pt x="1250113" y="4784269"/>
                </a:lnTo>
                <a:lnTo>
                  <a:pt x="1164166" y="4675093"/>
                </a:lnTo>
                <a:lnTo>
                  <a:pt x="1120359" y="4697808"/>
                </a:lnTo>
                <a:cubicBezTo>
                  <a:pt x="1019602" y="4744259"/>
                  <a:pt x="921552" y="4772434"/>
                  <a:pt x="837054" y="4781294"/>
                </a:cubicBezTo>
                <a:lnTo>
                  <a:pt x="793535" y="4781410"/>
                </a:lnTo>
                <a:lnTo>
                  <a:pt x="794293" y="4782521"/>
                </a:lnTo>
                <a:lnTo>
                  <a:pt x="751614" y="4783308"/>
                </a:lnTo>
                <a:lnTo>
                  <a:pt x="741691" y="4781550"/>
                </a:lnTo>
                <a:lnTo>
                  <a:pt x="733369" y="4781572"/>
                </a:lnTo>
                <a:lnTo>
                  <a:pt x="700759" y="4774295"/>
                </a:lnTo>
                <a:lnTo>
                  <a:pt x="683529" y="4771240"/>
                </a:lnTo>
                <a:lnTo>
                  <a:pt x="680483" y="4769769"/>
                </a:lnTo>
                <a:lnTo>
                  <a:pt x="677866" y="4769186"/>
                </a:lnTo>
                <a:lnTo>
                  <a:pt x="677275" y="4768221"/>
                </a:lnTo>
                <a:lnTo>
                  <a:pt x="630067" y="4691029"/>
                </a:lnTo>
                <a:lnTo>
                  <a:pt x="627060" y="4686113"/>
                </a:lnTo>
                <a:lnTo>
                  <a:pt x="581058" y="4601569"/>
                </a:lnTo>
                <a:lnTo>
                  <a:pt x="581059" y="4601568"/>
                </a:lnTo>
                <a:lnTo>
                  <a:pt x="580519" y="4600577"/>
                </a:lnTo>
                <a:lnTo>
                  <a:pt x="581321" y="4598022"/>
                </a:lnTo>
                <a:lnTo>
                  <a:pt x="581571" y="4594644"/>
                </a:lnTo>
                <a:lnTo>
                  <a:pt x="587550" y="4578170"/>
                </a:lnTo>
                <a:lnTo>
                  <a:pt x="597545" y="4546318"/>
                </a:lnTo>
                <a:lnTo>
                  <a:pt x="601720" y="4539132"/>
                </a:lnTo>
                <a:lnTo>
                  <a:pt x="605163" y="4529647"/>
                </a:lnTo>
                <a:lnTo>
                  <a:pt x="627184" y="4493079"/>
                </a:lnTo>
                <a:lnTo>
                  <a:pt x="627768" y="4494293"/>
                </a:lnTo>
                <a:lnTo>
                  <a:pt x="649628" y="4456663"/>
                </a:lnTo>
                <a:cubicBezTo>
                  <a:pt x="699551" y="4387915"/>
                  <a:pt x="772975" y="4317090"/>
                  <a:pt x="863580" y="4253058"/>
                </a:cubicBezTo>
                <a:lnTo>
                  <a:pt x="906970" y="4225317"/>
                </a:lnTo>
                <a:lnTo>
                  <a:pt x="906969" y="4225315"/>
                </a:lnTo>
                <a:lnTo>
                  <a:pt x="905215" y="4226436"/>
                </a:lnTo>
                <a:lnTo>
                  <a:pt x="853649" y="4097440"/>
                </a:lnTo>
                <a:lnTo>
                  <a:pt x="803678" y="4108433"/>
                </a:lnTo>
                <a:cubicBezTo>
                  <a:pt x="694332" y="4127224"/>
                  <a:pt x="592331" y="4129061"/>
                  <a:pt x="508418" y="4115749"/>
                </a:cubicBezTo>
                <a:lnTo>
                  <a:pt x="466352" y="4104598"/>
                </a:lnTo>
                <a:lnTo>
                  <a:pt x="466798" y="4105867"/>
                </a:lnTo>
                <a:lnTo>
                  <a:pt x="425369" y="4095581"/>
                </a:lnTo>
                <a:lnTo>
                  <a:pt x="416239" y="4091314"/>
                </a:lnTo>
                <a:lnTo>
                  <a:pt x="408196" y="4089182"/>
                </a:lnTo>
                <a:lnTo>
                  <a:pt x="378580" y="4073712"/>
                </a:lnTo>
                <a:lnTo>
                  <a:pt x="362728" y="4066303"/>
                </a:lnTo>
                <a:lnTo>
                  <a:pt x="360166" y="4064094"/>
                </a:lnTo>
                <a:lnTo>
                  <a:pt x="357789" y="4062853"/>
                </a:lnTo>
                <a:lnTo>
                  <a:pt x="357467" y="4061768"/>
                </a:lnTo>
                <a:lnTo>
                  <a:pt x="331848" y="3974989"/>
                </a:lnTo>
                <a:lnTo>
                  <a:pt x="330216" y="3969462"/>
                </a:lnTo>
                <a:lnTo>
                  <a:pt x="330215" y="3969461"/>
                </a:lnTo>
                <a:lnTo>
                  <a:pt x="307662" y="3875892"/>
                </a:lnTo>
                <a:lnTo>
                  <a:pt x="307664" y="3875891"/>
                </a:lnTo>
                <a:lnTo>
                  <a:pt x="307399" y="3874794"/>
                </a:lnTo>
                <a:lnTo>
                  <a:pt x="308834" y="3872533"/>
                </a:lnTo>
                <a:lnTo>
                  <a:pt x="309950" y="3869336"/>
                </a:lnTo>
                <a:lnTo>
                  <a:pt x="319990" y="3854970"/>
                </a:lnTo>
                <a:lnTo>
                  <a:pt x="337887" y="3826790"/>
                </a:lnTo>
                <a:lnTo>
                  <a:pt x="343779" y="3820930"/>
                </a:lnTo>
                <a:lnTo>
                  <a:pt x="349560" y="3812659"/>
                </a:lnTo>
                <a:lnTo>
                  <a:pt x="380296" y="3783037"/>
                </a:lnTo>
                <a:lnTo>
                  <a:pt x="380545" y="3784360"/>
                </a:lnTo>
                <a:lnTo>
                  <a:pt x="411399" y="3753669"/>
                </a:lnTo>
                <a:cubicBezTo>
                  <a:pt x="477415" y="3700185"/>
                  <a:pt x="566669" y="3650777"/>
                  <a:pt x="670761" y="3612377"/>
                </a:cubicBezTo>
                <a:lnTo>
                  <a:pt x="721313" y="3596348"/>
                </a:lnTo>
                <a:lnTo>
                  <a:pt x="721313" y="3596347"/>
                </a:lnTo>
                <a:lnTo>
                  <a:pt x="718542" y="3597226"/>
                </a:lnTo>
                <a:lnTo>
                  <a:pt x="708938" y="3546498"/>
                </a:lnTo>
                <a:lnTo>
                  <a:pt x="701166" y="3459477"/>
                </a:lnTo>
                <a:lnTo>
                  <a:pt x="650325" y="3457175"/>
                </a:lnTo>
                <a:cubicBezTo>
                  <a:pt x="539842" y="3447024"/>
                  <a:pt x="440842" y="3422400"/>
                  <a:pt x="363233" y="3387823"/>
                </a:cubicBezTo>
                <a:lnTo>
                  <a:pt x="325485" y="3366165"/>
                </a:lnTo>
                <a:lnTo>
                  <a:pt x="325588" y="3367506"/>
                </a:lnTo>
                <a:lnTo>
                  <a:pt x="288233" y="3346847"/>
                </a:lnTo>
                <a:lnTo>
                  <a:pt x="280519" y="3340364"/>
                </a:lnTo>
                <a:lnTo>
                  <a:pt x="273301" y="3336221"/>
                </a:lnTo>
                <a:lnTo>
                  <a:pt x="248698" y="3313614"/>
                </a:lnTo>
                <a:lnTo>
                  <a:pt x="235303" y="3302355"/>
                </a:lnTo>
                <a:lnTo>
                  <a:pt x="233401" y="3299558"/>
                </a:lnTo>
                <a:lnTo>
                  <a:pt x="231426" y="3297743"/>
                </a:lnTo>
                <a:lnTo>
                  <a:pt x="231397" y="3296613"/>
                </a:lnTo>
                <a:lnTo>
                  <a:pt x="229110" y="3206159"/>
                </a:lnTo>
                <a:lnTo>
                  <a:pt x="228964" y="3200398"/>
                </a:lnTo>
                <a:lnTo>
                  <a:pt x="228964" y="3200396"/>
                </a:lnTo>
                <a:lnTo>
                  <a:pt x="231396" y="3104181"/>
                </a:lnTo>
                <a:lnTo>
                  <a:pt x="231398" y="3104181"/>
                </a:lnTo>
                <a:lnTo>
                  <a:pt x="231426" y="3103053"/>
                </a:lnTo>
                <a:lnTo>
                  <a:pt x="233398" y="3101240"/>
                </a:lnTo>
                <a:lnTo>
                  <a:pt x="235303" y="3098441"/>
                </a:lnTo>
                <a:lnTo>
                  <a:pt x="248719" y="3087163"/>
                </a:lnTo>
                <a:lnTo>
                  <a:pt x="273301" y="3064575"/>
                </a:lnTo>
                <a:lnTo>
                  <a:pt x="280509" y="3060438"/>
                </a:lnTo>
                <a:lnTo>
                  <a:pt x="288233" y="3053946"/>
                </a:lnTo>
                <a:lnTo>
                  <a:pt x="325588" y="3033287"/>
                </a:lnTo>
                <a:lnTo>
                  <a:pt x="325485" y="3034632"/>
                </a:lnTo>
                <a:lnTo>
                  <a:pt x="363232" y="3012971"/>
                </a:lnTo>
                <a:cubicBezTo>
                  <a:pt x="440842" y="2978395"/>
                  <a:pt x="539842" y="2953772"/>
                  <a:pt x="650325" y="2943620"/>
                </a:cubicBezTo>
                <a:lnTo>
                  <a:pt x="704711" y="2941158"/>
                </a:lnTo>
                <a:lnTo>
                  <a:pt x="704711" y="2941156"/>
                </a:lnTo>
                <a:lnTo>
                  <a:pt x="701912" y="2941284"/>
                </a:lnTo>
                <a:lnTo>
                  <a:pt x="717216" y="2803150"/>
                </a:lnTo>
                <a:lnTo>
                  <a:pt x="670761" y="2788420"/>
                </a:lnTo>
                <a:cubicBezTo>
                  <a:pt x="566670" y="2750020"/>
                  <a:pt x="477416" y="2700614"/>
                  <a:pt x="411401" y="2647128"/>
                </a:cubicBezTo>
                <a:lnTo>
                  <a:pt x="380545" y="2616436"/>
                </a:lnTo>
                <a:lnTo>
                  <a:pt x="380298" y="2617759"/>
                </a:lnTo>
                <a:lnTo>
                  <a:pt x="349562" y="2588137"/>
                </a:lnTo>
                <a:lnTo>
                  <a:pt x="343789" y="2579877"/>
                </a:lnTo>
                <a:lnTo>
                  <a:pt x="337889" y="2574008"/>
                </a:lnTo>
                <a:lnTo>
                  <a:pt x="319976" y="2545803"/>
                </a:lnTo>
                <a:lnTo>
                  <a:pt x="309951" y="2531460"/>
                </a:lnTo>
                <a:lnTo>
                  <a:pt x="308838" y="2528265"/>
                </a:lnTo>
                <a:lnTo>
                  <a:pt x="307400" y="2526003"/>
                </a:lnTo>
                <a:lnTo>
                  <a:pt x="307665" y="2524902"/>
                </a:lnTo>
                <a:lnTo>
                  <a:pt x="328867" y="2436938"/>
                </a:lnTo>
                <a:lnTo>
                  <a:pt x="330216" y="2431335"/>
                </a:lnTo>
                <a:lnTo>
                  <a:pt x="330216" y="2431334"/>
                </a:lnTo>
                <a:lnTo>
                  <a:pt x="357470" y="2339025"/>
                </a:lnTo>
                <a:lnTo>
                  <a:pt x="357472" y="2339025"/>
                </a:lnTo>
                <a:lnTo>
                  <a:pt x="357790" y="2337943"/>
                </a:lnTo>
                <a:lnTo>
                  <a:pt x="360164" y="2336704"/>
                </a:lnTo>
                <a:lnTo>
                  <a:pt x="362729" y="2334493"/>
                </a:lnTo>
                <a:lnTo>
                  <a:pt x="378605" y="2327071"/>
                </a:lnTo>
                <a:lnTo>
                  <a:pt x="408197" y="2311617"/>
                </a:lnTo>
                <a:lnTo>
                  <a:pt x="416230" y="2309487"/>
                </a:lnTo>
                <a:lnTo>
                  <a:pt x="425371" y="2305213"/>
                </a:lnTo>
                <a:lnTo>
                  <a:pt x="466800" y="2294929"/>
                </a:lnTo>
                <a:lnTo>
                  <a:pt x="466354" y="2296199"/>
                </a:lnTo>
                <a:lnTo>
                  <a:pt x="508420" y="2285047"/>
                </a:lnTo>
                <a:cubicBezTo>
                  <a:pt x="536391" y="2280611"/>
                  <a:pt x="566372" y="2277857"/>
                  <a:pt x="597964" y="2276853"/>
                </a:cubicBezTo>
                <a:cubicBezTo>
                  <a:pt x="645354" y="2275347"/>
                  <a:pt x="696369" y="2277780"/>
                  <a:pt x="749668" y="2284375"/>
                </a:cubicBezTo>
                <a:lnTo>
                  <a:pt x="853477" y="2304770"/>
                </a:lnTo>
                <a:lnTo>
                  <a:pt x="854056" y="2303446"/>
                </a:lnTo>
                <a:lnTo>
                  <a:pt x="851382" y="2302859"/>
                </a:lnTo>
                <a:lnTo>
                  <a:pt x="907178" y="2175616"/>
                </a:lnTo>
                <a:lnTo>
                  <a:pt x="909170" y="2176889"/>
                </a:lnTo>
                <a:lnTo>
                  <a:pt x="909169" y="2176888"/>
                </a:lnTo>
                <a:lnTo>
                  <a:pt x="907179" y="2175615"/>
                </a:lnTo>
                <a:lnTo>
                  <a:pt x="907178" y="2175616"/>
                </a:lnTo>
                <a:lnTo>
                  <a:pt x="863583" y="2147743"/>
                </a:lnTo>
                <a:cubicBezTo>
                  <a:pt x="772978" y="2083710"/>
                  <a:pt x="699553" y="2012883"/>
                  <a:pt x="649630" y="1944135"/>
                </a:cubicBezTo>
                <a:lnTo>
                  <a:pt x="627770" y="1906504"/>
                </a:lnTo>
                <a:lnTo>
                  <a:pt x="627187" y="1907718"/>
                </a:lnTo>
                <a:lnTo>
                  <a:pt x="605166" y="1871149"/>
                </a:lnTo>
                <a:lnTo>
                  <a:pt x="601728" y="1861678"/>
                </a:lnTo>
                <a:lnTo>
                  <a:pt x="597548" y="1854482"/>
                </a:lnTo>
                <a:lnTo>
                  <a:pt x="587543" y="1822602"/>
                </a:lnTo>
                <a:lnTo>
                  <a:pt x="581574" y="1806152"/>
                </a:lnTo>
                <a:lnTo>
                  <a:pt x="581325" y="1802780"/>
                </a:lnTo>
                <a:lnTo>
                  <a:pt x="580522" y="1800220"/>
                </a:lnTo>
                <a:lnTo>
                  <a:pt x="581062" y="1799226"/>
                </a:lnTo>
                <a:lnTo>
                  <a:pt x="624309" y="1719746"/>
                </a:lnTo>
                <a:lnTo>
                  <a:pt x="627063" y="1714684"/>
                </a:lnTo>
                <a:lnTo>
                  <a:pt x="677279" y="1632579"/>
                </a:lnTo>
                <a:lnTo>
                  <a:pt x="677867" y="1631616"/>
                </a:lnTo>
                <a:lnTo>
                  <a:pt x="680482" y="1631032"/>
                </a:lnTo>
                <a:lnTo>
                  <a:pt x="683532" y="1629561"/>
                </a:lnTo>
                <a:lnTo>
                  <a:pt x="700789" y="1626500"/>
                </a:lnTo>
                <a:lnTo>
                  <a:pt x="733371" y="1619231"/>
                </a:lnTo>
                <a:lnTo>
                  <a:pt x="741682" y="1619253"/>
                </a:lnTo>
                <a:lnTo>
                  <a:pt x="751617" y="1617492"/>
                </a:lnTo>
                <a:lnTo>
                  <a:pt x="794297" y="1618280"/>
                </a:lnTo>
                <a:lnTo>
                  <a:pt x="793537" y="1619391"/>
                </a:lnTo>
                <a:lnTo>
                  <a:pt x="837057" y="1619507"/>
                </a:lnTo>
                <a:cubicBezTo>
                  <a:pt x="921556" y="1628368"/>
                  <a:pt x="1019605" y="1656543"/>
                  <a:pt x="1120361" y="1702990"/>
                </a:cubicBezTo>
                <a:lnTo>
                  <a:pt x="1168154" y="1727771"/>
                </a:lnTo>
                <a:lnTo>
                  <a:pt x="1168155" y="1727770"/>
                </a:lnTo>
                <a:lnTo>
                  <a:pt x="1165754" y="1726526"/>
                </a:lnTo>
                <a:lnTo>
                  <a:pt x="1215599" y="1655615"/>
                </a:lnTo>
                <a:lnTo>
                  <a:pt x="1249667" y="1616037"/>
                </a:lnTo>
                <a:lnTo>
                  <a:pt x="1215657" y="1578801"/>
                </a:lnTo>
                <a:cubicBezTo>
                  <a:pt x="1144712" y="1493498"/>
                  <a:pt x="1092119" y="1406084"/>
                  <a:pt x="1061692" y="1326757"/>
                </a:cubicBezTo>
                <a:lnTo>
                  <a:pt x="1050316" y="1284750"/>
                </a:lnTo>
                <a:lnTo>
                  <a:pt x="1049440" y="1285770"/>
                </a:lnTo>
                <a:lnTo>
                  <a:pt x="1037633" y="1244749"/>
                </a:lnTo>
                <a:lnTo>
                  <a:pt x="1036763" y="1234708"/>
                </a:lnTo>
                <a:lnTo>
                  <a:pt x="1034588" y="1226678"/>
                </a:lnTo>
                <a:lnTo>
                  <a:pt x="1033176" y="1193295"/>
                </a:lnTo>
                <a:lnTo>
                  <a:pt x="1031667" y="1175861"/>
                </a:lnTo>
                <a:lnTo>
                  <a:pt x="1032300" y="1172539"/>
                </a:lnTo>
                <a:lnTo>
                  <a:pt x="1032186" y="1169859"/>
                </a:lnTo>
                <a:lnTo>
                  <a:pt x="1032965" y="1169038"/>
                </a:lnTo>
                <a:lnTo>
                  <a:pt x="1095309" y="1103461"/>
                </a:lnTo>
                <a:lnTo>
                  <a:pt x="1099279" y="1099285"/>
                </a:lnTo>
                <a:lnTo>
                  <a:pt x="1099280" y="1099284"/>
                </a:lnTo>
                <a:lnTo>
                  <a:pt x="1169035" y="1032968"/>
                </a:lnTo>
                <a:lnTo>
                  <a:pt x="1169036" y="1032968"/>
                </a:lnTo>
                <a:lnTo>
                  <a:pt x="1169854" y="1032191"/>
                </a:lnTo>
                <a:lnTo>
                  <a:pt x="1172530" y="1032304"/>
                </a:lnTo>
                <a:lnTo>
                  <a:pt x="1175858" y="1031671"/>
                </a:lnTo>
                <a:lnTo>
                  <a:pt x="1193319" y="1033181"/>
                </a:lnTo>
                <a:lnTo>
                  <a:pt x="1226672" y="1034592"/>
                </a:lnTo>
                <a:lnTo>
                  <a:pt x="1234693" y="1036766"/>
                </a:lnTo>
                <a:lnTo>
                  <a:pt x="1244746" y="1037636"/>
                </a:lnTo>
                <a:lnTo>
                  <a:pt x="1285768" y="1049443"/>
                </a:lnTo>
                <a:lnTo>
                  <a:pt x="1284746" y="1050320"/>
                </a:lnTo>
                <a:lnTo>
                  <a:pt x="1326752" y="1061696"/>
                </a:lnTo>
                <a:cubicBezTo>
                  <a:pt x="1406079" y="1092125"/>
                  <a:pt x="1493494" y="1144716"/>
                  <a:pt x="1578795" y="1215662"/>
                </a:cubicBezTo>
                <a:lnTo>
                  <a:pt x="1618430" y="1251864"/>
                </a:lnTo>
                <a:lnTo>
                  <a:pt x="1618432" y="1251863"/>
                </a:lnTo>
                <a:lnTo>
                  <a:pt x="1616888" y="1250452"/>
                </a:lnTo>
                <a:lnTo>
                  <a:pt x="1725926" y="1164613"/>
                </a:lnTo>
                <a:lnTo>
                  <a:pt x="1702985" y="1120367"/>
                </a:lnTo>
                <a:cubicBezTo>
                  <a:pt x="1656534" y="1019611"/>
                  <a:pt x="1628360" y="921561"/>
                  <a:pt x="1619500" y="837061"/>
                </a:cubicBezTo>
                <a:lnTo>
                  <a:pt x="1619383" y="793542"/>
                </a:lnTo>
                <a:lnTo>
                  <a:pt x="1618273" y="794301"/>
                </a:lnTo>
                <a:lnTo>
                  <a:pt x="1617485" y="751622"/>
                </a:lnTo>
                <a:lnTo>
                  <a:pt x="1619244" y="741699"/>
                </a:lnTo>
                <a:lnTo>
                  <a:pt x="1619222" y="733377"/>
                </a:lnTo>
                <a:lnTo>
                  <a:pt x="1626499" y="700766"/>
                </a:lnTo>
                <a:lnTo>
                  <a:pt x="1629552" y="683536"/>
                </a:lnTo>
                <a:lnTo>
                  <a:pt x="1631023" y="680491"/>
                </a:lnTo>
                <a:lnTo>
                  <a:pt x="1631608" y="677873"/>
                </a:lnTo>
                <a:lnTo>
                  <a:pt x="1632572" y="677283"/>
                </a:lnTo>
                <a:lnTo>
                  <a:pt x="1709764" y="630074"/>
                </a:lnTo>
                <a:lnTo>
                  <a:pt x="1714680" y="627068"/>
                </a:lnTo>
                <a:lnTo>
                  <a:pt x="1714681" y="627068"/>
                </a:lnTo>
                <a:lnTo>
                  <a:pt x="1799224" y="581066"/>
                </a:lnTo>
                <a:lnTo>
                  <a:pt x="1799225" y="581065"/>
                </a:lnTo>
                <a:lnTo>
                  <a:pt x="1800217" y="580526"/>
                </a:lnTo>
                <a:lnTo>
                  <a:pt x="1802772" y="581328"/>
                </a:lnTo>
                <a:lnTo>
                  <a:pt x="1806149" y="581578"/>
                </a:lnTo>
                <a:lnTo>
                  <a:pt x="1822623" y="587557"/>
                </a:lnTo>
                <a:lnTo>
                  <a:pt x="1854475" y="597553"/>
                </a:lnTo>
                <a:lnTo>
                  <a:pt x="1861661" y="601727"/>
                </a:lnTo>
                <a:lnTo>
                  <a:pt x="1871146" y="605170"/>
                </a:lnTo>
                <a:lnTo>
                  <a:pt x="1907715" y="627192"/>
                </a:lnTo>
                <a:lnTo>
                  <a:pt x="1906500" y="627775"/>
                </a:lnTo>
                <a:lnTo>
                  <a:pt x="1944132" y="649635"/>
                </a:lnTo>
                <a:cubicBezTo>
                  <a:pt x="2012880" y="699559"/>
                  <a:pt x="2083704" y="772983"/>
                  <a:pt x="2147738" y="863588"/>
                </a:cubicBezTo>
                <a:lnTo>
                  <a:pt x="2174623" y="905640"/>
                </a:lnTo>
                <a:lnTo>
                  <a:pt x="2303462" y="854137"/>
                </a:lnTo>
                <a:lnTo>
                  <a:pt x="2303958" y="856392"/>
                </a:lnTo>
                <a:lnTo>
                  <a:pt x="2303959" y="856392"/>
                </a:lnTo>
                <a:lnTo>
                  <a:pt x="2292363" y="803681"/>
                </a:lnTo>
                <a:cubicBezTo>
                  <a:pt x="2273573" y="694337"/>
                  <a:pt x="2271735" y="592336"/>
                  <a:pt x="2285047" y="508422"/>
                </a:cubicBezTo>
                <a:lnTo>
                  <a:pt x="2296199" y="466357"/>
                </a:lnTo>
                <a:lnTo>
                  <a:pt x="2294930" y="466802"/>
                </a:lnTo>
                <a:lnTo>
                  <a:pt x="2305216" y="425374"/>
                </a:lnTo>
                <a:lnTo>
                  <a:pt x="2309481" y="416244"/>
                </a:lnTo>
                <a:lnTo>
                  <a:pt x="2311614" y="408200"/>
                </a:lnTo>
                <a:lnTo>
                  <a:pt x="2327083" y="378584"/>
                </a:lnTo>
                <a:lnTo>
                  <a:pt x="2334493" y="362732"/>
                </a:lnTo>
                <a:lnTo>
                  <a:pt x="2336702" y="360170"/>
                </a:lnTo>
                <a:lnTo>
                  <a:pt x="2337943" y="357792"/>
                </a:lnTo>
                <a:lnTo>
                  <a:pt x="2339028" y="357471"/>
                </a:lnTo>
                <a:lnTo>
                  <a:pt x="2425809" y="331851"/>
                </a:lnTo>
                <a:lnTo>
                  <a:pt x="2431336" y="330220"/>
                </a:lnTo>
                <a:lnTo>
                  <a:pt x="2431336" y="330220"/>
                </a:lnTo>
                <a:lnTo>
                  <a:pt x="2524905" y="307667"/>
                </a:lnTo>
                <a:lnTo>
                  <a:pt x="2524905" y="307668"/>
                </a:lnTo>
                <a:lnTo>
                  <a:pt x="2526002" y="307403"/>
                </a:lnTo>
                <a:lnTo>
                  <a:pt x="2528263" y="308839"/>
                </a:lnTo>
                <a:lnTo>
                  <a:pt x="2531461" y="309953"/>
                </a:lnTo>
                <a:lnTo>
                  <a:pt x="2545826" y="319994"/>
                </a:lnTo>
                <a:lnTo>
                  <a:pt x="2574006" y="337892"/>
                </a:lnTo>
                <a:lnTo>
                  <a:pt x="2579866" y="343783"/>
                </a:lnTo>
                <a:lnTo>
                  <a:pt x="2588139" y="349565"/>
                </a:lnTo>
                <a:lnTo>
                  <a:pt x="2617761" y="380300"/>
                </a:lnTo>
                <a:lnTo>
                  <a:pt x="2616436" y="380549"/>
                </a:lnTo>
                <a:lnTo>
                  <a:pt x="2647128" y="411403"/>
                </a:lnTo>
                <a:cubicBezTo>
                  <a:pt x="2700611" y="477419"/>
                  <a:pt x="2750020" y="566673"/>
                  <a:pt x="2788419" y="670766"/>
                </a:cubicBezTo>
                <a:lnTo>
                  <a:pt x="2803712" y="718994"/>
                </a:lnTo>
                <a:lnTo>
                  <a:pt x="2854545" y="709369"/>
                </a:lnTo>
                <a:lnTo>
                  <a:pt x="2941297" y="701623"/>
                </a:lnTo>
                <a:lnTo>
                  <a:pt x="2943618" y="650333"/>
                </a:lnTo>
                <a:cubicBezTo>
                  <a:pt x="2953770" y="539849"/>
                  <a:pt x="2978395" y="440849"/>
                  <a:pt x="3012971" y="363240"/>
                </a:cubicBezTo>
                <a:lnTo>
                  <a:pt x="3034629" y="325493"/>
                </a:lnTo>
                <a:lnTo>
                  <a:pt x="3033289" y="325594"/>
                </a:lnTo>
                <a:lnTo>
                  <a:pt x="3053947" y="288241"/>
                </a:lnTo>
                <a:lnTo>
                  <a:pt x="3060431" y="280526"/>
                </a:lnTo>
                <a:lnTo>
                  <a:pt x="3064573" y="273308"/>
                </a:lnTo>
                <a:lnTo>
                  <a:pt x="3087179" y="248704"/>
                </a:lnTo>
                <a:lnTo>
                  <a:pt x="3098439" y="235310"/>
                </a:lnTo>
                <a:lnTo>
                  <a:pt x="3101237" y="233408"/>
                </a:lnTo>
                <a:lnTo>
                  <a:pt x="3103051" y="231434"/>
                </a:lnTo>
                <a:lnTo>
                  <a:pt x="3104181" y="231403"/>
                </a:lnTo>
                <a:lnTo>
                  <a:pt x="3194635" y="229118"/>
                </a:lnTo>
                <a:lnTo>
                  <a:pt x="3200395" y="228972"/>
                </a:lnTo>
                <a:close/>
                <a:moveTo>
                  <a:pt x="3200399" y="91440"/>
                </a:moveTo>
                <a:cubicBezTo>
                  <a:pt x="1483369" y="91440"/>
                  <a:pt x="91440" y="1483369"/>
                  <a:pt x="91440" y="3200400"/>
                </a:cubicBezTo>
                <a:cubicBezTo>
                  <a:pt x="91440" y="4917431"/>
                  <a:pt x="1483369" y="6309360"/>
                  <a:pt x="3200399" y="6309360"/>
                </a:cubicBezTo>
                <a:cubicBezTo>
                  <a:pt x="4917431" y="6309360"/>
                  <a:pt x="6309359" y="4917431"/>
                  <a:pt x="6309359" y="3200400"/>
                </a:cubicBezTo>
                <a:cubicBezTo>
                  <a:pt x="6309359" y="1483369"/>
                  <a:pt x="4917431" y="91440"/>
                  <a:pt x="3200399" y="91440"/>
                </a:cubicBezTo>
                <a:close/>
                <a:moveTo>
                  <a:pt x="3200399" y="0"/>
                </a:moveTo>
                <a:cubicBezTo>
                  <a:pt x="4967931" y="0"/>
                  <a:pt x="6400799" y="1432868"/>
                  <a:pt x="6400799" y="3200400"/>
                </a:cubicBezTo>
                <a:cubicBezTo>
                  <a:pt x="6400799" y="4967932"/>
                  <a:pt x="4967931" y="6400800"/>
                  <a:pt x="3200399" y="6400800"/>
                </a:cubicBezTo>
                <a:cubicBezTo>
                  <a:pt x="1432868" y="6400800"/>
                  <a:pt x="0" y="4967932"/>
                  <a:pt x="0" y="3200400"/>
                </a:cubicBezTo>
                <a:cubicBezTo>
                  <a:pt x="0" y="1432868"/>
                  <a:pt x="1432868" y="0"/>
                  <a:pt x="320039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0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3353" y="6412447"/>
            <a:ext cx="10217797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353" y="36191"/>
            <a:ext cx="11600329" cy="107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354" y="1111624"/>
            <a:ext cx="11600328" cy="530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1150" y="6412447"/>
            <a:ext cx="1382532" cy="370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D28AA21-4D50-4B35-A6F0-39395C3E8686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5919" y="42255"/>
            <a:ext cx="2926080" cy="10693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0" b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99D808C6-4C00-4887-BC69-867DA6C038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98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5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32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800" i="1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bg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0.png"/><Relationship Id="rId7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9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240.png"/><Relationship Id="rId2" Type="http://schemas.openxmlformats.org/officeDocument/2006/relationships/image" Target="../media/image30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230.png"/><Relationship Id="rId5" Type="http://schemas.openxmlformats.org/officeDocument/2006/relationships/image" Target="../media/image33.png"/><Relationship Id="rId15" Type="http://schemas.openxmlformats.org/officeDocument/2006/relationships/image" Target="../media/image40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2.png"/><Relationship Id="rId3" Type="http://schemas.openxmlformats.org/officeDocument/2006/relationships/image" Target="../media/image8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0.png"/><Relationship Id="rId10" Type="http://schemas.openxmlformats.org/officeDocument/2006/relationships/image" Target="../media/image47.png"/><Relationship Id="rId4" Type="http://schemas.openxmlformats.org/officeDocument/2006/relationships/image" Target="../media/image410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51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4.png"/><Relationship Id="rId3" Type="http://schemas.openxmlformats.org/officeDocument/2006/relationships/image" Target="../media/image650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67.png"/><Relationship Id="rId15" Type="http://schemas.openxmlformats.org/officeDocument/2006/relationships/image" Target="../media/image81.png"/><Relationship Id="rId10" Type="http://schemas.openxmlformats.org/officeDocument/2006/relationships/image" Target="../media/image75.png"/><Relationship Id="rId19" Type="http://schemas.openxmlformats.org/officeDocument/2006/relationships/image" Target="../media/image85.png"/><Relationship Id="rId4" Type="http://schemas.openxmlformats.org/officeDocument/2006/relationships/image" Target="../media/image66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88.png"/><Relationship Id="rId18" Type="http://schemas.openxmlformats.org/officeDocument/2006/relationships/image" Target="../media/image41.png"/><Relationship Id="rId3" Type="http://schemas.openxmlformats.org/officeDocument/2006/relationships/image" Target="../media/image86.png"/><Relationship Id="rId7" Type="http://schemas.openxmlformats.org/officeDocument/2006/relationships/image" Target="../media/image53.png"/><Relationship Id="rId12" Type="http://schemas.openxmlformats.org/officeDocument/2006/relationships/image" Target="../media/image87.png"/><Relationship Id="rId17" Type="http://schemas.openxmlformats.org/officeDocument/2006/relationships/image" Target="../media/image75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620.png"/><Relationship Id="rId5" Type="http://schemas.openxmlformats.org/officeDocument/2006/relationships/image" Target="../media/image59.png"/><Relationship Id="rId15" Type="http://schemas.openxmlformats.org/officeDocument/2006/relationships/image" Target="../media/image61.png"/><Relationship Id="rId10" Type="http://schemas.openxmlformats.org/officeDocument/2006/relationships/image" Target="../media/image57.png"/><Relationship Id="rId4" Type="http://schemas.openxmlformats.org/officeDocument/2006/relationships/image" Target="../media/image58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1.png"/><Relationship Id="rId2" Type="http://schemas.openxmlformats.org/officeDocument/2006/relationships/image" Target="../media/image86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8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0.png"/><Relationship Id="rId13" Type="http://schemas.openxmlformats.org/officeDocument/2006/relationships/image" Target="../media/image830.png"/><Relationship Id="rId3" Type="http://schemas.openxmlformats.org/officeDocument/2006/relationships/image" Target="../media/image740.png"/><Relationship Id="rId12" Type="http://schemas.openxmlformats.org/officeDocument/2006/relationships/image" Target="../media/image820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0.png"/><Relationship Id="rId11" Type="http://schemas.openxmlformats.org/officeDocument/2006/relationships/image" Target="../media/image810.png"/><Relationship Id="rId5" Type="http://schemas.openxmlformats.org/officeDocument/2006/relationships/image" Target="../media/image550.png"/><Relationship Id="rId10" Type="http://schemas.openxmlformats.org/officeDocument/2006/relationships/image" Target="../media/image790.png"/><Relationship Id="rId4" Type="http://schemas.openxmlformats.org/officeDocument/2006/relationships/image" Target="../media/image540.png"/><Relationship Id="rId9" Type="http://schemas.openxmlformats.org/officeDocument/2006/relationships/image" Target="../media/image780.png"/><Relationship Id="rId14" Type="http://schemas.openxmlformats.org/officeDocument/2006/relationships/image" Target="../media/image7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810.png"/><Relationship Id="rId18" Type="http://schemas.openxmlformats.org/officeDocument/2006/relationships/image" Target="../media/image93.png"/><Relationship Id="rId3" Type="http://schemas.openxmlformats.org/officeDocument/2006/relationships/image" Target="../media/image850.png"/><Relationship Id="rId7" Type="http://schemas.openxmlformats.org/officeDocument/2006/relationships/image" Target="../media/image750.png"/><Relationship Id="rId12" Type="http://schemas.openxmlformats.org/officeDocument/2006/relationships/image" Target="../media/image790.png"/><Relationship Id="rId17" Type="http://schemas.openxmlformats.org/officeDocument/2006/relationships/image" Target="../media/image92.png"/><Relationship Id="rId2" Type="http://schemas.openxmlformats.org/officeDocument/2006/relationships/image" Target="../media/image840.pn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0.png"/><Relationship Id="rId11" Type="http://schemas.openxmlformats.org/officeDocument/2006/relationships/image" Target="../media/image780.png"/><Relationship Id="rId5" Type="http://schemas.openxmlformats.org/officeDocument/2006/relationships/image" Target="../media/image870.png"/><Relationship Id="rId15" Type="http://schemas.openxmlformats.org/officeDocument/2006/relationships/image" Target="../media/image830.png"/><Relationship Id="rId10" Type="http://schemas.openxmlformats.org/officeDocument/2006/relationships/image" Target="../media/image770.png"/><Relationship Id="rId19" Type="http://schemas.openxmlformats.org/officeDocument/2006/relationships/image" Target="../media/image94.png"/><Relationship Id="rId4" Type="http://schemas.openxmlformats.org/officeDocument/2006/relationships/image" Target="../media/image860.png"/><Relationship Id="rId9" Type="http://schemas.openxmlformats.org/officeDocument/2006/relationships/image" Target="../media/image90.png"/><Relationship Id="rId14" Type="http://schemas.openxmlformats.org/officeDocument/2006/relationships/image" Target="../media/image8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eg"/><Relationship Id="rId7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8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69.png"/><Relationship Id="rId4" Type="http://schemas.openxmlformats.org/officeDocument/2006/relationships/image" Target="../media/image13.png"/><Relationship Id="rId9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D858EB-5E9F-B621-4DC4-9C7F657D6544}"/>
              </a:ext>
            </a:extLst>
          </p:cNvPr>
          <p:cNvCxnSpPr>
            <a:cxnSpLocks/>
          </p:cNvCxnSpPr>
          <p:nvPr/>
        </p:nvCxnSpPr>
        <p:spPr>
          <a:xfrm>
            <a:off x="2094634" y="1005396"/>
            <a:ext cx="2313076" cy="310666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DDAF287-D5D8-9E8E-350D-C25ABA5DC04C}"/>
              </a:ext>
            </a:extLst>
          </p:cNvPr>
          <p:cNvSpPr/>
          <p:nvPr/>
        </p:nvSpPr>
        <p:spPr>
          <a:xfrm flipH="1" flipV="1">
            <a:off x="4605485" y="2246237"/>
            <a:ext cx="311085" cy="31108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31E8972-1DB2-B4EF-DC24-0593E8C9F628}"/>
              </a:ext>
            </a:extLst>
          </p:cNvPr>
          <p:cNvSpPr/>
          <p:nvPr/>
        </p:nvSpPr>
        <p:spPr>
          <a:xfrm flipH="1" flipV="1">
            <a:off x="5429972" y="2601667"/>
            <a:ext cx="311085" cy="31108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27EE905-A0B0-C73D-91C0-83F0A0F169CE}"/>
              </a:ext>
            </a:extLst>
          </p:cNvPr>
          <p:cNvSpPr/>
          <p:nvPr/>
        </p:nvSpPr>
        <p:spPr>
          <a:xfrm flipH="1" flipV="1">
            <a:off x="4827225" y="1567338"/>
            <a:ext cx="311085" cy="31108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3A4CFC9-D78E-5CB4-CFFF-48949642B4A6}"/>
              </a:ext>
            </a:extLst>
          </p:cNvPr>
          <p:cNvSpPr/>
          <p:nvPr/>
        </p:nvSpPr>
        <p:spPr>
          <a:xfrm flipH="1" flipV="1">
            <a:off x="4449943" y="2925136"/>
            <a:ext cx="311085" cy="31108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CDC1161-CFC6-6B2B-144E-0378BC3EE6E6}"/>
              </a:ext>
            </a:extLst>
          </p:cNvPr>
          <p:cNvSpPr/>
          <p:nvPr/>
        </p:nvSpPr>
        <p:spPr>
          <a:xfrm flipH="1" flipV="1">
            <a:off x="3580904" y="1735393"/>
            <a:ext cx="311085" cy="31108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13487A4-E0B4-6C78-C98C-6BF962F6A344}"/>
              </a:ext>
            </a:extLst>
          </p:cNvPr>
          <p:cNvSpPr/>
          <p:nvPr/>
        </p:nvSpPr>
        <p:spPr>
          <a:xfrm flipH="1" flipV="1">
            <a:off x="3990019" y="2299896"/>
            <a:ext cx="311085" cy="31108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3BDAB96-85EB-9593-F79B-C0BEE8B43867}"/>
              </a:ext>
            </a:extLst>
          </p:cNvPr>
          <p:cNvSpPr/>
          <p:nvPr/>
        </p:nvSpPr>
        <p:spPr>
          <a:xfrm flipH="1" flipV="1">
            <a:off x="3580904" y="1005396"/>
            <a:ext cx="311085" cy="31108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5B71B20-C575-A665-1A94-E5435444EEDE}"/>
              </a:ext>
            </a:extLst>
          </p:cNvPr>
          <p:cNvSpPr/>
          <p:nvPr/>
        </p:nvSpPr>
        <p:spPr>
          <a:xfrm flipH="1" flipV="1">
            <a:off x="4120589" y="1495964"/>
            <a:ext cx="311085" cy="31108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77C8A67-A45E-5CA2-1BF8-DB356BE057EA}"/>
              </a:ext>
            </a:extLst>
          </p:cNvPr>
          <p:cNvSpPr/>
          <p:nvPr/>
        </p:nvSpPr>
        <p:spPr>
          <a:xfrm flipH="1" flipV="1">
            <a:off x="4261212" y="780600"/>
            <a:ext cx="311085" cy="31108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C0DA0FA-8FAB-C65F-FD48-0D67B5D24637}"/>
              </a:ext>
            </a:extLst>
          </p:cNvPr>
          <p:cNvSpPr/>
          <p:nvPr/>
        </p:nvSpPr>
        <p:spPr>
          <a:xfrm>
            <a:off x="1572951" y="2739024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A549608-5A03-C8C4-2A92-A1F6B29C9554}"/>
              </a:ext>
            </a:extLst>
          </p:cNvPr>
          <p:cNvSpPr/>
          <p:nvPr/>
        </p:nvSpPr>
        <p:spPr>
          <a:xfrm>
            <a:off x="748464" y="2383594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E683A2C-0E5C-A773-E0C0-B405E180619B}"/>
              </a:ext>
            </a:extLst>
          </p:cNvPr>
          <p:cNvSpPr/>
          <p:nvPr/>
        </p:nvSpPr>
        <p:spPr>
          <a:xfrm>
            <a:off x="1351211" y="3417923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C81FA2E-F5B8-D9E1-507D-B4F75FFD59E2}"/>
              </a:ext>
            </a:extLst>
          </p:cNvPr>
          <p:cNvSpPr/>
          <p:nvPr/>
        </p:nvSpPr>
        <p:spPr>
          <a:xfrm>
            <a:off x="2597532" y="3979865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64047F6-A135-A654-40C8-8A25BAECD1C8}"/>
              </a:ext>
            </a:extLst>
          </p:cNvPr>
          <p:cNvSpPr/>
          <p:nvPr/>
        </p:nvSpPr>
        <p:spPr>
          <a:xfrm>
            <a:off x="2057847" y="3489297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741D116-7828-FA34-43A0-6F2544973C86}"/>
              </a:ext>
            </a:extLst>
          </p:cNvPr>
          <p:cNvSpPr/>
          <p:nvPr/>
        </p:nvSpPr>
        <p:spPr>
          <a:xfrm>
            <a:off x="1917224" y="4204661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2CB6A40-C0B1-97D2-D68C-382307B7C89F}"/>
              </a:ext>
            </a:extLst>
          </p:cNvPr>
          <p:cNvSpPr/>
          <p:nvPr/>
        </p:nvSpPr>
        <p:spPr>
          <a:xfrm>
            <a:off x="1728493" y="2060125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CE10B7F-D8F4-4537-2E83-3C5994143806}"/>
              </a:ext>
            </a:extLst>
          </p:cNvPr>
          <p:cNvSpPr/>
          <p:nvPr/>
        </p:nvSpPr>
        <p:spPr>
          <a:xfrm>
            <a:off x="2597532" y="3249868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E8F6DF7-10D1-8DEF-F2FD-531792D151D4}"/>
              </a:ext>
            </a:extLst>
          </p:cNvPr>
          <p:cNvSpPr/>
          <p:nvPr/>
        </p:nvSpPr>
        <p:spPr>
          <a:xfrm>
            <a:off x="2188417" y="2685365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6C73A85-6BEF-86A4-0B9C-E64D7D970061}"/>
                  </a:ext>
                </a:extLst>
              </p:cNvPr>
              <p:cNvSpPr txBox="1"/>
              <p:nvPr/>
            </p:nvSpPr>
            <p:spPr>
              <a:xfrm>
                <a:off x="904006" y="4784166"/>
                <a:ext cx="46815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sz="28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IN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6C73A85-6BEF-86A4-0B9C-E64D7D970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06" y="4784166"/>
                <a:ext cx="468150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834F16CB-9797-5C9C-3349-6A859547217C}"/>
              </a:ext>
            </a:extLst>
          </p:cNvPr>
          <p:cNvSpPr/>
          <p:nvPr/>
        </p:nvSpPr>
        <p:spPr>
          <a:xfrm>
            <a:off x="7114803" y="3936975"/>
            <a:ext cx="311085" cy="3110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38205F-DBD5-A5E9-11EB-478719A95FE9}"/>
              </a:ext>
            </a:extLst>
          </p:cNvPr>
          <p:cNvSpPr/>
          <p:nvPr/>
        </p:nvSpPr>
        <p:spPr>
          <a:xfrm>
            <a:off x="8094341" y="3936975"/>
            <a:ext cx="311085" cy="3110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4EE055-3FAD-A79B-C5BD-D307C2834A38}"/>
              </a:ext>
            </a:extLst>
          </p:cNvPr>
          <p:cNvSpPr/>
          <p:nvPr/>
        </p:nvSpPr>
        <p:spPr>
          <a:xfrm>
            <a:off x="9073879" y="3936975"/>
            <a:ext cx="311085" cy="3110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CE47D4-F33C-78DB-C3F5-FDE9DC939746}"/>
              </a:ext>
            </a:extLst>
          </p:cNvPr>
          <p:cNvSpPr/>
          <p:nvPr/>
        </p:nvSpPr>
        <p:spPr>
          <a:xfrm>
            <a:off x="9563648" y="3936975"/>
            <a:ext cx="311085" cy="3110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34BBE2-1AC3-9200-F54C-D078148043E2}"/>
              </a:ext>
            </a:extLst>
          </p:cNvPr>
          <p:cNvSpPr/>
          <p:nvPr/>
        </p:nvSpPr>
        <p:spPr>
          <a:xfrm>
            <a:off x="7604572" y="3936975"/>
            <a:ext cx="311085" cy="3110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11E585-5F64-340F-1E1B-2D2358DD533F}"/>
              </a:ext>
            </a:extLst>
          </p:cNvPr>
          <p:cNvSpPr/>
          <p:nvPr/>
        </p:nvSpPr>
        <p:spPr>
          <a:xfrm>
            <a:off x="10053417" y="3936975"/>
            <a:ext cx="311085" cy="3110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348A567-AA50-7AE4-3C65-0E0B6552379D}"/>
              </a:ext>
            </a:extLst>
          </p:cNvPr>
          <p:cNvSpPr/>
          <p:nvPr/>
        </p:nvSpPr>
        <p:spPr>
          <a:xfrm>
            <a:off x="8584110" y="3936975"/>
            <a:ext cx="311085" cy="3110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7DDF96-8D63-7A1E-BEDF-21EF67E73F1F}"/>
              </a:ext>
            </a:extLst>
          </p:cNvPr>
          <p:cNvSpPr/>
          <p:nvPr/>
        </p:nvSpPr>
        <p:spPr>
          <a:xfrm>
            <a:off x="10543185" y="3936975"/>
            <a:ext cx="311085" cy="3110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DFF775-92FA-B39D-0FF3-275D43B6B176}"/>
              </a:ext>
            </a:extLst>
          </p:cNvPr>
          <p:cNvCxnSpPr>
            <a:cxnSpLocks/>
          </p:cNvCxnSpPr>
          <p:nvPr/>
        </p:nvCxnSpPr>
        <p:spPr>
          <a:xfrm flipH="1">
            <a:off x="6775737" y="936142"/>
            <a:ext cx="4127213" cy="300083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C3E981-59FE-347A-E1B2-A1AA960B433A}"/>
              </a:ext>
            </a:extLst>
          </p:cNvPr>
          <p:cNvGrpSpPr/>
          <p:nvPr/>
        </p:nvGrpSpPr>
        <p:grpSpPr>
          <a:xfrm>
            <a:off x="6775737" y="840182"/>
            <a:ext cx="4809256" cy="3615983"/>
            <a:chOff x="608163" y="924119"/>
            <a:chExt cx="4809256" cy="3615983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D324658-7AC9-4B39-4CB6-13888EB83ED2}"/>
                </a:ext>
              </a:extLst>
            </p:cNvPr>
            <p:cNvCxnSpPr>
              <a:cxnSpLocks/>
            </p:cNvCxnSpPr>
            <p:nvPr/>
          </p:nvCxnSpPr>
          <p:spPr>
            <a:xfrm>
              <a:off x="842079" y="1233377"/>
              <a:ext cx="0" cy="3306725"/>
            </a:xfrm>
            <a:prstGeom prst="line">
              <a:avLst/>
            </a:prstGeom>
            <a:ln w="19050">
              <a:solidFill>
                <a:schemeClr val="bg1"/>
              </a:solidFill>
              <a:headEnd type="stealth" w="lg" len="lg"/>
              <a:tailEnd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036233E-FEFB-CBFD-8AD3-7AB8985357E8}"/>
                </a:ext>
              </a:extLst>
            </p:cNvPr>
            <p:cNvCxnSpPr>
              <a:cxnSpLocks/>
            </p:cNvCxnSpPr>
            <p:nvPr/>
          </p:nvCxnSpPr>
          <p:spPr>
            <a:xfrm>
              <a:off x="608163" y="4176455"/>
              <a:ext cx="4391976" cy="0"/>
            </a:xfrm>
            <a:prstGeom prst="line">
              <a:avLst/>
            </a:prstGeom>
            <a:ln w="1905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4F66C4D-7F1E-5102-495F-29E80B26CD35}"/>
                    </a:ext>
                  </a:extLst>
                </p:cNvPr>
                <p:cNvSpPr txBox="1"/>
                <p:nvPr/>
              </p:nvSpPr>
              <p:spPr>
                <a:xfrm>
                  <a:off x="4904267" y="3717963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77D9065-DDAC-9411-A302-6104E6D43D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267" y="3717963"/>
                  <a:ext cx="513152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8369E00-9FC2-6EAE-40FF-7F2F8A3F148F}"/>
                    </a:ext>
                  </a:extLst>
                </p:cNvPr>
                <p:cNvSpPr txBox="1"/>
                <p:nvPr/>
              </p:nvSpPr>
              <p:spPr>
                <a:xfrm>
                  <a:off x="823499" y="924119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274ED52-BBA4-1D07-A039-69EB0985A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499" y="924119"/>
                  <a:ext cx="513152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6696A13-BC2A-FD21-4DDF-8588508CEE1E}"/>
                  </a:ext>
                </a:extLst>
              </p:cNvPr>
              <p:cNvSpPr txBox="1"/>
              <p:nvPr/>
            </p:nvSpPr>
            <p:spPr>
              <a:xfrm>
                <a:off x="6759896" y="4784166"/>
                <a:ext cx="46815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8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6696A13-BC2A-FD21-4DDF-8588508CE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896" y="4784166"/>
                <a:ext cx="468150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965B96B-3CD5-EE46-A635-B145E36AF49E}"/>
              </a:ext>
            </a:extLst>
          </p:cNvPr>
          <p:cNvSpPr txBox="1"/>
          <p:nvPr/>
        </p:nvSpPr>
        <p:spPr>
          <a:xfrm>
            <a:off x="3033824" y="5403077"/>
            <a:ext cx="61243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Linear Models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97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-4.16667E-6 -0.08796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98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7.40741E-7 L -2.70833E-6 -0.19745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884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7.40741E-7 L -1.25E-6 -0.2963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815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7.40741E-7 L 4.58333E-6 -0.33333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67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1.66667E-6 -0.1412 " pathEditMode="relative" rAng="0" ptsTypes="AA">
                                      <p:cBhvr>
                                        <p:cTn id="10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06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7.40741E-7 L 2.08333E-7 -0.40695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347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7.40741E-7 L 3.125E-6 -0.21597 " pathEditMode="relative" rAng="0" ptsTypes="AA">
                                      <p:cBhvr>
                                        <p:cTn id="1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81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7.40741E-7 L -3.95833E-6 -0.3912 " pathEditMode="relative" rAng="0" ptsTypes="AA">
                                      <p:cBhvr>
                                        <p:cTn id="1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38" grpId="0" animBg="1"/>
      <p:bldP spid="39" grpId="0" animBg="1"/>
      <p:bldP spid="40" grpId="0" animBg="1"/>
      <p:bldP spid="47" grpId="0"/>
      <p:bldP spid="3" grpId="0" animBg="1"/>
      <p:bldP spid="3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48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76AA0-3124-D608-4CE3-A2874B376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F89D79-4E19-01A7-ED06-400F49CBD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  <a:endParaRPr lang="en-IN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7463A61-22F8-DBD1-3DB2-CEED6F30B1E0}"/>
              </a:ext>
            </a:extLst>
          </p:cNvPr>
          <p:cNvGrpSpPr/>
          <p:nvPr/>
        </p:nvGrpSpPr>
        <p:grpSpPr>
          <a:xfrm>
            <a:off x="1211261" y="1111624"/>
            <a:ext cx="4122878" cy="4813789"/>
            <a:chOff x="1211261" y="1111624"/>
            <a:chExt cx="4122878" cy="481378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9A19AEB-D6F0-3059-F207-F3888013AD5E}"/>
                </a:ext>
              </a:extLst>
            </p:cNvPr>
            <p:cNvGrpSpPr/>
            <p:nvPr/>
          </p:nvGrpSpPr>
          <p:grpSpPr>
            <a:xfrm>
              <a:off x="2793560" y="2105598"/>
              <a:ext cx="498100" cy="2825840"/>
              <a:chOff x="3095641" y="1625187"/>
              <a:chExt cx="498100" cy="282584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1E59A08-1B53-BF99-85A7-86B1110BDB90}"/>
                  </a:ext>
                </a:extLst>
              </p:cNvPr>
              <p:cNvSpPr txBox="1"/>
              <p:nvPr/>
            </p:nvSpPr>
            <p:spPr>
              <a:xfrm>
                <a:off x="3095641" y="1625187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2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DD29FAB-500E-87D9-3082-22DFD2E09416}"/>
                  </a:ext>
                </a:extLst>
              </p:cNvPr>
              <p:cNvSpPr txBox="1"/>
              <p:nvPr/>
            </p:nvSpPr>
            <p:spPr>
              <a:xfrm>
                <a:off x="3095641" y="2237813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1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B3C9EB9-E015-2822-EDDB-4EE56F32E43E}"/>
                  </a:ext>
                </a:extLst>
              </p:cNvPr>
              <p:cNvSpPr txBox="1"/>
              <p:nvPr/>
            </p:nvSpPr>
            <p:spPr>
              <a:xfrm>
                <a:off x="3095641" y="2850439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0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67950F9-CB76-D8C9-C728-5621477616BA}"/>
                  </a:ext>
                </a:extLst>
              </p:cNvPr>
              <p:cNvSpPr txBox="1"/>
              <p:nvPr/>
            </p:nvSpPr>
            <p:spPr>
              <a:xfrm>
                <a:off x="3095641" y="3469069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-1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5B3BB65-8637-D91E-54A0-507DDD3D0E64}"/>
                  </a:ext>
                </a:extLst>
              </p:cNvPr>
              <p:cNvSpPr txBox="1"/>
              <p:nvPr/>
            </p:nvSpPr>
            <p:spPr>
              <a:xfrm>
                <a:off x="3095641" y="4081695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-2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15E963F-19BD-E679-0919-97AC0B57040E}"/>
                </a:ext>
              </a:extLst>
            </p:cNvPr>
            <p:cNvGrpSpPr/>
            <p:nvPr/>
          </p:nvGrpSpPr>
          <p:grpSpPr>
            <a:xfrm>
              <a:off x="1211261" y="2414738"/>
              <a:ext cx="3710760" cy="2451791"/>
              <a:chOff x="384301" y="1934327"/>
              <a:chExt cx="5700492" cy="2451791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ABEE3CA-ED80-700A-F469-05E1CF6C8E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301" y="3166918"/>
                <a:ext cx="5700492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7983079-0405-75A9-B5B9-51EAAA0F78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301" y="1934327"/>
                <a:ext cx="5486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D88BDCA-EDC2-D9E7-B0E4-979E374910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301" y="2548467"/>
                <a:ext cx="5486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D476A86-4910-AB85-588B-C0C6DCDCE8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301" y="3776747"/>
                <a:ext cx="5486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6A9B9F5-558B-F725-D2D9-12BADC635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301" y="4386118"/>
                <a:ext cx="5486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1A9D5F9-E51B-02D5-9BFB-5CD5A1D41767}"/>
                </a:ext>
              </a:extLst>
            </p:cNvPr>
            <p:cNvGrpSpPr/>
            <p:nvPr/>
          </p:nvGrpSpPr>
          <p:grpSpPr>
            <a:xfrm>
              <a:off x="1723761" y="1369411"/>
              <a:ext cx="2466404" cy="4152721"/>
              <a:chOff x="1969159" y="889000"/>
              <a:chExt cx="2466404" cy="4152721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DFD2B46-13B2-3AAB-5CB0-916BC820D3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2361" y="889000"/>
                <a:ext cx="0" cy="4152721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stealth" w="lg" len="lg"/>
                <a:tailEnd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EA32153-5A69-27E0-B3F6-0F41934C292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6960" y="3183370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60815F8-E416-25FF-D249-08FAEB7E269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40359" y="3183370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FB33373-33DD-BDA3-0978-8DBCD5423FF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606763" y="3183370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259E717-7361-A6DC-3D8F-CA981134574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990162" y="3183370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29546A-B2CE-7EAA-4398-4436619E1787}"/>
                </a:ext>
              </a:extLst>
            </p:cNvPr>
            <p:cNvSpPr txBox="1"/>
            <p:nvPr/>
          </p:nvSpPr>
          <p:spPr>
            <a:xfrm>
              <a:off x="1497854" y="5556081"/>
              <a:ext cx="2918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-2        -1         0          1         2 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A8A258B-5C07-D034-F9E0-5D85FB485400}"/>
                    </a:ext>
                  </a:extLst>
                </p:cNvPr>
                <p:cNvSpPr txBox="1"/>
                <p:nvPr/>
              </p:nvSpPr>
              <p:spPr>
                <a:xfrm>
                  <a:off x="4820987" y="3416496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A8A258B-5C07-D034-F9E0-5D85FB4854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0987" y="3416496"/>
                  <a:ext cx="513152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D90631B-AB9D-8F30-D73E-3CE94E43D67B}"/>
                    </a:ext>
                  </a:extLst>
                </p:cNvPr>
                <p:cNvSpPr txBox="1"/>
                <p:nvPr/>
              </p:nvSpPr>
              <p:spPr>
                <a:xfrm>
                  <a:off x="3127471" y="1111624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D90631B-AB9D-8F30-D73E-3CE94E43D6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471" y="1111624"/>
                  <a:ext cx="513152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925CD64A-8718-2093-C3A2-95ACAE52EB20}"/>
              </a:ext>
            </a:extLst>
          </p:cNvPr>
          <p:cNvSpPr/>
          <p:nvPr/>
        </p:nvSpPr>
        <p:spPr>
          <a:xfrm flipH="1" flipV="1">
            <a:off x="3418022" y="2881958"/>
            <a:ext cx="311085" cy="31108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61E39FB-178A-C062-39F0-BD7EB4CFE34F}"/>
              </a:ext>
            </a:extLst>
          </p:cNvPr>
          <p:cNvSpPr/>
          <p:nvPr/>
        </p:nvSpPr>
        <p:spPr>
          <a:xfrm>
            <a:off x="3415237" y="4118345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AED1840-7E09-4ABB-2917-F7F427A4E353}"/>
              </a:ext>
            </a:extLst>
          </p:cNvPr>
          <p:cNvSpPr/>
          <p:nvPr/>
        </p:nvSpPr>
        <p:spPr>
          <a:xfrm flipH="1">
            <a:off x="2172782" y="4118345"/>
            <a:ext cx="311085" cy="31108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6B9B6EB-377A-80C7-6338-20DABD18F1C3}"/>
              </a:ext>
            </a:extLst>
          </p:cNvPr>
          <p:cNvSpPr/>
          <p:nvPr/>
        </p:nvSpPr>
        <p:spPr>
          <a:xfrm flipV="1">
            <a:off x="2169997" y="2881958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858C191-1798-74C2-704F-761B5C5FDC9A}"/>
                  </a:ext>
                </a:extLst>
              </p:cNvPr>
              <p:cNvSpPr txBox="1"/>
              <p:nvPr/>
            </p:nvSpPr>
            <p:spPr>
              <a:xfrm>
                <a:off x="7629529" y="1577194"/>
                <a:ext cx="2340000" cy="599123"/>
              </a:xfrm>
              <a:prstGeom prst="roundRect">
                <a:avLst>
                  <a:gd name="adj" fmla="val 21871"/>
                </a:avLst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&gt;0?</m:t>
                      </m:r>
                    </m:oMath>
                  </m:oMathPara>
                </a14:m>
                <a:endParaRPr lang="en-IN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858C191-1798-74C2-704F-761B5C5FD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529" y="1577194"/>
                <a:ext cx="2340000" cy="599123"/>
              </a:xfrm>
              <a:prstGeom prst="roundRect">
                <a:avLst>
                  <a:gd name="adj" fmla="val 21871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6FC5679-D0D6-6906-C8DF-61A22519CFF3}"/>
                  </a:ext>
                </a:extLst>
              </p:cNvPr>
              <p:cNvSpPr txBox="1"/>
              <p:nvPr/>
            </p:nvSpPr>
            <p:spPr>
              <a:xfrm>
                <a:off x="5970849" y="3445771"/>
                <a:ext cx="2340000" cy="599123"/>
              </a:xfrm>
              <a:prstGeom prst="roundRect">
                <a:avLst>
                  <a:gd name="adj" fmla="val 21871"/>
                </a:avLst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&gt;0?</m:t>
                      </m:r>
                    </m:oMath>
                  </m:oMathPara>
                </a14:m>
                <a:endParaRPr lang="en-IN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6FC5679-D0D6-6906-C8DF-61A22519C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849" y="3445771"/>
                <a:ext cx="2340000" cy="599123"/>
              </a:xfrm>
              <a:prstGeom prst="roundRect">
                <a:avLst>
                  <a:gd name="adj" fmla="val 21871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CE861C3-F384-5BF9-AC82-533139ABCFDB}"/>
                  </a:ext>
                </a:extLst>
              </p:cNvPr>
              <p:cNvSpPr txBox="1"/>
              <p:nvPr/>
            </p:nvSpPr>
            <p:spPr>
              <a:xfrm>
                <a:off x="9288209" y="3448630"/>
                <a:ext cx="2340000" cy="599123"/>
              </a:xfrm>
              <a:prstGeom prst="roundRect">
                <a:avLst>
                  <a:gd name="adj" fmla="val 21871"/>
                </a:avLst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&lt;0?</m:t>
                      </m:r>
                    </m:oMath>
                  </m:oMathPara>
                </a14:m>
                <a:endParaRPr lang="en-IN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CE861C3-F384-5BF9-AC82-533139ABC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209" y="3448630"/>
                <a:ext cx="2340000" cy="599123"/>
              </a:xfrm>
              <a:prstGeom prst="roundRect">
                <a:avLst>
                  <a:gd name="adj" fmla="val 21871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4FD423AC-0F95-E930-8D1C-70E550F99937}"/>
              </a:ext>
            </a:extLst>
          </p:cNvPr>
          <p:cNvGrpSpPr/>
          <p:nvPr/>
        </p:nvGrpSpPr>
        <p:grpSpPr>
          <a:xfrm>
            <a:off x="5971629" y="5415986"/>
            <a:ext cx="5656580" cy="467832"/>
            <a:chOff x="5971629" y="5415986"/>
            <a:chExt cx="5656580" cy="467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17BBF0-9BE7-CD37-DBC3-9B1380A19724}"/>
                </a:ext>
              </a:extLst>
            </p:cNvPr>
            <p:cNvSpPr/>
            <p:nvPr/>
          </p:nvSpPr>
          <p:spPr>
            <a:xfrm>
              <a:off x="5971629" y="5415986"/>
              <a:ext cx="467832" cy="46783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8186F3-D32B-3851-45D9-61C9B41AC401}"/>
                </a:ext>
              </a:extLst>
            </p:cNvPr>
            <p:cNvSpPr/>
            <p:nvPr/>
          </p:nvSpPr>
          <p:spPr>
            <a:xfrm>
              <a:off x="7843017" y="5415986"/>
              <a:ext cx="467832" cy="467832"/>
            </a:xfrm>
            <a:prstGeom prst="round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AB01C05-EF3A-884E-3DEA-C736ED171649}"/>
                </a:ext>
              </a:extLst>
            </p:cNvPr>
            <p:cNvSpPr/>
            <p:nvPr/>
          </p:nvSpPr>
          <p:spPr>
            <a:xfrm>
              <a:off x="9288209" y="5415986"/>
              <a:ext cx="467832" cy="467832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1E3E54E-899B-361D-C153-74AA69EFDACF}"/>
                </a:ext>
              </a:extLst>
            </p:cNvPr>
            <p:cNvSpPr/>
            <p:nvPr/>
          </p:nvSpPr>
          <p:spPr>
            <a:xfrm>
              <a:off x="11160377" y="5415986"/>
              <a:ext cx="467832" cy="467832"/>
            </a:xfrm>
            <a:prstGeom prst="roundRect">
              <a:avLst/>
            </a:prstGeom>
            <a:solidFill>
              <a:srgbClr val="FFC000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11AFB6C-4A85-E869-6B64-3AD4CC9077DE}"/>
              </a:ext>
            </a:extLst>
          </p:cNvPr>
          <p:cNvGrpSpPr/>
          <p:nvPr/>
        </p:nvGrpSpPr>
        <p:grpSpPr>
          <a:xfrm>
            <a:off x="7140849" y="2176317"/>
            <a:ext cx="3317360" cy="1272313"/>
            <a:chOff x="7140849" y="2176317"/>
            <a:chExt cx="3317360" cy="1272313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A374540-CC54-52FD-EB5F-C5FC26A94AA7}"/>
                </a:ext>
              </a:extLst>
            </p:cNvPr>
            <p:cNvCxnSpPr>
              <a:cxnSpLocks/>
              <a:stCxn id="47" idx="2"/>
              <a:endCxn id="49" idx="0"/>
            </p:cNvCxnSpPr>
            <p:nvPr/>
          </p:nvCxnSpPr>
          <p:spPr>
            <a:xfrm flipH="1">
              <a:off x="7140849" y="2176317"/>
              <a:ext cx="1658680" cy="1269454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E6EA9FF-B1FB-B762-26C9-7A472D1A8ABD}"/>
                </a:ext>
              </a:extLst>
            </p:cNvPr>
            <p:cNvCxnSpPr>
              <a:cxnSpLocks/>
              <a:stCxn id="47" idx="2"/>
              <a:endCxn id="50" idx="0"/>
            </p:cNvCxnSpPr>
            <p:nvPr/>
          </p:nvCxnSpPr>
          <p:spPr>
            <a:xfrm>
              <a:off x="8799529" y="2176317"/>
              <a:ext cx="1658680" cy="127231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3EE8FE3-4194-A744-06DC-72E56E06B581}"/>
                </a:ext>
              </a:extLst>
            </p:cNvPr>
            <p:cNvSpPr txBox="1"/>
            <p:nvPr/>
          </p:nvSpPr>
          <p:spPr>
            <a:xfrm>
              <a:off x="7303940" y="2533558"/>
              <a:ext cx="910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YES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7883A0D-EBAD-C9E2-F2FC-B7EC22CB0BC3}"/>
                </a:ext>
              </a:extLst>
            </p:cNvPr>
            <p:cNvSpPr txBox="1"/>
            <p:nvPr/>
          </p:nvSpPr>
          <p:spPr>
            <a:xfrm>
              <a:off x="9417914" y="2533558"/>
              <a:ext cx="910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NO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CF06592-162B-2499-5B92-275489C06F5C}"/>
              </a:ext>
            </a:extLst>
          </p:cNvPr>
          <p:cNvGrpSpPr/>
          <p:nvPr/>
        </p:nvGrpSpPr>
        <p:grpSpPr>
          <a:xfrm>
            <a:off x="5967605" y="4044894"/>
            <a:ext cx="5660604" cy="1371092"/>
            <a:chOff x="5967605" y="4044894"/>
            <a:chExt cx="5660604" cy="137109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D09030B-DD76-CC7D-440F-A54A4DCCA124}"/>
                </a:ext>
              </a:extLst>
            </p:cNvPr>
            <p:cNvCxnSpPr>
              <a:cxnSpLocks/>
              <a:stCxn id="49" idx="2"/>
              <a:endCxn id="20" idx="0"/>
            </p:cNvCxnSpPr>
            <p:nvPr/>
          </p:nvCxnSpPr>
          <p:spPr>
            <a:xfrm flipH="1">
              <a:off x="6205545" y="4044894"/>
              <a:ext cx="935304" cy="137109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766FA0F-10DC-C61D-2217-D616F5A80063}"/>
                </a:ext>
              </a:extLst>
            </p:cNvPr>
            <p:cNvCxnSpPr>
              <a:cxnSpLocks/>
              <a:stCxn id="49" idx="2"/>
              <a:endCxn id="21" idx="0"/>
            </p:cNvCxnSpPr>
            <p:nvPr/>
          </p:nvCxnSpPr>
          <p:spPr>
            <a:xfrm>
              <a:off x="7140849" y="4044894"/>
              <a:ext cx="936084" cy="137109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9EF6B0F-7E3B-E43C-C5D6-A0BE47A7F69E}"/>
                </a:ext>
              </a:extLst>
            </p:cNvPr>
            <p:cNvCxnSpPr>
              <a:cxnSpLocks/>
              <a:stCxn id="50" idx="2"/>
              <a:endCxn id="22" idx="0"/>
            </p:cNvCxnSpPr>
            <p:nvPr/>
          </p:nvCxnSpPr>
          <p:spPr>
            <a:xfrm flipH="1">
              <a:off x="9522125" y="4047753"/>
              <a:ext cx="936084" cy="136823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E9364A4-982A-5C43-93D5-E73ECC266B26}"/>
                </a:ext>
              </a:extLst>
            </p:cNvPr>
            <p:cNvCxnSpPr>
              <a:cxnSpLocks/>
              <a:stCxn id="50" idx="2"/>
              <a:endCxn id="23" idx="0"/>
            </p:cNvCxnSpPr>
            <p:nvPr/>
          </p:nvCxnSpPr>
          <p:spPr>
            <a:xfrm>
              <a:off x="10458209" y="4047753"/>
              <a:ext cx="936084" cy="136823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22458BB-A2AD-005C-6390-510278EFB73F}"/>
                </a:ext>
              </a:extLst>
            </p:cNvPr>
            <p:cNvSpPr txBox="1"/>
            <p:nvPr/>
          </p:nvSpPr>
          <p:spPr>
            <a:xfrm>
              <a:off x="5967605" y="4545774"/>
              <a:ext cx="910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YES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121960B-D9BA-645C-0D40-4AA54A8CEA37}"/>
                </a:ext>
              </a:extLst>
            </p:cNvPr>
            <p:cNvSpPr txBox="1"/>
            <p:nvPr/>
          </p:nvSpPr>
          <p:spPr>
            <a:xfrm>
              <a:off x="7400260" y="4545774"/>
              <a:ext cx="910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NO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B07941E-1109-D1DC-6424-720C177216F4}"/>
                </a:ext>
              </a:extLst>
            </p:cNvPr>
            <p:cNvSpPr txBox="1"/>
            <p:nvPr/>
          </p:nvSpPr>
          <p:spPr>
            <a:xfrm>
              <a:off x="9288209" y="4545774"/>
              <a:ext cx="910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YES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5C38F1E-1501-173C-2F09-A4CBF64A9993}"/>
                </a:ext>
              </a:extLst>
            </p:cNvPr>
            <p:cNvSpPr txBox="1"/>
            <p:nvPr/>
          </p:nvSpPr>
          <p:spPr>
            <a:xfrm>
              <a:off x="10717620" y="4545774"/>
              <a:ext cx="910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NO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2CC3A4B-0639-1931-5B81-87E05652DE1A}"/>
              </a:ext>
            </a:extLst>
          </p:cNvPr>
          <p:cNvCxnSpPr>
            <a:cxnSpLocks/>
          </p:cNvCxnSpPr>
          <p:nvPr/>
        </p:nvCxnSpPr>
        <p:spPr>
          <a:xfrm flipV="1">
            <a:off x="2953005" y="3648532"/>
            <a:ext cx="17280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43CE0DD-1144-38B8-F324-9060525992B8}"/>
              </a:ext>
            </a:extLst>
          </p:cNvPr>
          <p:cNvCxnSpPr>
            <a:cxnSpLocks/>
          </p:cNvCxnSpPr>
          <p:nvPr/>
        </p:nvCxnSpPr>
        <p:spPr>
          <a:xfrm flipV="1">
            <a:off x="3804482" y="3145367"/>
            <a:ext cx="0" cy="493249"/>
          </a:xfrm>
          <a:prstGeom prst="line">
            <a:avLst/>
          </a:prstGeom>
          <a:ln w="381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48140AA-D1F1-AAF9-11DE-2D563135CBD1}"/>
              </a:ext>
            </a:extLst>
          </p:cNvPr>
          <p:cNvCxnSpPr>
            <a:cxnSpLocks/>
          </p:cNvCxnSpPr>
          <p:nvPr/>
        </p:nvCxnSpPr>
        <p:spPr>
          <a:xfrm>
            <a:off x="1226254" y="3647483"/>
            <a:ext cx="1726751" cy="120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F84168F-A861-F110-6BA9-C401DBB31260}"/>
              </a:ext>
            </a:extLst>
          </p:cNvPr>
          <p:cNvCxnSpPr>
            <a:cxnSpLocks/>
          </p:cNvCxnSpPr>
          <p:nvPr/>
        </p:nvCxnSpPr>
        <p:spPr>
          <a:xfrm>
            <a:off x="2077731" y="3647328"/>
            <a:ext cx="0" cy="493249"/>
          </a:xfrm>
          <a:prstGeom prst="line">
            <a:avLst/>
          </a:prstGeom>
          <a:ln w="381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3AA4877-FF36-52C6-10A2-7319EF90B618}"/>
              </a:ext>
            </a:extLst>
          </p:cNvPr>
          <p:cNvSpPr/>
          <p:nvPr/>
        </p:nvSpPr>
        <p:spPr>
          <a:xfrm>
            <a:off x="1134880" y="1801175"/>
            <a:ext cx="1802695" cy="375524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4480A8C-72F5-8FAF-7968-D7F0C26AEB5C}"/>
              </a:ext>
            </a:extLst>
          </p:cNvPr>
          <p:cNvSpPr/>
          <p:nvPr/>
        </p:nvSpPr>
        <p:spPr>
          <a:xfrm>
            <a:off x="2984790" y="1801175"/>
            <a:ext cx="1836197" cy="375524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4" name="Picture 83" descr="A cartoon of a child with his arms spread out&#10;&#10;Description automatically generated">
            <a:extLst>
              <a:ext uri="{FF2B5EF4-FFF2-40B4-BE49-F238E27FC236}">
                <a16:creationId xmlns:a16="http://schemas.microsoft.com/office/drawing/2014/main" id="{FCC2D9EB-6592-79B4-1E5D-DE3875F739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" y="5486400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5" name="Speech Bubble: Rectangle 84">
                <a:extLst>
                  <a:ext uri="{FF2B5EF4-FFF2-40B4-BE49-F238E27FC236}">
                    <a16:creationId xmlns:a16="http://schemas.microsoft.com/office/drawing/2014/main" id="{55A720B3-387B-C743-14DA-FBAF487619A1}"/>
                  </a:ext>
                </a:extLst>
              </p:cNvPr>
              <p:cNvSpPr/>
              <p:nvPr/>
            </p:nvSpPr>
            <p:spPr>
              <a:xfrm>
                <a:off x="1381048" y="5886922"/>
                <a:ext cx="3742660" cy="949812"/>
              </a:xfrm>
              <a:prstGeom prst="wedgeRectCallout">
                <a:avLst>
                  <a:gd name="adj1" fmla="val -63958"/>
                  <a:gd name="adj2" fmla="val -7982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Could we not have gotten the same result by creating two regions by splitting vertically, say using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&gt;0?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5" name="Speech Bubble: Rectangle 84">
                <a:extLst>
                  <a:ext uri="{FF2B5EF4-FFF2-40B4-BE49-F238E27FC236}">
                    <a16:creationId xmlns:a16="http://schemas.microsoft.com/office/drawing/2014/main" id="{55A720B3-387B-C743-14DA-FBAF48761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048" y="5886922"/>
                <a:ext cx="3742660" cy="949812"/>
              </a:xfrm>
              <a:prstGeom prst="wedgeRectCallout">
                <a:avLst>
                  <a:gd name="adj1" fmla="val -63958"/>
                  <a:gd name="adj2" fmla="val -7982"/>
                </a:avLst>
              </a:prstGeom>
              <a:blipFill>
                <a:blip r:embed="rId8"/>
                <a:stretch>
                  <a:fillRect t="-621" b="-6211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70AA45BF-CD6E-90FD-FAB4-949EFFD3C105}"/>
              </a:ext>
            </a:extLst>
          </p:cNvPr>
          <p:cNvGrpSpPr/>
          <p:nvPr/>
        </p:nvGrpSpPr>
        <p:grpSpPr>
          <a:xfrm>
            <a:off x="11049000" y="14800"/>
            <a:ext cx="1143000" cy="1143000"/>
            <a:chOff x="2379643" y="355681"/>
            <a:chExt cx="1143000" cy="1143000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8A8FBF2-B140-B958-1968-9815C5C1E64A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8360516-E261-B663-95CD-ED53F963C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97C61906-7762-8BDC-0D3D-5BA62063560D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0246A3B0-ABD7-5618-64A4-6757FCABB699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625BE193-2FF3-3514-5032-5B88918A3A39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92" name="Speech Bubble: Rectangle 91">
            <a:extLst>
              <a:ext uri="{FF2B5EF4-FFF2-40B4-BE49-F238E27FC236}">
                <a16:creationId xmlns:a16="http://schemas.microsoft.com/office/drawing/2014/main" id="{CBBA0E90-E89E-95EF-D07C-7ACE6F6D59F2}"/>
              </a:ext>
            </a:extLst>
          </p:cNvPr>
          <p:cNvSpPr/>
          <p:nvPr/>
        </p:nvSpPr>
        <p:spPr>
          <a:xfrm>
            <a:off x="7843016" y="184050"/>
            <a:ext cx="3051123" cy="900643"/>
          </a:xfrm>
          <a:prstGeom prst="wedgeRectCallout">
            <a:avLst>
              <a:gd name="adj1" fmla="val 71712"/>
              <a:gd name="adj2" fmla="val 31210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Indeed, you could have. Several possible decision trees could exist for the same task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1C8FB3-FEAD-7F88-9217-3981DC4A5FD1}"/>
              </a:ext>
            </a:extLst>
          </p:cNvPr>
          <p:cNvSpPr txBox="1"/>
          <p:nvPr/>
        </p:nvSpPr>
        <p:spPr>
          <a:xfrm>
            <a:off x="6439461" y="983413"/>
            <a:ext cx="72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root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6D8D1E88-FC0A-8AAA-51DC-AB6AF06363D6}"/>
              </a:ext>
            </a:extLst>
          </p:cNvPr>
          <p:cNvSpPr/>
          <p:nvPr/>
        </p:nvSpPr>
        <p:spPr>
          <a:xfrm>
            <a:off x="6334585" y="1168079"/>
            <a:ext cx="1403497" cy="721610"/>
          </a:xfrm>
          <a:prstGeom prst="arc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DAAFEC-0269-5A0F-7E94-C4BF6EFAE698}"/>
              </a:ext>
            </a:extLst>
          </p:cNvPr>
          <p:cNvSpPr txBox="1"/>
          <p:nvPr/>
        </p:nvSpPr>
        <p:spPr>
          <a:xfrm>
            <a:off x="4868202" y="2734472"/>
            <a:ext cx="1207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left-child of the root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4B130DE3-FDB7-4DA8-0614-DE98E46C061F}"/>
              </a:ext>
            </a:extLst>
          </p:cNvPr>
          <p:cNvSpPr/>
          <p:nvPr/>
        </p:nvSpPr>
        <p:spPr>
          <a:xfrm>
            <a:off x="5235854" y="3028878"/>
            <a:ext cx="1403497" cy="721610"/>
          </a:xfrm>
          <a:prstGeom prst="arc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658CA-BF8F-C4FF-CF97-B87CBBB73A87}"/>
              </a:ext>
            </a:extLst>
          </p:cNvPr>
          <p:cNvSpPr txBox="1"/>
          <p:nvPr/>
        </p:nvSpPr>
        <p:spPr>
          <a:xfrm>
            <a:off x="11043209" y="2368337"/>
            <a:ext cx="1207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right-child of the root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5453351F-65FE-40DE-8CB5-2422FEA4FE4D}"/>
              </a:ext>
            </a:extLst>
          </p:cNvPr>
          <p:cNvSpPr/>
          <p:nvPr/>
        </p:nvSpPr>
        <p:spPr>
          <a:xfrm flipH="1">
            <a:off x="11065505" y="3014668"/>
            <a:ext cx="1403497" cy="721610"/>
          </a:xfrm>
          <a:prstGeom prst="arc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0D1461-E15E-5BBB-E8CE-8C282EA45052}"/>
              </a:ext>
            </a:extLst>
          </p:cNvPr>
          <p:cNvSpPr txBox="1"/>
          <p:nvPr/>
        </p:nvSpPr>
        <p:spPr>
          <a:xfrm>
            <a:off x="4764023" y="4839057"/>
            <a:ext cx="78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leaf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324A1D0-B32A-7B6D-3DCC-D10A44BA490B}"/>
              </a:ext>
            </a:extLst>
          </p:cNvPr>
          <p:cNvSpPr/>
          <p:nvPr/>
        </p:nvSpPr>
        <p:spPr>
          <a:xfrm>
            <a:off x="4699693" y="5025638"/>
            <a:ext cx="1403497" cy="721610"/>
          </a:xfrm>
          <a:prstGeom prst="arc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8B41BC-0617-DE90-FB91-7D3DE43A5F46}"/>
              </a:ext>
            </a:extLst>
          </p:cNvPr>
          <p:cNvSpPr txBox="1"/>
          <p:nvPr/>
        </p:nvSpPr>
        <p:spPr>
          <a:xfrm>
            <a:off x="8450070" y="4839057"/>
            <a:ext cx="78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leaf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637347D1-902B-2897-A02F-A01CD4A926E9}"/>
              </a:ext>
            </a:extLst>
          </p:cNvPr>
          <p:cNvSpPr/>
          <p:nvPr/>
        </p:nvSpPr>
        <p:spPr>
          <a:xfrm>
            <a:off x="8642350" y="5025638"/>
            <a:ext cx="838139" cy="721610"/>
          </a:xfrm>
          <a:prstGeom prst="arc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0E58BE0A-2339-48F2-D31E-6E1A2D77B1FD}"/>
              </a:ext>
            </a:extLst>
          </p:cNvPr>
          <p:cNvSpPr/>
          <p:nvPr/>
        </p:nvSpPr>
        <p:spPr>
          <a:xfrm flipH="1">
            <a:off x="8216154" y="5025638"/>
            <a:ext cx="838139" cy="721610"/>
          </a:xfrm>
          <a:prstGeom prst="arc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B13629-1DD1-76CA-68F3-593B0124A338}"/>
              </a:ext>
            </a:extLst>
          </p:cNvPr>
          <p:cNvSpPr txBox="1"/>
          <p:nvPr/>
        </p:nvSpPr>
        <p:spPr>
          <a:xfrm>
            <a:off x="9809908" y="4865741"/>
            <a:ext cx="78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leaf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BBD5F43B-BF1C-6476-34FC-CF812883E50B}"/>
              </a:ext>
            </a:extLst>
          </p:cNvPr>
          <p:cNvSpPr/>
          <p:nvPr/>
        </p:nvSpPr>
        <p:spPr>
          <a:xfrm>
            <a:off x="9745578" y="5052322"/>
            <a:ext cx="1403497" cy="721610"/>
          </a:xfrm>
          <a:prstGeom prst="arc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64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7" grpId="0" animBg="1"/>
      <p:bldP spid="49" grpId="0" animBg="1"/>
      <p:bldP spid="50" grpId="0" animBg="1"/>
      <p:bldP spid="75" grpId="0" animBg="1"/>
      <p:bldP spid="75" grpId="1" animBg="1"/>
      <p:bldP spid="76" grpId="0" animBg="1"/>
      <p:bldP spid="76" grpId="1" animBg="1"/>
      <p:bldP spid="85" grpId="0" animBg="1"/>
      <p:bldP spid="92" grpId="0" animBg="1"/>
      <p:bldP spid="2" grpId="0"/>
      <p:bldP spid="3" grpId="0" animBg="1"/>
      <p:bldP spid="4" grpId="0"/>
      <p:bldP spid="6" grpId="0" animBg="1"/>
      <p:bldP spid="7" grpId="0"/>
      <p:bldP spid="8" grpId="0" animBg="1"/>
      <p:bldP spid="9" grpId="0"/>
      <p:bldP spid="10" grpId="0" animBg="1"/>
      <p:bldP spid="27" grpId="0"/>
      <p:bldP spid="34" grpId="0" animBg="1"/>
      <p:bldP spid="35" grpId="0" animBg="1"/>
      <p:bldP spid="36" grpId="0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FEDE0-6883-8DD3-7B45-B04FED565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92FD1948-5E8E-0478-7DE6-C79A77F8FD76}"/>
              </a:ext>
            </a:extLst>
          </p:cNvPr>
          <p:cNvSpPr/>
          <p:nvPr/>
        </p:nvSpPr>
        <p:spPr>
          <a:xfrm>
            <a:off x="2967195" y="1825709"/>
            <a:ext cx="1810319" cy="1831481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3A8B2CF-3E2F-C5D2-8A13-314BA0E4CFA0}"/>
              </a:ext>
            </a:extLst>
          </p:cNvPr>
          <p:cNvSpPr/>
          <p:nvPr/>
        </p:nvSpPr>
        <p:spPr>
          <a:xfrm>
            <a:off x="2967195" y="3669813"/>
            <a:ext cx="1810319" cy="1831481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763E9F2-8F91-6021-F872-61ED687D7CF0}"/>
              </a:ext>
            </a:extLst>
          </p:cNvPr>
          <p:cNvSpPr/>
          <p:nvPr/>
        </p:nvSpPr>
        <p:spPr>
          <a:xfrm>
            <a:off x="1144841" y="1825709"/>
            <a:ext cx="1810319" cy="1831481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AF1CEB9-2C37-E437-C25C-5D61F3A0B790}"/>
              </a:ext>
            </a:extLst>
          </p:cNvPr>
          <p:cNvSpPr/>
          <p:nvPr/>
        </p:nvSpPr>
        <p:spPr>
          <a:xfrm>
            <a:off x="1144841" y="3669813"/>
            <a:ext cx="1810319" cy="1831481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8E74FD0-9BAE-C4E2-E48D-B6BB5B30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09657C9-7764-D020-1D1C-015084027FF5}"/>
              </a:ext>
            </a:extLst>
          </p:cNvPr>
          <p:cNvSpPr/>
          <p:nvPr/>
        </p:nvSpPr>
        <p:spPr>
          <a:xfrm>
            <a:off x="5971629" y="5415986"/>
            <a:ext cx="467832" cy="467832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5AD24CC-8498-391F-3444-9B49E1CE6BBD}"/>
              </a:ext>
            </a:extLst>
          </p:cNvPr>
          <p:cNvSpPr/>
          <p:nvPr/>
        </p:nvSpPr>
        <p:spPr>
          <a:xfrm>
            <a:off x="7843017" y="5415986"/>
            <a:ext cx="467832" cy="467832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ACFA915-7BAD-200E-8CDC-674B31C12E69}"/>
              </a:ext>
            </a:extLst>
          </p:cNvPr>
          <p:cNvSpPr/>
          <p:nvPr/>
        </p:nvSpPr>
        <p:spPr>
          <a:xfrm>
            <a:off x="9288209" y="5415986"/>
            <a:ext cx="467832" cy="467832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189EEE7-7EFF-57E5-B62E-7E3213B7206C}"/>
              </a:ext>
            </a:extLst>
          </p:cNvPr>
          <p:cNvSpPr/>
          <p:nvPr/>
        </p:nvSpPr>
        <p:spPr>
          <a:xfrm>
            <a:off x="11160377" y="5415986"/>
            <a:ext cx="467832" cy="467832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2189F5F-3D7D-AB92-1CA3-9D9530F2AA00}"/>
              </a:ext>
            </a:extLst>
          </p:cNvPr>
          <p:cNvGrpSpPr/>
          <p:nvPr/>
        </p:nvGrpSpPr>
        <p:grpSpPr>
          <a:xfrm>
            <a:off x="5967605" y="1577194"/>
            <a:ext cx="5660604" cy="3838792"/>
            <a:chOff x="5967605" y="1577194"/>
            <a:chExt cx="5660604" cy="38387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81858AD-A9A4-75FB-8147-CB80B6C94BFA}"/>
                    </a:ext>
                  </a:extLst>
                </p:cNvPr>
                <p:cNvSpPr txBox="1"/>
                <p:nvPr/>
              </p:nvSpPr>
              <p:spPr>
                <a:xfrm>
                  <a:off x="7629529" y="1577194"/>
                  <a:ext cx="2340000" cy="599123"/>
                </a:xfrm>
                <a:prstGeom prst="roundRect">
                  <a:avLst>
                    <a:gd name="adj" fmla="val 21871"/>
                  </a:avLst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sign</m:t>
                        </m:r>
                        <m:d>
                          <m:dPr>
                            <m:ctrlPr>
                              <a:rPr lang="en-US" sz="28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𝐮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2800" b="1" i="0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81858AD-A9A4-75FB-8147-CB80B6C94B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9529" y="1577194"/>
                  <a:ext cx="2340000" cy="599123"/>
                </a:xfrm>
                <a:prstGeom prst="roundRect">
                  <a:avLst>
                    <a:gd name="adj" fmla="val 21871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02591CE-D505-C3E5-0809-9DBC3F69A7F7}"/>
                    </a:ext>
                  </a:extLst>
                </p:cNvPr>
                <p:cNvSpPr txBox="1"/>
                <p:nvPr/>
              </p:nvSpPr>
              <p:spPr>
                <a:xfrm>
                  <a:off x="5970849" y="3445771"/>
                  <a:ext cx="2340000" cy="599123"/>
                </a:xfrm>
                <a:prstGeom prst="roundRect">
                  <a:avLst>
                    <a:gd name="adj" fmla="val 21871"/>
                  </a:avLst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sign</m:t>
                        </m:r>
                        <m:d>
                          <m:dPr>
                            <m:ctrlP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𝐯</m:t>
                                </m:r>
                              </m:e>
                              <m:sup>
                                <m:r>
                                  <a:rPr lang="en-US" sz="28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2800" b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02591CE-D505-C3E5-0809-9DBC3F69A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849" y="3445771"/>
                  <a:ext cx="2340000" cy="599123"/>
                </a:xfrm>
                <a:prstGeom prst="roundRect">
                  <a:avLst>
                    <a:gd name="adj" fmla="val 21871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4D1383A-6B63-1217-A6A9-20ACC5624182}"/>
                    </a:ext>
                  </a:extLst>
                </p:cNvPr>
                <p:cNvSpPr txBox="1"/>
                <p:nvPr/>
              </p:nvSpPr>
              <p:spPr>
                <a:xfrm>
                  <a:off x="9288209" y="3448630"/>
                  <a:ext cx="2340000" cy="599123"/>
                </a:xfrm>
                <a:prstGeom prst="roundRect">
                  <a:avLst>
                    <a:gd name="adj" fmla="val 21871"/>
                  </a:avLst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sign</m:t>
                        </m:r>
                        <m:d>
                          <m:dPr>
                            <m:ctrlPr>
                              <a:rPr lang="en-US" sz="28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 i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sz="28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2800" b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4D1383A-6B63-1217-A6A9-20ACC56241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8209" y="3448630"/>
                  <a:ext cx="2340000" cy="599123"/>
                </a:xfrm>
                <a:prstGeom prst="roundRect">
                  <a:avLst>
                    <a:gd name="adj" fmla="val 21871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7BBF257-5503-669E-A5E7-72D849DB5D02}"/>
                </a:ext>
              </a:extLst>
            </p:cNvPr>
            <p:cNvCxnSpPr>
              <a:cxnSpLocks/>
              <a:stCxn id="47" idx="2"/>
              <a:endCxn id="49" idx="0"/>
            </p:cNvCxnSpPr>
            <p:nvPr/>
          </p:nvCxnSpPr>
          <p:spPr>
            <a:xfrm flipH="1">
              <a:off x="7140849" y="2176317"/>
              <a:ext cx="1658680" cy="1269454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2B97911-C816-10C6-EFC5-893429A9ADBC}"/>
                </a:ext>
              </a:extLst>
            </p:cNvPr>
            <p:cNvCxnSpPr>
              <a:cxnSpLocks/>
              <a:stCxn id="47" idx="2"/>
              <a:endCxn id="50" idx="0"/>
            </p:cNvCxnSpPr>
            <p:nvPr/>
          </p:nvCxnSpPr>
          <p:spPr>
            <a:xfrm>
              <a:off x="8799529" y="2176317"/>
              <a:ext cx="1658680" cy="127231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9F339DB-D58A-4049-2313-E68B33EE50FA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 flipH="1">
              <a:off x="6205545" y="4044894"/>
              <a:ext cx="935304" cy="137109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B3A5A43-E3AA-F958-EBEA-8DE3937F3A23}"/>
                </a:ext>
              </a:extLst>
            </p:cNvPr>
            <p:cNvCxnSpPr>
              <a:cxnSpLocks/>
              <a:stCxn id="49" idx="2"/>
            </p:cNvCxnSpPr>
            <p:nvPr/>
          </p:nvCxnSpPr>
          <p:spPr>
            <a:xfrm>
              <a:off x="7140849" y="4044894"/>
              <a:ext cx="936084" cy="137109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5834DB9-2BF3-25EE-9053-DC4E295391C6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flipH="1">
              <a:off x="9522125" y="4047753"/>
              <a:ext cx="936084" cy="136823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03CDA48-BF22-3BED-BF9E-91B53D88F2EA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>
              <a:off x="10458209" y="4047753"/>
              <a:ext cx="936084" cy="136823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4FF5303-965A-CD14-1CFD-C4930E776E49}"/>
                    </a:ext>
                  </a:extLst>
                </p:cNvPr>
                <p:cNvSpPr txBox="1"/>
                <p:nvPr/>
              </p:nvSpPr>
              <p:spPr>
                <a:xfrm>
                  <a:off x="7303940" y="2533558"/>
                  <a:ext cx="9105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IN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4FF5303-965A-CD14-1CFD-C4930E776E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3940" y="2533558"/>
                  <a:ext cx="91058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A14C51F1-6ADA-D7AE-0F83-5C93A3592165}"/>
                    </a:ext>
                  </a:extLst>
                </p:cNvPr>
                <p:cNvSpPr txBox="1"/>
                <p:nvPr/>
              </p:nvSpPr>
              <p:spPr>
                <a:xfrm>
                  <a:off x="9417914" y="2533558"/>
                  <a:ext cx="9105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IN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A14C51F1-6ADA-D7AE-0F83-5C93A3592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7914" y="2533558"/>
                  <a:ext cx="91058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D62194D-0EB9-D5E7-C289-E2B7E8C06715}"/>
                    </a:ext>
                  </a:extLst>
                </p:cNvPr>
                <p:cNvSpPr txBox="1"/>
                <p:nvPr/>
              </p:nvSpPr>
              <p:spPr>
                <a:xfrm>
                  <a:off x="5967605" y="4545774"/>
                  <a:ext cx="9105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IN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D62194D-0EB9-D5E7-C289-E2B7E8C067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7605" y="4545774"/>
                  <a:ext cx="91058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DB01A0F-4085-826D-D553-FC40428BA63F}"/>
                    </a:ext>
                  </a:extLst>
                </p:cNvPr>
                <p:cNvSpPr txBox="1"/>
                <p:nvPr/>
              </p:nvSpPr>
              <p:spPr>
                <a:xfrm>
                  <a:off x="7400260" y="4545774"/>
                  <a:ext cx="9105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IN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DB01A0F-4085-826D-D553-FC40428BA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0260" y="4545774"/>
                  <a:ext cx="91058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7327CC6-0231-79C4-C652-E9BE67C0E521}"/>
                    </a:ext>
                  </a:extLst>
                </p:cNvPr>
                <p:cNvSpPr txBox="1"/>
                <p:nvPr/>
              </p:nvSpPr>
              <p:spPr>
                <a:xfrm>
                  <a:off x="9288209" y="4545774"/>
                  <a:ext cx="9105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IN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7327CC6-0231-79C4-C652-E9BE67C0E5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8209" y="4545774"/>
                  <a:ext cx="91058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7CB47B9-FDC8-7137-9443-C6B712CD40B0}"/>
                    </a:ext>
                  </a:extLst>
                </p:cNvPr>
                <p:cNvSpPr txBox="1"/>
                <p:nvPr/>
              </p:nvSpPr>
              <p:spPr>
                <a:xfrm>
                  <a:off x="10717620" y="4545774"/>
                  <a:ext cx="9105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IN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7CB47B9-FDC8-7137-9443-C6B712CD40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7620" y="4545774"/>
                  <a:ext cx="91058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CFBFF44-517D-EF6A-D408-D74DB7A9AE11}"/>
              </a:ext>
            </a:extLst>
          </p:cNvPr>
          <p:cNvGrpSpPr/>
          <p:nvPr/>
        </p:nvGrpSpPr>
        <p:grpSpPr>
          <a:xfrm>
            <a:off x="1211261" y="1111624"/>
            <a:ext cx="4122878" cy="4813789"/>
            <a:chOff x="1211261" y="1111624"/>
            <a:chExt cx="4122878" cy="481378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197B9C4-91D6-54DD-517C-AF596679C8F2}"/>
                </a:ext>
              </a:extLst>
            </p:cNvPr>
            <p:cNvGrpSpPr/>
            <p:nvPr/>
          </p:nvGrpSpPr>
          <p:grpSpPr>
            <a:xfrm>
              <a:off x="2793560" y="2105598"/>
              <a:ext cx="498100" cy="2825840"/>
              <a:chOff x="3095641" y="1625187"/>
              <a:chExt cx="498100" cy="2825840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EADE1AE-15EF-4601-3956-A7E84329B571}"/>
                  </a:ext>
                </a:extLst>
              </p:cNvPr>
              <p:cNvSpPr txBox="1"/>
              <p:nvPr/>
            </p:nvSpPr>
            <p:spPr>
              <a:xfrm>
                <a:off x="3095641" y="1625187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2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571FA07-33E8-9548-184D-5C90EB6E2A78}"/>
                  </a:ext>
                </a:extLst>
              </p:cNvPr>
              <p:cNvSpPr txBox="1"/>
              <p:nvPr/>
            </p:nvSpPr>
            <p:spPr>
              <a:xfrm>
                <a:off x="3095641" y="2237813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1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9EFA5B3-C08C-745A-5835-58DFB6DFE874}"/>
                  </a:ext>
                </a:extLst>
              </p:cNvPr>
              <p:cNvSpPr txBox="1"/>
              <p:nvPr/>
            </p:nvSpPr>
            <p:spPr>
              <a:xfrm>
                <a:off x="3095641" y="2850439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0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FA6DA78-F092-60D5-8391-494574DB3F4C}"/>
                  </a:ext>
                </a:extLst>
              </p:cNvPr>
              <p:cNvSpPr txBox="1"/>
              <p:nvPr/>
            </p:nvSpPr>
            <p:spPr>
              <a:xfrm>
                <a:off x="3095641" y="3469069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-1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1826C8B-7769-9677-433B-114F2D69470D}"/>
                  </a:ext>
                </a:extLst>
              </p:cNvPr>
              <p:cNvSpPr txBox="1"/>
              <p:nvPr/>
            </p:nvSpPr>
            <p:spPr>
              <a:xfrm>
                <a:off x="3095641" y="4081695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-2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239D5E7-9A6D-EA52-83C4-BBB75BF520CE}"/>
                </a:ext>
              </a:extLst>
            </p:cNvPr>
            <p:cNvGrpSpPr/>
            <p:nvPr/>
          </p:nvGrpSpPr>
          <p:grpSpPr>
            <a:xfrm>
              <a:off x="1211261" y="2414738"/>
              <a:ext cx="3710760" cy="2451791"/>
              <a:chOff x="384301" y="1934327"/>
              <a:chExt cx="5700492" cy="2451791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A1B97CF8-6553-E38B-2C1A-58C250039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301" y="3166918"/>
                <a:ext cx="5700492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400CA0D8-5A19-FC0C-704C-B94AD567AE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301" y="1934327"/>
                <a:ext cx="5486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5053E78-427C-8729-E75A-CCC0F2AF7A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301" y="2548467"/>
                <a:ext cx="5486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FD90CD2-6124-5943-7209-747A1C4E05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301" y="3776747"/>
                <a:ext cx="5486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4482BAB-C9C6-B9D5-38D0-F90A147782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301" y="4386118"/>
                <a:ext cx="5486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67225AB-F279-4B22-CA9C-8C28C72BAD44}"/>
                </a:ext>
              </a:extLst>
            </p:cNvPr>
            <p:cNvGrpSpPr/>
            <p:nvPr/>
          </p:nvGrpSpPr>
          <p:grpSpPr>
            <a:xfrm>
              <a:off x="1723761" y="1369411"/>
              <a:ext cx="2466404" cy="4152721"/>
              <a:chOff x="1969159" y="889000"/>
              <a:chExt cx="2466404" cy="4152721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086F5EC-5DDD-218D-CA9C-99DDE4BEB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2361" y="889000"/>
                <a:ext cx="0" cy="4152721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stealth" w="lg" len="lg"/>
                <a:tailEnd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4CE3EDD-FCCD-B1F3-C648-02347628F6A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6960" y="3183370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5ECA595-5989-D9E2-B21A-AF2A8C87820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40359" y="3183370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2A3A9CF0-0510-9F59-074C-E98941AE475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606763" y="3183370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4E0BE99-5424-3539-CAE3-044E2B52CE7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990162" y="3183370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EADEB2C-76C7-6B04-0E22-7EFB6B06B02A}"/>
                </a:ext>
              </a:extLst>
            </p:cNvPr>
            <p:cNvSpPr txBox="1"/>
            <p:nvPr/>
          </p:nvSpPr>
          <p:spPr>
            <a:xfrm>
              <a:off x="1497854" y="5556081"/>
              <a:ext cx="2918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-2        -1         0          1         2 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5CDD06B-A109-D626-A17A-6C236224930A}"/>
                    </a:ext>
                  </a:extLst>
                </p:cNvPr>
                <p:cNvSpPr txBox="1"/>
                <p:nvPr/>
              </p:nvSpPr>
              <p:spPr>
                <a:xfrm>
                  <a:off x="4820987" y="3416496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5CDD06B-A109-D626-A17A-6C2362249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0987" y="3416496"/>
                  <a:ext cx="513152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0DC7ED2-0E5D-C829-3E93-4BA84D849481}"/>
                    </a:ext>
                  </a:extLst>
                </p:cNvPr>
                <p:cNvSpPr txBox="1"/>
                <p:nvPr/>
              </p:nvSpPr>
              <p:spPr>
                <a:xfrm>
                  <a:off x="3127471" y="1111624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0DC7ED2-0E5D-C829-3E93-4BA84D8494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471" y="1111624"/>
                  <a:ext cx="513152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64227D81-406C-05AD-2357-D25652E0416A}"/>
              </a:ext>
            </a:extLst>
          </p:cNvPr>
          <p:cNvSpPr/>
          <p:nvPr/>
        </p:nvSpPr>
        <p:spPr>
          <a:xfrm flipH="1" flipV="1">
            <a:off x="3418022" y="2881958"/>
            <a:ext cx="311085" cy="31108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C8A6C3E-FF04-351D-F018-FA4449AB7CA8}"/>
              </a:ext>
            </a:extLst>
          </p:cNvPr>
          <p:cNvSpPr/>
          <p:nvPr/>
        </p:nvSpPr>
        <p:spPr>
          <a:xfrm>
            <a:off x="3415237" y="4118345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0B4A074-99B2-AA3C-D190-2CFAB9DB28C5}"/>
              </a:ext>
            </a:extLst>
          </p:cNvPr>
          <p:cNvSpPr/>
          <p:nvPr/>
        </p:nvSpPr>
        <p:spPr>
          <a:xfrm flipH="1">
            <a:off x="2172782" y="4118345"/>
            <a:ext cx="311085" cy="31108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42E6ABB-8A6A-D004-0F5D-FE2C5AC05BE4}"/>
              </a:ext>
            </a:extLst>
          </p:cNvPr>
          <p:cNvSpPr/>
          <p:nvPr/>
        </p:nvSpPr>
        <p:spPr>
          <a:xfrm flipV="1">
            <a:off x="2169997" y="2881958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BF0D9C3-9C88-1A29-F593-7647F373441A}"/>
              </a:ext>
            </a:extLst>
          </p:cNvPr>
          <p:cNvCxnSpPr>
            <a:cxnSpLocks/>
          </p:cNvCxnSpPr>
          <p:nvPr/>
        </p:nvCxnSpPr>
        <p:spPr>
          <a:xfrm flipV="1">
            <a:off x="2953005" y="3648532"/>
            <a:ext cx="17280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0AC7EC1-739F-D4A4-A401-6A6BC12F3168}"/>
              </a:ext>
            </a:extLst>
          </p:cNvPr>
          <p:cNvCxnSpPr>
            <a:cxnSpLocks/>
          </p:cNvCxnSpPr>
          <p:nvPr/>
        </p:nvCxnSpPr>
        <p:spPr>
          <a:xfrm flipV="1">
            <a:off x="3804482" y="3145367"/>
            <a:ext cx="0" cy="493249"/>
          </a:xfrm>
          <a:prstGeom prst="line">
            <a:avLst/>
          </a:prstGeom>
          <a:ln w="381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1D089C6-9119-E999-3815-79040D00AF9B}"/>
              </a:ext>
            </a:extLst>
          </p:cNvPr>
          <p:cNvCxnSpPr>
            <a:cxnSpLocks/>
          </p:cNvCxnSpPr>
          <p:nvPr/>
        </p:nvCxnSpPr>
        <p:spPr>
          <a:xfrm>
            <a:off x="1226254" y="3647483"/>
            <a:ext cx="1726751" cy="120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0D4163-8B9A-75E9-5040-9A7930479F61}"/>
              </a:ext>
            </a:extLst>
          </p:cNvPr>
          <p:cNvCxnSpPr>
            <a:cxnSpLocks/>
          </p:cNvCxnSpPr>
          <p:nvPr/>
        </p:nvCxnSpPr>
        <p:spPr>
          <a:xfrm>
            <a:off x="2077731" y="3647328"/>
            <a:ext cx="0" cy="493249"/>
          </a:xfrm>
          <a:prstGeom prst="line">
            <a:avLst/>
          </a:prstGeom>
          <a:ln w="381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975025E-81BC-0393-BCA4-AEFA6BE2B12C}"/>
                  </a:ext>
                </a:extLst>
              </p:cNvPr>
              <p:cNvSpPr txBox="1"/>
              <p:nvPr/>
            </p:nvSpPr>
            <p:spPr>
              <a:xfrm>
                <a:off x="4157974" y="239051"/>
                <a:ext cx="3876053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+1,0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0,+1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=(0,−1)</m:t>
                      </m:r>
                    </m:oMath>
                  </m:oMathPara>
                </a14:m>
                <a:endParaRPr lang="en-US" sz="32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975025E-81BC-0393-BCA4-AEFA6BE2B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974" y="239051"/>
                <a:ext cx="3876053" cy="206210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7" name="Picture 86" descr="A cartoon of a person with her arms crossed&#10;&#10;Description automatically generated">
            <a:extLst>
              <a:ext uri="{FF2B5EF4-FFF2-40B4-BE49-F238E27FC236}">
                <a16:creationId xmlns:a16="http://schemas.microsoft.com/office/drawing/2014/main" id="{79CA64BF-0670-706D-950A-A471E23B95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8" y="5418335"/>
            <a:ext cx="1371600" cy="1371600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4055DEB5-7C1B-A411-F755-C55FEA66DD54}"/>
              </a:ext>
            </a:extLst>
          </p:cNvPr>
          <p:cNvSpPr/>
          <p:nvPr/>
        </p:nvSpPr>
        <p:spPr>
          <a:xfrm>
            <a:off x="1381048" y="5886922"/>
            <a:ext cx="5184079" cy="949812"/>
          </a:xfrm>
          <a:prstGeom prst="wedgeRectCallout">
            <a:avLst>
              <a:gd name="adj1" fmla="val -60834"/>
              <a:gd name="adj2" fmla="val 7691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How does one learn all these multiple linear models? Do we learn them together or one after another? How do we decide how many layers to have?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 descr="A cartoon of a child with his hand raised&#10;&#10;Description automatically generated">
            <a:extLst>
              <a:ext uri="{FF2B5EF4-FFF2-40B4-BE49-F238E27FC236}">
                <a16:creationId xmlns:a16="http://schemas.microsoft.com/office/drawing/2014/main" id="{6DB5EAFA-B80E-D2B6-9601-18F2E6892A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0"/>
            <a:ext cx="1371600" cy="1371600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2A7D436-3E78-D728-09ED-CB8615EDA61A}"/>
              </a:ext>
            </a:extLst>
          </p:cNvPr>
          <p:cNvSpPr/>
          <p:nvPr/>
        </p:nvSpPr>
        <p:spPr>
          <a:xfrm>
            <a:off x="7400260" y="175671"/>
            <a:ext cx="3259755" cy="900643"/>
          </a:xfrm>
          <a:prstGeom prst="wedgeRectCallout">
            <a:avLst>
              <a:gd name="adj1" fmla="val 66485"/>
              <a:gd name="adj2" fmla="val 27668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Usually we learn </a:t>
            </a:r>
            <a:r>
              <a:rPr lang="en-US" i="1" dirty="0">
                <a:solidFill>
                  <a:schemeClr val="bg1"/>
                </a:solidFill>
              </a:rPr>
              <a:t>layer-by-layer</a:t>
            </a:r>
            <a:r>
              <a:rPr lang="en-US" dirty="0">
                <a:solidFill>
                  <a:schemeClr val="bg1"/>
                </a:solidFill>
              </a:rPr>
              <a:t>, first the root model, then the models for its children and so on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58A58D-DAE5-289C-F6BE-18940F966455}"/>
              </a:ext>
            </a:extLst>
          </p:cNvPr>
          <p:cNvGrpSpPr/>
          <p:nvPr/>
        </p:nvGrpSpPr>
        <p:grpSpPr>
          <a:xfrm>
            <a:off x="78186" y="719933"/>
            <a:ext cx="1143000" cy="1143000"/>
            <a:chOff x="2379643" y="355681"/>
            <a:chExt cx="1143000" cy="1143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CCA00F1-2401-EFE9-B6FA-FBA0A4C72963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61E733B-37D4-0699-2A89-481670218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237AF31-75C7-4C56-0739-99439119E4FD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94AF6AA-4BF4-49AD-8EB0-6B9CAAAF5F2F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3E8D4C4-FCE7-CAEA-F0D2-9BE9B230977F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A4F6AEE9-EF82-D724-9486-8B466AFD4241}"/>
              </a:ext>
            </a:extLst>
          </p:cNvPr>
          <p:cNvSpPr/>
          <p:nvPr/>
        </p:nvSpPr>
        <p:spPr>
          <a:xfrm>
            <a:off x="1288734" y="806417"/>
            <a:ext cx="3613221" cy="949812"/>
          </a:xfrm>
          <a:prstGeom prst="wedgeRectCallout">
            <a:avLst>
              <a:gd name="adj1" fmla="val -65409"/>
              <a:gd name="adj2" fmla="val 32318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will study algorithms to learn DT later. However, note that DT learning is an intractable (NP-hard) problem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9" name="Picture 28" descr="A cartoon of a person waving her hand&#10;&#10;Description automatically generated">
            <a:extLst>
              <a:ext uri="{FF2B5EF4-FFF2-40B4-BE49-F238E27FC236}">
                <a16:creationId xmlns:a16="http://schemas.microsoft.com/office/drawing/2014/main" id="{48122771-C938-A303-F562-A3E73078144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79" y="5465134"/>
            <a:ext cx="1371600" cy="1371600"/>
          </a:xfrm>
          <a:prstGeom prst="rect">
            <a:avLst/>
          </a:prstGeom>
        </p:spPr>
      </p:pic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0CEC6585-CA59-CE66-2B75-BEC4ED1BB9B6}"/>
              </a:ext>
            </a:extLst>
          </p:cNvPr>
          <p:cNvSpPr/>
          <p:nvPr/>
        </p:nvSpPr>
        <p:spPr>
          <a:xfrm>
            <a:off x="8799529" y="5925413"/>
            <a:ext cx="2219460" cy="900643"/>
          </a:xfrm>
          <a:prstGeom prst="wedgeRectCallout">
            <a:avLst>
              <a:gd name="adj1" fmla="val 72560"/>
              <a:gd name="adj2" fmla="val 51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number of layers needs to be tuned as a </a:t>
            </a:r>
            <a:r>
              <a:rPr lang="en-US" i="1" dirty="0">
                <a:solidFill>
                  <a:schemeClr val="bg1"/>
                </a:solidFill>
              </a:rPr>
              <a:t>hyperparameter</a:t>
            </a:r>
            <a:endParaRPr lang="en-IN" i="1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94DBB03-EE3E-12D4-30F7-85FBAA02181E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2953005" y="1789826"/>
            <a:ext cx="0" cy="376625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C823D6-3B2B-0E4E-9872-14E5DDA0B5DD}"/>
              </a:ext>
            </a:extLst>
          </p:cNvPr>
          <p:cNvCxnSpPr>
            <a:cxnSpLocks/>
          </p:cNvCxnSpPr>
          <p:nvPr/>
        </p:nvCxnSpPr>
        <p:spPr>
          <a:xfrm flipH="1" flipV="1">
            <a:off x="1116844" y="3647328"/>
            <a:ext cx="376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13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922E1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22E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922E1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922E1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  <p:bldP spid="86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81" grpId="0"/>
      <p:bldP spid="11" grpId="0" animBg="1"/>
      <p:bldP spid="15" grpId="0" animBg="1"/>
      <p:bldP spid="26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3421-0ACA-529D-381E-DB7720B5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Trees</a:t>
            </a:r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F19AE8-6FF3-9FD7-AEF3-DE6BAEA6CC2E}"/>
              </a:ext>
            </a:extLst>
          </p:cNvPr>
          <p:cNvGrpSpPr/>
          <p:nvPr/>
        </p:nvGrpSpPr>
        <p:grpSpPr>
          <a:xfrm>
            <a:off x="353025" y="631213"/>
            <a:ext cx="5987413" cy="4813789"/>
            <a:chOff x="353025" y="631213"/>
            <a:chExt cx="5987413" cy="481378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0A1463D-F37F-70A8-6252-C6807D6EBFCE}"/>
                </a:ext>
              </a:extLst>
            </p:cNvPr>
            <p:cNvGrpSpPr/>
            <p:nvPr/>
          </p:nvGrpSpPr>
          <p:grpSpPr>
            <a:xfrm>
              <a:off x="353025" y="889000"/>
              <a:ext cx="5700492" cy="4556002"/>
              <a:chOff x="353025" y="1119854"/>
              <a:chExt cx="5700492" cy="455600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722ED84-74BB-FC7E-9D61-8251CCDE57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4466" y="1119854"/>
                <a:ext cx="0" cy="4152721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stealth" w="lg" len="lg"/>
                <a:tailEnd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930135A-5AA9-01BC-2DA6-2A09618FB3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025" y="4720805"/>
                <a:ext cx="5700492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0F4ED69-31B3-AF6B-E5A2-DA77D47F1E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025" y="1650104"/>
                <a:ext cx="5486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74C80A4B-D29E-B23B-24ED-9AD546F3EB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025" y="2264244"/>
                <a:ext cx="5486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B059D69-B488-265A-EE3E-073F755FBB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025" y="2878384"/>
                <a:ext cx="5486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330559D-C0F5-9C5B-6FA5-0F2FF8A50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025" y="3492524"/>
                <a:ext cx="5486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A4809FF-007A-A61C-9025-5BE1A2DCB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025" y="4106664"/>
                <a:ext cx="5486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658A64B-28E6-E98A-4096-7DE9097D7F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7592" y="3414224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89B9B58-C8F8-169E-8A1F-51B23D59C41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579009" y="3414224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3F181C6-D1FC-3AC2-836C-2F764BE538D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195610" y="3414224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3B9C840-F7F7-C5A3-8D04-2764FFF8ABE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737199" y="3414224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CBC4037-8475-F701-6533-7CD64513E43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120597" y="3414224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35F05AB-4351-6337-3FAE-2A6F288ECCD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503996" y="3414224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AA6CE9A-3E3E-6468-55ED-39F89244B98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887395" y="3414224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45174F5-A53E-E510-6611-FBA788854260}"/>
                  </a:ext>
                </a:extLst>
              </p:cNvPr>
              <p:cNvSpPr txBox="1"/>
              <p:nvPr/>
            </p:nvSpPr>
            <p:spPr>
              <a:xfrm>
                <a:off x="424136" y="5306524"/>
                <a:ext cx="5415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-3        -2        -1          0          1         2          3         4         5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403D13B-A60E-0C25-7155-7C1D9239DEA3}"/>
                  </a:ext>
                </a:extLst>
              </p:cNvPr>
              <p:cNvSpPr txBox="1"/>
              <p:nvPr/>
            </p:nvSpPr>
            <p:spPr>
              <a:xfrm>
                <a:off x="2436016" y="1955104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4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04DB4CD-35EC-9F36-79F7-7338EDF15C46}"/>
                  </a:ext>
                </a:extLst>
              </p:cNvPr>
              <p:cNvSpPr txBox="1"/>
              <p:nvPr/>
            </p:nvSpPr>
            <p:spPr>
              <a:xfrm>
                <a:off x="2436016" y="2567730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3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50823D-EE65-275E-BDD1-3A1880A62D5B}"/>
                  </a:ext>
                </a:extLst>
              </p:cNvPr>
              <p:cNvSpPr txBox="1"/>
              <p:nvPr/>
            </p:nvSpPr>
            <p:spPr>
              <a:xfrm>
                <a:off x="2436016" y="3180356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2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B54D815-4053-6B02-C243-02F4B5F4C10F}"/>
                  </a:ext>
                </a:extLst>
              </p:cNvPr>
              <p:cNvSpPr txBox="1"/>
              <p:nvPr/>
            </p:nvSpPr>
            <p:spPr>
              <a:xfrm>
                <a:off x="2436016" y="3798986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1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7A82BC6-FCFA-0A5D-8023-71D451FD72AE}"/>
                  </a:ext>
                </a:extLst>
              </p:cNvPr>
              <p:cNvSpPr txBox="1"/>
              <p:nvPr/>
            </p:nvSpPr>
            <p:spPr>
              <a:xfrm>
                <a:off x="2436016" y="4411612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0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DC15357-D141-1EA6-8E2F-BA9600E59C4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262480" y="3414224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3EE1DD0-70E8-2AE3-7F74-FEF4AE56F7E6}"/>
                    </a:ext>
                  </a:extLst>
                </p:cNvPr>
                <p:cNvSpPr txBox="1"/>
                <p:nvPr/>
              </p:nvSpPr>
              <p:spPr>
                <a:xfrm>
                  <a:off x="5827286" y="4074002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CAB0EA6-C879-9C6B-105A-3D4F90417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7286" y="4074002"/>
                  <a:ext cx="513152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CB76148-9862-CD73-2B0A-43C9FCDFA37F}"/>
                    </a:ext>
                  </a:extLst>
                </p:cNvPr>
                <p:cNvSpPr txBox="1"/>
                <p:nvPr/>
              </p:nvSpPr>
              <p:spPr>
                <a:xfrm>
                  <a:off x="3096225" y="631213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F46DFA5-8E0F-5F71-4642-064FDE8040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6225" y="631213"/>
                  <a:ext cx="513152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8C0A3AFB-6AE4-5BE0-3784-1D5C52601458}"/>
              </a:ext>
            </a:extLst>
          </p:cNvPr>
          <p:cNvSpPr/>
          <p:nvPr/>
        </p:nvSpPr>
        <p:spPr>
          <a:xfrm>
            <a:off x="5102156" y="1875561"/>
            <a:ext cx="311085" cy="3110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08AE9C5-5127-AAFC-BB65-B7887030E004}"/>
              </a:ext>
            </a:extLst>
          </p:cNvPr>
          <p:cNvSpPr/>
          <p:nvPr/>
        </p:nvSpPr>
        <p:spPr>
          <a:xfrm>
            <a:off x="4476678" y="2502184"/>
            <a:ext cx="311085" cy="3110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EA484DA-5B67-3F87-8CCB-8AB66034B46A}"/>
              </a:ext>
            </a:extLst>
          </p:cNvPr>
          <p:cNvSpPr/>
          <p:nvPr/>
        </p:nvSpPr>
        <p:spPr>
          <a:xfrm>
            <a:off x="3868953" y="3113315"/>
            <a:ext cx="311085" cy="3110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C759D08-A9DA-EF8F-EDF3-851A04622B82}"/>
              </a:ext>
            </a:extLst>
          </p:cNvPr>
          <p:cNvSpPr/>
          <p:nvPr/>
        </p:nvSpPr>
        <p:spPr>
          <a:xfrm>
            <a:off x="3244038" y="3730465"/>
            <a:ext cx="311085" cy="3110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8D6A333-F71A-8D56-5804-6880D9799244}"/>
              </a:ext>
            </a:extLst>
          </p:cNvPr>
          <p:cNvSpPr/>
          <p:nvPr/>
        </p:nvSpPr>
        <p:spPr>
          <a:xfrm>
            <a:off x="2015629" y="3113315"/>
            <a:ext cx="311085" cy="3110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7ED86D7-37FD-8728-AE02-623D9C01D839}"/>
              </a:ext>
            </a:extLst>
          </p:cNvPr>
          <p:cNvSpPr/>
          <p:nvPr/>
        </p:nvSpPr>
        <p:spPr>
          <a:xfrm>
            <a:off x="790105" y="1873623"/>
            <a:ext cx="311085" cy="3110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E0E32D-BBF0-9476-AA2C-2A9B61D78FB2}"/>
              </a:ext>
            </a:extLst>
          </p:cNvPr>
          <p:cNvSpPr/>
          <p:nvPr/>
        </p:nvSpPr>
        <p:spPr>
          <a:xfrm>
            <a:off x="1406706" y="2502184"/>
            <a:ext cx="311085" cy="3110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6716B97-3C1B-124A-9653-62E3635E2DC3}"/>
              </a:ext>
            </a:extLst>
          </p:cNvPr>
          <p:cNvSpPr/>
          <p:nvPr/>
        </p:nvSpPr>
        <p:spPr>
          <a:xfrm>
            <a:off x="2641381" y="3718146"/>
            <a:ext cx="311085" cy="3110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134553-6B1D-68D3-EE2E-3BCE06A645D5}"/>
              </a:ext>
            </a:extLst>
          </p:cNvPr>
          <p:cNvCxnSpPr>
            <a:cxnSpLocks/>
          </p:cNvCxnSpPr>
          <p:nvPr/>
        </p:nvCxnSpPr>
        <p:spPr>
          <a:xfrm flipV="1">
            <a:off x="3091280" y="1724250"/>
            <a:ext cx="2474719" cy="246669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98AA237-72D2-17DD-F826-90395E10D8D5}"/>
              </a:ext>
            </a:extLst>
          </p:cNvPr>
          <p:cNvCxnSpPr>
            <a:cxnSpLocks/>
          </p:cNvCxnSpPr>
          <p:nvPr/>
        </p:nvCxnSpPr>
        <p:spPr>
          <a:xfrm flipH="1" flipV="1">
            <a:off x="628471" y="1725764"/>
            <a:ext cx="2466717" cy="24651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9FE728D-B7A7-4098-64CA-1777EF87199C}"/>
              </a:ext>
            </a:extLst>
          </p:cNvPr>
          <p:cNvSpPr/>
          <p:nvPr/>
        </p:nvSpPr>
        <p:spPr>
          <a:xfrm>
            <a:off x="367185" y="1256927"/>
            <a:ext cx="2712259" cy="365759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2A8CB9-0496-0CEE-4339-556B0E5FEEEA}"/>
              </a:ext>
            </a:extLst>
          </p:cNvPr>
          <p:cNvSpPr/>
          <p:nvPr/>
        </p:nvSpPr>
        <p:spPr>
          <a:xfrm>
            <a:off x="3117735" y="1256927"/>
            <a:ext cx="2712259" cy="365759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7E19A19-7B8D-F83D-67DB-5582D4DCF910}"/>
              </a:ext>
            </a:extLst>
          </p:cNvPr>
          <p:cNvGrpSpPr/>
          <p:nvPr/>
        </p:nvGrpSpPr>
        <p:grpSpPr>
          <a:xfrm>
            <a:off x="6340438" y="1577194"/>
            <a:ext cx="5657360" cy="2470559"/>
            <a:chOff x="6340438" y="1577194"/>
            <a:chExt cx="5657360" cy="24705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629BAAE-47E7-D2B9-820B-5EC8CD4AD723}"/>
                    </a:ext>
                  </a:extLst>
                </p:cNvPr>
                <p:cNvSpPr txBox="1"/>
                <p:nvPr/>
              </p:nvSpPr>
              <p:spPr>
                <a:xfrm>
                  <a:off x="7965484" y="1577194"/>
                  <a:ext cx="2407269" cy="599123"/>
                </a:xfrm>
                <a:prstGeom prst="roundRect">
                  <a:avLst>
                    <a:gd name="adj" fmla="val 21871"/>
                  </a:avLst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sign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𝑢𝑥</m:t>
                            </m:r>
                            <m: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m:rPr>
                                <m:nor/>
                              </m:rPr>
                              <a:rPr lang="en-IN" sz="280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629BAAE-47E7-D2B9-820B-5EC8CD4AD7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5484" y="1577194"/>
                  <a:ext cx="2407269" cy="599123"/>
                </a:xfrm>
                <a:prstGeom prst="roundRect">
                  <a:avLst>
                    <a:gd name="adj" fmla="val 21871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D47394D-5C08-DDBC-007B-C2D8FBC6F92F}"/>
                    </a:ext>
                  </a:extLst>
                </p:cNvPr>
                <p:cNvSpPr txBox="1"/>
                <p:nvPr/>
              </p:nvSpPr>
              <p:spPr>
                <a:xfrm>
                  <a:off x="6340438" y="3445771"/>
                  <a:ext cx="2340000" cy="599123"/>
                </a:xfrm>
                <a:prstGeom prst="roundRect">
                  <a:avLst>
                    <a:gd name="adj" fmla="val 21871"/>
                  </a:avLst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D47394D-5C08-DDBC-007B-C2D8FBC6F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0438" y="3445771"/>
                  <a:ext cx="2340000" cy="599123"/>
                </a:xfrm>
                <a:prstGeom prst="roundRect">
                  <a:avLst>
                    <a:gd name="adj" fmla="val 21871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0122824-E18F-40CA-6FDB-8A2303DDE91D}"/>
                    </a:ext>
                  </a:extLst>
                </p:cNvPr>
                <p:cNvSpPr txBox="1"/>
                <p:nvPr/>
              </p:nvSpPr>
              <p:spPr>
                <a:xfrm>
                  <a:off x="9657798" y="3448630"/>
                  <a:ext cx="2340000" cy="599123"/>
                </a:xfrm>
                <a:prstGeom prst="roundRect">
                  <a:avLst>
                    <a:gd name="adj" fmla="val 21871"/>
                  </a:avLst>
                </a:prstGeom>
                <a:noFill/>
                <a:ln w="381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IN" sz="28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0122824-E18F-40CA-6FDB-8A2303DDE9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7798" y="3448630"/>
                  <a:ext cx="2340000" cy="599123"/>
                </a:xfrm>
                <a:prstGeom prst="roundRect">
                  <a:avLst>
                    <a:gd name="adj" fmla="val 21871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0AEDA20-D4A7-22AC-1F04-EAE372A0BB8A}"/>
                </a:ext>
              </a:extLst>
            </p:cNvPr>
            <p:cNvCxnSpPr>
              <a:cxnSpLocks/>
              <a:stCxn id="50" idx="2"/>
              <a:endCxn id="51" idx="0"/>
            </p:cNvCxnSpPr>
            <p:nvPr/>
          </p:nvCxnSpPr>
          <p:spPr>
            <a:xfrm flipH="1">
              <a:off x="7510438" y="2176317"/>
              <a:ext cx="1658681" cy="1269454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FC5A250-F4FE-09BE-DA17-BD97B9620024}"/>
                </a:ext>
              </a:extLst>
            </p:cNvPr>
            <p:cNvCxnSpPr>
              <a:cxnSpLocks/>
              <a:stCxn id="50" idx="2"/>
              <a:endCxn id="52" idx="0"/>
            </p:cNvCxnSpPr>
            <p:nvPr/>
          </p:nvCxnSpPr>
          <p:spPr>
            <a:xfrm>
              <a:off x="9169119" y="2176317"/>
              <a:ext cx="1658679" cy="127231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1209307-EBD8-266A-E565-F0F7FE645D0C}"/>
                    </a:ext>
                  </a:extLst>
                </p:cNvPr>
                <p:cNvSpPr txBox="1"/>
                <p:nvPr/>
              </p:nvSpPr>
              <p:spPr>
                <a:xfrm>
                  <a:off x="7673529" y="2533558"/>
                  <a:ext cx="9105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IN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1209307-EBD8-266A-E565-F0F7FE645D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3529" y="2533558"/>
                  <a:ext cx="91058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D768197-5E79-0D50-F3F8-C677008CE2C3}"/>
                    </a:ext>
                  </a:extLst>
                </p:cNvPr>
                <p:cNvSpPr txBox="1"/>
                <p:nvPr/>
              </p:nvSpPr>
              <p:spPr>
                <a:xfrm>
                  <a:off x="9787503" y="2533558"/>
                  <a:ext cx="9105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IN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D768197-5E79-0D50-F3F8-C677008CE2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7503" y="2533558"/>
                  <a:ext cx="91058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BB5AA43-DF0E-5AE6-BF33-88843C9ED91A}"/>
                  </a:ext>
                </a:extLst>
              </p:cNvPr>
              <p:cNvSpPr txBox="1"/>
              <p:nvPr/>
            </p:nvSpPr>
            <p:spPr>
              <a:xfrm>
                <a:off x="7400904" y="4055304"/>
                <a:ext cx="387605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=−0.5</m:t>
                      </m:r>
                    </m:oMath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=−1,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sz="32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BB5AA43-DF0E-5AE6-BF33-88843C9ED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904" y="4055304"/>
                <a:ext cx="3876053" cy="15696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86D320C-B43E-7625-2BF8-9A89C811CC9B}"/>
                  </a:ext>
                </a:extLst>
              </p:cNvPr>
              <p:cNvSpPr txBox="1"/>
              <p:nvPr/>
            </p:nvSpPr>
            <p:spPr>
              <a:xfrm>
                <a:off x="8115429" y="1612013"/>
                <a:ext cx="2107377" cy="52322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&gt;1?</m:t>
                      </m:r>
                    </m:oMath>
                  </m:oMathPara>
                </a14:m>
                <a:endParaRPr lang="en-IN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86D320C-B43E-7625-2BF8-9A89C811C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429" y="1612013"/>
                <a:ext cx="210737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C544C053-2AE4-355A-0A50-C4ACA570E941}"/>
              </a:ext>
            </a:extLst>
          </p:cNvPr>
          <p:cNvSpPr txBox="1"/>
          <p:nvPr/>
        </p:nvSpPr>
        <p:spPr>
          <a:xfrm flipH="1">
            <a:off x="7735551" y="2543005"/>
            <a:ext cx="669973" cy="302118"/>
          </a:xfrm>
          <a:prstGeom prst="snip2DiagRect">
            <a:avLst>
              <a:gd name="adj1" fmla="val 0"/>
              <a:gd name="adj2" fmla="val 48895"/>
            </a:avLst>
          </a:prstGeom>
          <a:solidFill>
            <a:schemeClr val="tx1"/>
          </a:solidFill>
        </p:spPr>
        <p:txBody>
          <a:bodyPr vert="horz" wrap="square" rtlCol="0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YES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3C85665-0E29-6E1F-39CF-2F3F9210A6E3}"/>
              </a:ext>
            </a:extLst>
          </p:cNvPr>
          <p:cNvSpPr txBox="1"/>
          <p:nvPr/>
        </p:nvSpPr>
        <p:spPr>
          <a:xfrm flipH="1">
            <a:off x="9952521" y="2543005"/>
            <a:ext cx="669973" cy="302118"/>
          </a:xfrm>
          <a:prstGeom prst="snip2DiagRect">
            <a:avLst>
              <a:gd name="adj1" fmla="val 50000"/>
              <a:gd name="adj2" fmla="val 0"/>
            </a:avLst>
          </a:prstGeom>
          <a:solidFill>
            <a:schemeClr val="tx1"/>
          </a:solidFill>
        </p:spPr>
        <p:txBody>
          <a:bodyPr vert="horz" wrap="square" rtlCol="0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NO</a:t>
            </a:r>
            <a:endParaRPr lang="en-IN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9DD9F89-34A4-E1BC-0F14-1CBDD368FE62}"/>
                  </a:ext>
                </a:extLst>
              </p:cNvPr>
              <p:cNvSpPr txBox="1"/>
              <p:nvPr/>
            </p:nvSpPr>
            <p:spPr>
              <a:xfrm>
                <a:off x="6476741" y="3491188"/>
                <a:ext cx="2107377" cy="52322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IN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9DD9F89-34A4-E1BC-0F14-1CBDD368F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741" y="3491188"/>
                <a:ext cx="210737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3BB5E38-C468-0E5C-BB66-C2D413F2A338}"/>
                  </a:ext>
                </a:extLst>
              </p:cNvPr>
              <p:cNvSpPr txBox="1"/>
              <p:nvPr/>
            </p:nvSpPr>
            <p:spPr>
              <a:xfrm>
                <a:off x="9774109" y="3491188"/>
                <a:ext cx="2107377" cy="52322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1.5−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3BB5E38-C468-0E5C-BB66-C2D413F2A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109" y="3491188"/>
                <a:ext cx="210737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8A7434F-EAFD-AFF3-C61C-3064CE865275}"/>
              </a:ext>
            </a:extLst>
          </p:cNvPr>
          <p:cNvSpPr txBox="1"/>
          <p:nvPr/>
        </p:nvSpPr>
        <p:spPr>
          <a:xfrm>
            <a:off x="7813937" y="1008351"/>
            <a:ext cx="72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root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36867F3-3048-85B6-56B7-387DDFDDF346}"/>
              </a:ext>
            </a:extLst>
          </p:cNvPr>
          <p:cNvSpPr/>
          <p:nvPr/>
        </p:nvSpPr>
        <p:spPr>
          <a:xfrm>
            <a:off x="7709061" y="1193017"/>
            <a:ext cx="1403497" cy="721610"/>
          </a:xfrm>
          <a:prstGeom prst="arc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D4E0E8-5735-7F56-5E62-0FE9CADC2399}"/>
              </a:ext>
            </a:extLst>
          </p:cNvPr>
          <p:cNvSpPr txBox="1"/>
          <p:nvPr/>
        </p:nvSpPr>
        <p:spPr>
          <a:xfrm>
            <a:off x="6063788" y="2842655"/>
            <a:ext cx="78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leaf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93178DDA-44ED-48EC-2C6A-50CBAB6035B8}"/>
              </a:ext>
            </a:extLst>
          </p:cNvPr>
          <p:cNvSpPr/>
          <p:nvPr/>
        </p:nvSpPr>
        <p:spPr>
          <a:xfrm>
            <a:off x="5999458" y="3029236"/>
            <a:ext cx="1403497" cy="721610"/>
          </a:xfrm>
          <a:prstGeom prst="arc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039E57-28A8-FF21-8B8F-31BD04D8536F}"/>
              </a:ext>
            </a:extLst>
          </p:cNvPr>
          <p:cNvSpPr txBox="1"/>
          <p:nvPr/>
        </p:nvSpPr>
        <p:spPr>
          <a:xfrm>
            <a:off x="11490049" y="2683402"/>
            <a:ext cx="78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leaf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864F3662-2636-FFEF-9C55-251A6FA9F3F5}"/>
              </a:ext>
            </a:extLst>
          </p:cNvPr>
          <p:cNvSpPr/>
          <p:nvPr/>
        </p:nvSpPr>
        <p:spPr>
          <a:xfrm flipH="1">
            <a:off x="11246366" y="3031918"/>
            <a:ext cx="1403497" cy="721610"/>
          </a:xfrm>
          <a:prstGeom prst="arc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7" name="Picture 46" descr="A cartoon of a child raising his hand&#10;&#10;Description automatically generated">
            <a:extLst>
              <a:ext uri="{FF2B5EF4-FFF2-40B4-BE49-F238E27FC236}">
                <a16:creationId xmlns:a16="http://schemas.microsoft.com/office/drawing/2014/main" id="{0DED5108-98EA-C596-7476-160E531647E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329" y="5413351"/>
            <a:ext cx="1371600" cy="1371600"/>
          </a:xfrm>
          <a:prstGeom prst="rect">
            <a:avLst/>
          </a:prstGeom>
        </p:spPr>
      </p:pic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6A61FFFA-AA53-A938-C65D-396A3BCBF5CE}"/>
              </a:ext>
            </a:extLst>
          </p:cNvPr>
          <p:cNvSpPr/>
          <p:nvPr/>
        </p:nvSpPr>
        <p:spPr>
          <a:xfrm>
            <a:off x="1311124" y="5782683"/>
            <a:ext cx="3876053" cy="949812"/>
          </a:xfrm>
          <a:prstGeom prst="wedgeRectCallout">
            <a:avLst>
              <a:gd name="adj1" fmla="val -62172"/>
              <a:gd name="adj2" fmla="val -126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Notice that since this decision tree is solving a regression problem, the leaves each contain a regression model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1912E60-9ABA-80DB-7BF0-6B3116C37E52}"/>
              </a:ext>
            </a:extLst>
          </p:cNvPr>
          <p:cNvGrpSpPr/>
          <p:nvPr/>
        </p:nvGrpSpPr>
        <p:grpSpPr>
          <a:xfrm>
            <a:off x="11049000" y="14800"/>
            <a:ext cx="1143000" cy="1143000"/>
            <a:chOff x="2379643" y="355681"/>
            <a:chExt cx="1143000" cy="114300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53B1201-65C6-6280-C2E4-E04BB063DFCE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C796974-6F0F-5C95-1181-30F42AC260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909F0A6-6D98-A3A1-EE1C-4C9754D4C4E5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5CBF45A-5B9F-3652-2647-FAC79F9F7D98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50FD54A-B42F-BB80-D6C0-593ABE9CADBC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62" name="Speech Bubble: Rectangle 61">
            <a:extLst>
              <a:ext uri="{FF2B5EF4-FFF2-40B4-BE49-F238E27FC236}">
                <a16:creationId xmlns:a16="http://schemas.microsoft.com/office/drawing/2014/main" id="{0056BED4-B828-FAD4-1ED8-6A2E7172E44D}"/>
              </a:ext>
            </a:extLst>
          </p:cNvPr>
          <p:cNvSpPr/>
          <p:nvPr/>
        </p:nvSpPr>
        <p:spPr>
          <a:xfrm>
            <a:off x="7968177" y="56641"/>
            <a:ext cx="2928655" cy="900643"/>
          </a:xfrm>
          <a:prstGeom prst="wedgeRectCallout">
            <a:avLst>
              <a:gd name="adj1" fmla="val 74253"/>
              <a:gd name="adj2" fmla="val 47738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Decision trees for regression problems are often called regression trees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4" name="Picture 63" descr="A cartoon of a person holding her head&#10;&#10;Description automatically generated">
            <a:extLst>
              <a:ext uri="{FF2B5EF4-FFF2-40B4-BE49-F238E27FC236}">
                <a16:creationId xmlns:a16="http://schemas.microsoft.com/office/drawing/2014/main" id="{9FB476B1-FC07-EF9C-9FD4-DEC562CCBD0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648" y="5389740"/>
            <a:ext cx="1371600" cy="1371600"/>
          </a:xfrm>
          <a:prstGeom prst="rect">
            <a:avLst/>
          </a:prstGeom>
        </p:spPr>
      </p:pic>
      <p:sp>
        <p:nvSpPr>
          <p:cNvPr id="65" name="Speech Bubble: Rectangle 64">
            <a:extLst>
              <a:ext uri="{FF2B5EF4-FFF2-40B4-BE49-F238E27FC236}">
                <a16:creationId xmlns:a16="http://schemas.microsoft.com/office/drawing/2014/main" id="{31B1DC17-F35F-7A6C-FA5B-23B7ECB4F0D2}"/>
              </a:ext>
            </a:extLst>
          </p:cNvPr>
          <p:cNvSpPr/>
          <p:nvPr/>
        </p:nvSpPr>
        <p:spPr>
          <a:xfrm>
            <a:off x="5741581" y="5736601"/>
            <a:ext cx="4920945" cy="900643"/>
          </a:xfrm>
          <a:prstGeom prst="wedgeRectCallout">
            <a:avLst>
              <a:gd name="adj1" fmla="val 64434"/>
              <a:gd name="adj2" fmla="val 12321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Notice that this regression tree cleverly used linear models for classification as well as regression to solve a non-linear regression problem!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41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43" grpId="0" animBg="1"/>
      <p:bldP spid="43" grpId="1" animBg="1"/>
      <p:bldP spid="44" grpId="0" animBg="1"/>
      <p:bldP spid="44" grpId="1" animBg="1"/>
      <p:bldP spid="74" grpId="0"/>
      <p:bldP spid="76" grpId="0" animBg="1"/>
      <p:bldP spid="77" grpId="0" animBg="1"/>
      <p:bldP spid="78" grpId="0" animBg="1"/>
      <p:bldP spid="79" grpId="0" animBg="1"/>
      <p:bldP spid="80" grpId="0" animBg="1"/>
      <p:bldP spid="14" grpId="0"/>
      <p:bldP spid="23" grpId="0" animBg="1"/>
      <p:bldP spid="39" grpId="0"/>
      <p:bldP spid="41" grpId="0" animBg="1"/>
      <p:bldP spid="42" grpId="0"/>
      <p:bldP spid="45" grpId="0" animBg="1"/>
      <p:bldP spid="48" grpId="0" animBg="1"/>
      <p:bldP spid="62" grpId="0" animBg="1"/>
      <p:bldP spid="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AF8B5-91B3-1D39-4DD1-E68152BCC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B7025A74-AAF6-0127-F8BB-5AD8909B194D}"/>
              </a:ext>
            </a:extLst>
          </p:cNvPr>
          <p:cNvSpPr txBox="1"/>
          <p:nvPr/>
        </p:nvSpPr>
        <p:spPr>
          <a:xfrm>
            <a:off x="10055897" y="2813337"/>
            <a:ext cx="74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sign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03E8083-2053-0AE6-6A95-BDAE2E2FFE02}"/>
              </a:ext>
            </a:extLst>
          </p:cNvPr>
          <p:cNvSpPr/>
          <p:nvPr/>
        </p:nvSpPr>
        <p:spPr>
          <a:xfrm flipH="1" flipV="1">
            <a:off x="9848819" y="2427932"/>
            <a:ext cx="719999" cy="586517"/>
          </a:xfrm>
          <a:prstGeom prst="arc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A6C5A366-E3B6-45D7-33FF-DB41779DD154}"/>
              </a:ext>
            </a:extLst>
          </p:cNvPr>
          <p:cNvSpPr/>
          <p:nvPr/>
        </p:nvSpPr>
        <p:spPr>
          <a:xfrm>
            <a:off x="9681135" y="3679012"/>
            <a:ext cx="551122" cy="721610"/>
          </a:xfrm>
          <a:prstGeom prst="arc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E73563-E10D-D5C6-C0BE-BA1DBE5FAD19}"/>
              </a:ext>
            </a:extLst>
          </p:cNvPr>
          <p:cNvSpPr txBox="1"/>
          <p:nvPr/>
        </p:nvSpPr>
        <p:spPr>
          <a:xfrm>
            <a:off x="9328107" y="3477731"/>
            <a:ext cx="74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ReLU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55B3C059-CB77-3613-0CBB-811C14958FD8}"/>
              </a:ext>
            </a:extLst>
          </p:cNvPr>
          <p:cNvSpPr/>
          <p:nvPr/>
        </p:nvSpPr>
        <p:spPr>
          <a:xfrm flipH="1">
            <a:off x="9135701" y="3703720"/>
            <a:ext cx="551122" cy="721610"/>
          </a:xfrm>
          <a:prstGeom prst="arc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0E56977-F5A7-08F6-4F51-F4D0B0B5D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  <a:endParaRPr lang="en-IN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458F645-7E43-A146-C9C4-881A7FDDCC76}"/>
              </a:ext>
            </a:extLst>
          </p:cNvPr>
          <p:cNvGrpSpPr/>
          <p:nvPr/>
        </p:nvGrpSpPr>
        <p:grpSpPr>
          <a:xfrm>
            <a:off x="338318" y="1111624"/>
            <a:ext cx="4122878" cy="4813789"/>
            <a:chOff x="1211261" y="1111624"/>
            <a:chExt cx="4122878" cy="481378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8108451-7F40-A308-8A8A-9DA7E5D4A1E6}"/>
                </a:ext>
              </a:extLst>
            </p:cNvPr>
            <p:cNvGrpSpPr/>
            <p:nvPr/>
          </p:nvGrpSpPr>
          <p:grpSpPr>
            <a:xfrm>
              <a:off x="2793560" y="2105598"/>
              <a:ext cx="498100" cy="2825840"/>
              <a:chOff x="3095641" y="1625187"/>
              <a:chExt cx="498100" cy="282584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617CAF6-5F7E-6497-8906-6E1243A12DB9}"/>
                  </a:ext>
                </a:extLst>
              </p:cNvPr>
              <p:cNvSpPr txBox="1"/>
              <p:nvPr/>
            </p:nvSpPr>
            <p:spPr>
              <a:xfrm>
                <a:off x="3095641" y="1625187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2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A9AEC4-7FE4-3C02-E73E-A1473B219266}"/>
                  </a:ext>
                </a:extLst>
              </p:cNvPr>
              <p:cNvSpPr txBox="1"/>
              <p:nvPr/>
            </p:nvSpPr>
            <p:spPr>
              <a:xfrm>
                <a:off x="3095641" y="2237813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1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A52BC6C-786D-1C05-E4CE-5FE5F69CCA3F}"/>
                  </a:ext>
                </a:extLst>
              </p:cNvPr>
              <p:cNvSpPr txBox="1"/>
              <p:nvPr/>
            </p:nvSpPr>
            <p:spPr>
              <a:xfrm>
                <a:off x="3095641" y="2850439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0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4403C7E-3A02-1129-C7F6-014BFE69A1CA}"/>
                  </a:ext>
                </a:extLst>
              </p:cNvPr>
              <p:cNvSpPr txBox="1"/>
              <p:nvPr/>
            </p:nvSpPr>
            <p:spPr>
              <a:xfrm>
                <a:off x="3095641" y="3469069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-1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1A71DEE-1CCE-D543-CBFA-9B50F69B8BAF}"/>
                  </a:ext>
                </a:extLst>
              </p:cNvPr>
              <p:cNvSpPr txBox="1"/>
              <p:nvPr/>
            </p:nvSpPr>
            <p:spPr>
              <a:xfrm>
                <a:off x="3095641" y="4081695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-2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95DC23C-C7F6-C369-6B6F-5D67D0D34D57}"/>
                </a:ext>
              </a:extLst>
            </p:cNvPr>
            <p:cNvGrpSpPr/>
            <p:nvPr/>
          </p:nvGrpSpPr>
          <p:grpSpPr>
            <a:xfrm>
              <a:off x="1211261" y="2414738"/>
              <a:ext cx="3710760" cy="2451791"/>
              <a:chOff x="384301" y="1934327"/>
              <a:chExt cx="5700492" cy="2451791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6EB8284-2BF0-6D31-B58E-BA41985813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301" y="3166918"/>
                <a:ext cx="5700492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3269F01-C2EB-3D4F-8FDF-4A62C95F52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301" y="1934327"/>
                <a:ext cx="5486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5E5D85B-D4D1-55FE-9F55-F7B60B9D75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301" y="2548467"/>
                <a:ext cx="5486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2455318-C76F-ED09-B4EF-F9FB79DB6E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301" y="3776747"/>
                <a:ext cx="5486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B65963C-6B1C-2CC3-104D-FE8F57FC3E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301" y="4386118"/>
                <a:ext cx="5486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19A50B1-AC49-584F-5D2A-FCE32AFCAAD9}"/>
                </a:ext>
              </a:extLst>
            </p:cNvPr>
            <p:cNvGrpSpPr/>
            <p:nvPr/>
          </p:nvGrpSpPr>
          <p:grpSpPr>
            <a:xfrm>
              <a:off x="1723761" y="1369411"/>
              <a:ext cx="2466404" cy="4152721"/>
              <a:chOff x="1969159" y="889000"/>
              <a:chExt cx="2466404" cy="4152721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DB5AC24-7511-5BEA-250B-CD95EF86AC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2361" y="889000"/>
                <a:ext cx="0" cy="4152721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stealth" w="lg" len="lg"/>
                <a:tailEnd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ADFD98A-5192-752F-0695-D59417CA8E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6960" y="3183370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3329BE1-D4D2-F364-1BAB-40CDBB74688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40359" y="3183370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E740B9B-F40A-36D0-B0FD-4CEEBDA4520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606763" y="3183370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F75D936-BA78-AA8A-76CE-B3A680EFD8C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990162" y="3183370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1C5C75-A451-2D64-1BDF-622C49ADD2E6}"/>
                </a:ext>
              </a:extLst>
            </p:cNvPr>
            <p:cNvSpPr txBox="1"/>
            <p:nvPr/>
          </p:nvSpPr>
          <p:spPr>
            <a:xfrm>
              <a:off x="1497854" y="5556081"/>
              <a:ext cx="2918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-2        -1         0          1         2 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2201376-E88C-647C-A1DA-1FE9F8538A26}"/>
                    </a:ext>
                  </a:extLst>
                </p:cNvPr>
                <p:cNvSpPr txBox="1"/>
                <p:nvPr/>
              </p:nvSpPr>
              <p:spPr>
                <a:xfrm>
                  <a:off x="4820987" y="3416496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2201376-E88C-647C-A1DA-1FE9F8538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0987" y="3416496"/>
                  <a:ext cx="513152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BD396E2-A2CC-FD0B-A1BD-55D8A171CE4E}"/>
                    </a:ext>
                  </a:extLst>
                </p:cNvPr>
                <p:cNvSpPr txBox="1"/>
                <p:nvPr/>
              </p:nvSpPr>
              <p:spPr>
                <a:xfrm>
                  <a:off x="3127471" y="1111624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BD396E2-A2CC-FD0B-A1BD-55D8A171CE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471" y="1111624"/>
                  <a:ext cx="513152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85AC9FDD-3458-B523-9945-B17A6B53ABD2}"/>
              </a:ext>
            </a:extLst>
          </p:cNvPr>
          <p:cNvSpPr/>
          <p:nvPr/>
        </p:nvSpPr>
        <p:spPr>
          <a:xfrm flipH="1" flipV="1">
            <a:off x="2545079" y="2881958"/>
            <a:ext cx="311085" cy="31108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DD77C0E-31B2-E01B-752F-555EC1616A8A}"/>
              </a:ext>
            </a:extLst>
          </p:cNvPr>
          <p:cNvSpPr/>
          <p:nvPr/>
        </p:nvSpPr>
        <p:spPr>
          <a:xfrm>
            <a:off x="2542294" y="4118345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4AEA5E6-71DE-1E30-7BBD-36387FA41B91}"/>
              </a:ext>
            </a:extLst>
          </p:cNvPr>
          <p:cNvSpPr/>
          <p:nvPr/>
        </p:nvSpPr>
        <p:spPr>
          <a:xfrm flipH="1">
            <a:off x="1299839" y="4118345"/>
            <a:ext cx="311085" cy="31108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69500A0-65F7-9BB9-43A1-77BF0B3BDD6F}"/>
              </a:ext>
            </a:extLst>
          </p:cNvPr>
          <p:cNvSpPr/>
          <p:nvPr/>
        </p:nvSpPr>
        <p:spPr>
          <a:xfrm flipV="1">
            <a:off x="1297054" y="2881958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9229CF4A-54BA-FA27-F494-0F0D6FA65512}"/>
              </a:ext>
            </a:extLst>
          </p:cNvPr>
          <p:cNvGrpSpPr/>
          <p:nvPr/>
        </p:nvGrpSpPr>
        <p:grpSpPr>
          <a:xfrm>
            <a:off x="4292332" y="2254699"/>
            <a:ext cx="3385173" cy="3479977"/>
            <a:chOff x="5165275" y="2254699"/>
            <a:chExt cx="3385173" cy="34799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AB5E856A-98A7-1608-559B-E719FE0E83D8}"/>
                    </a:ext>
                  </a:extLst>
                </p:cNvPr>
                <p:cNvSpPr/>
                <p:nvPr/>
              </p:nvSpPr>
              <p:spPr>
                <a:xfrm>
                  <a:off x="6166749" y="3757310"/>
                  <a:ext cx="1382229" cy="547007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IN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AB5E856A-98A7-1608-559B-E719FE0E83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6749" y="3757310"/>
                  <a:ext cx="1382229" cy="54700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3E12071F-B0DC-BAD2-E694-F1B26FDE1AE2}"/>
                    </a:ext>
                  </a:extLst>
                </p:cNvPr>
                <p:cNvSpPr txBox="1"/>
                <p:nvPr/>
              </p:nvSpPr>
              <p:spPr>
                <a:xfrm>
                  <a:off x="6466195" y="5149901"/>
                  <a:ext cx="783337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IN" sz="3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3E12071F-B0DC-BAD2-E694-F1B26FDE1A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195" y="5149901"/>
                  <a:ext cx="783337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5A79277-8E61-CE82-8DC1-5C5242027E08}"/>
                </a:ext>
              </a:extLst>
            </p:cNvPr>
            <p:cNvCxnSpPr>
              <a:cxnSpLocks/>
              <a:stCxn id="58" idx="0"/>
              <a:endCxn id="55" idx="2"/>
            </p:cNvCxnSpPr>
            <p:nvPr/>
          </p:nvCxnSpPr>
          <p:spPr>
            <a:xfrm flipV="1">
              <a:off x="6857864" y="4304317"/>
              <a:ext cx="0" cy="845584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1DDCDD5-D9D1-0B6B-E4BB-94EDA2772E5B}"/>
                </a:ext>
              </a:extLst>
            </p:cNvPr>
            <p:cNvCxnSpPr>
              <a:cxnSpLocks/>
              <a:stCxn id="55" idx="0"/>
              <a:endCxn id="94" idx="2"/>
            </p:cNvCxnSpPr>
            <p:nvPr/>
          </p:nvCxnSpPr>
          <p:spPr>
            <a:xfrm flipH="1" flipV="1">
              <a:off x="6857862" y="2839474"/>
              <a:ext cx="2" cy="91783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F7771075-F5F0-7D14-6C12-102717B73B20}"/>
                    </a:ext>
                  </a:extLst>
                </p:cNvPr>
                <p:cNvSpPr txBox="1"/>
                <p:nvPr/>
              </p:nvSpPr>
              <p:spPr>
                <a:xfrm>
                  <a:off x="5165275" y="2254699"/>
                  <a:ext cx="3385173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sign</m:t>
                        </m:r>
                        <m:d>
                          <m:dPr>
                            <m:ctrlP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sz="32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1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US" sz="32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n-IN" sz="3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F7771075-F5F0-7D14-6C12-102717B73B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5275" y="2254699"/>
                  <a:ext cx="3385173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ACE24A9-826D-7DE2-B4DB-6D3B81D296CE}"/>
                  </a:ext>
                </a:extLst>
              </p:cNvPr>
              <p:cNvSpPr txBox="1"/>
              <p:nvPr/>
            </p:nvSpPr>
            <p:spPr>
              <a:xfrm>
                <a:off x="4987084" y="5949756"/>
                <a:ext cx="4300324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4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sz="4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40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IN" sz="4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ACE24A9-826D-7DE2-B4DB-6D3B81D29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084" y="5949756"/>
                <a:ext cx="4300324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917A1551-0BA0-A1E3-F8E4-4901FE9FE276}"/>
              </a:ext>
            </a:extLst>
          </p:cNvPr>
          <p:cNvGrpSpPr/>
          <p:nvPr/>
        </p:nvGrpSpPr>
        <p:grpSpPr>
          <a:xfrm>
            <a:off x="8726158" y="2420440"/>
            <a:ext cx="3127524" cy="3319107"/>
            <a:chOff x="9376285" y="2420440"/>
            <a:chExt cx="3127524" cy="33191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F584E2B3-75F7-5055-C818-5FBDAB4737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76285" y="5019547"/>
                  <a:ext cx="720000" cy="720000"/>
                </a:xfrm>
                <a:prstGeom prst="ellipse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F584E2B3-75F7-5055-C818-5FBDAB4737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6285" y="5019547"/>
                  <a:ext cx="720000" cy="72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475BF478-1A39-C859-8C5B-ABB44470CB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81002" y="5019547"/>
                  <a:ext cx="720000" cy="720000"/>
                </a:xfrm>
                <a:prstGeom prst="ellipse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475BF478-1A39-C859-8C5B-ABB44470CB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1002" y="5019547"/>
                  <a:ext cx="720000" cy="72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3AC8AC96-4E33-87BB-577E-123123282C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76285" y="3752205"/>
              <a:ext cx="720000" cy="72000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7E856B8-87C8-581F-E23D-7CFB659571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81002" y="3752205"/>
              <a:ext cx="720000" cy="72000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52A02D6-F6E0-F58F-0234-CD7BEBF170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78643" y="2420440"/>
              <a:ext cx="720000" cy="72000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29744F2A-5D78-A4B6-C747-F0DFF4ACB534}"/>
                </a:ext>
              </a:extLst>
            </p:cNvPr>
            <p:cNvCxnSpPr>
              <a:cxnSpLocks/>
              <a:stCxn id="100" idx="0"/>
              <a:endCxn id="103" idx="4"/>
            </p:cNvCxnSpPr>
            <p:nvPr/>
          </p:nvCxnSpPr>
          <p:spPr>
            <a:xfrm flipV="1">
              <a:off x="9736285" y="4472205"/>
              <a:ext cx="1204717" cy="5473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DA179AE-5DF9-E0C7-2266-0DDE153C2E01}"/>
                </a:ext>
              </a:extLst>
            </p:cNvPr>
            <p:cNvCxnSpPr>
              <a:cxnSpLocks/>
              <a:stCxn id="101" idx="0"/>
              <a:endCxn id="102" idx="4"/>
            </p:cNvCxnSpPr>
            <p:nvPr/>
          </p:nvCxnSpPr>
          <p:spPr>
            <a:xfrm flipH="1" flipV="1">
              <a:off x="9736285" y="4472205"/>
              <a:ext cx="1204717" cy="5473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2556142E-FA58-B505-B9F3-45443B3A0971}"/>
                </a:ext>
              </a:extLst>
            </p:cNvPr>
            <p:cNvCxnSpPr>
              <a:cxnSpLocks/>
              <a:stCxn id="100" idx="0"/>
              <a:endCxn id="102" idx="4"/>
            </p:cNvCxnSpPr>
            <p:nvPr/>
          </p:nvCxnSpPr>
          <p:spPr>
            <a:xfrm flipV="1">
              <a:off x="9736285" y="4472205"/>
              <a:ext cx="0" cy="5473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59FAA017-15A8-08D9-FC0A-C0B75F92DF9A}"/>
                </a:ext>
              </a:extLst>
            </p:cNvPr>
            <p:cNvCxnSpPr>
              <a:cxnSpLocks/>
              <a:stCxn id="101" idx="0"/>
              <a:endCxn id="103" idx="4"/>
            </p:cNvCxnSpPr>
            <p:nvPr/>
          </p:nvCxnSpPr>
          <p:spPr>
            <a:xfrm flipV="1">
              <a:off x="10941002" y="4472205"/>
              <a:ext cx="0" cy="5473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421DF40E-E8B5-08EB-D3BE-90FD04AD9260}"/>
                </a:ext>
              </a:extLst>
            </p:cNvPr>
            <p:cNvCxnSpPr>
              <a:cxnSpLocks/>
              <a:stCxn id="102" idx="0"/>
              <a:endCxn id="104" idx="4"/>
            </p:cNvCxnSpPr>
            <p:nvPr/>
          </p:nvCxnSpPr>
          <p:spPr>
            <a:xfrm flipV="1">
              <a:off x="9736285" y="3140440"/>
              <a:ext cx="602358" cy="61176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C2553CB8-4B47-2C5D-2878-6FA5CD15A4F4}"/>
                </a:ext>
              </a:extLst>
            </p:cNvPr>
            <p:cNvCxnSpPr>
              <a:cxnSpLocks/>
              <a:stCxn id="103" idx="0"/>
              <a:endCxn id="104" idx="4"/>
            </p:cNvCxnSpPr>
            <p:nvPr/>
          </p:nvCxnSpPr>
          <p:spPr>
            <a:xfrm flipH="1" flipV="1">
              <a:off x="10338643" y="3140440"/>
              <a:ext cx="602359" cy="61176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or: Elbow 134">
              <a:extLst>
                <a:ext uri="{FF2B5EF4-FFF2-40B4-BE49-F238E27FC236}">
                  <a16:creationId xmlns:a16="http://schemas.microsoft.com/office/drawing/2014/main" id="{5DC7D8DF-6951-B26E-5093-08CF877FA875}"/>
                </a:ext>
              </a:extLst>
            </p:cNvPr>
            <p:cNvCxnSpPr/>
            <p:nvPr/>
          </p:nvCxnSpPr>
          <p:spPr>
            <a:xfrm flipV="1">
              <a:off x="10056233" y="2635175"/>
              <a:ext cx="583589" cy="290530"/>
            </a:xfrm>
            <a:prstGeom prst="bentConnector3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127E493C-44A3-9381-2D62-FE5B11964121}"/>
                </a:ext>
              </a:extLst>
            </p:cNvPr>
            <p:cNvGrpSpPr/>
            <p:nvPr/>
          </p:nvGrpSpPr>
          <p:grpSpPr>
            <a:xfrm>
              <a:off x="9443804" y="3966940"/>
              <a:ext cx="578207" cy="253284"/>
              <a:chOff x="8161867" y="1813817"/>
              <a:chExt cx="821823" cy="360000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D0A97AC6-5E8B-BDC9-AD8C-9D8AFB26C531}"/>
                  </a:ext>
                </a:extLst>
              </p:cNvPr>
              <p:cNvCxnSpPr/>
              <p:nvPr/>
            </p:nvCxnSpPr>
            <p:spPr>
              <a:xfrm>
                <a:off x="8161867" y="2167467"/>
                <a:ext cx="491066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527B01C2-28D5-6FC9-A12F-A72030B537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23690" y="1813817"/>
                <a:ext cx="360000" cy="360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5040D9F0-FA3F-6B41-DFB8-077F573C8751}"/>
                </a:ext>
              </a:extLst>
            </p:cNvPr>
            <p:cNvGrpSpPr/>
            <p:nvPr/>
          </p:nvGrpSpPr>
          <p:grpSpPr>
            <a:xfrm>
              <a:off x="10651898" y="3966940"/>
              <a:ext cx="578207" cy="253284"/>
              <a:chOff x="8161867" y="1813817"/>
              <a:chExt cx="821823" cy="360000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8DB62F16-CD2E-10B5-EAB9-0CF38A8AFF4A}"/>
                  </a:ext>
                </a:extLst>
              </p:cNvPr>
              <p:cNvCxnSpPr/>
              <p:nvPr/>
            </p:nvCxnSpPr>
            <p:spPr>
              <a:xfrm>
                <a:off x="8161867" y="2167467"/>
                <a:ext cx="491066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012CF4D6-2018-1A3E-D0AC-3FB46E0D07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23690" y="1813817"/>
                <a:ext cx="360000" cy="360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E5FA3666-21E5-AE67-6392-6A294CF85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83809" y="3752205"/>
              <a:ext cx="720000" cy="72000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1</a:t>
              </a:r>
              <a:endParaRPr lang="en-IN" dirty="0"/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0814199A-02EF-7C36-7CBB-4E39067C5461}"/>
                </a:ext>
              </a:extLst>
            </p:cNvPr>
            <p:cNvCxnSpPr>
              <a:cxnSpLocks/>
              <a:stCxn id="178" idx="0"/>
              <a:endCxn id="104" idx="4"/>
            </p:cNvCxnSpPr>
            <p:nvPr/>
          </p:nvCxnSpPr>
          <p:spPr>
            <a:xfrm flipH="1" flipV="1">
              <a:off x="10338643" y="3140440"/>
              <a:ext cx="1805166" cy="611765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FF38A44C-A00C-BB1B-142F-C71DE315E6A5}"/>
              </a:ext>
            </a:extLst>
          </p:cNvPr>
          <p:cNvSpPr txBox="1"/>
          <p:nvPr/>
        </p:nvSpPr>
        <p:spPr>
          <a:xfrm>
            <a:off x="4845412" y="5659986"/>
            <a:ext cx="184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ReLU activation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6" name="Arc 165">
            <a:extLst>
              <a:ext uri="{FF2B5EF4-FFF2-40B4-BE49-F238E27FC236}">
                <a16:creationId xmlns:a16="http://schemas.microsoft.com/office/drawing/2014/main" id="{73E66D31-878B-5941-D3F4-466DE8FAD112}"/>
              </a:ext>
            </a:extLst>
          </p:cNvPr>
          <p:cNvSpPr/>
          <p:nvPr/>
        </p:nvSpPr>
        <p:spPr>
          <a:xfrm>
            <a:off x="5867310" y="5858650"/>
            <a:ext cx="1403497" cy="721610"/>
          </a:xfrm>
          <a:prstGeom prst="arc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47E98C1-9CD4-5582-67A7-EC6730194D0F}"/>
                  </a:ext>
                </a:extLst>
              </p:cNvPr>
              <p:cNvSpPr txBox="1"/>
              <p:nvPr/>
            </p:nvSpPr>
            <p:spPr>
              <a:xfrm>
                <a:off x="8102576" y="5046263"/>
                <a:ext cx="4747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IN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47E98C1-9CD4-5582-67A7-EC6730194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576" y="5046263"/>
                <a:ext cx="474717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Arc 167">
            <a:extLst>
              <a:ext uri="{FF2B5EF4-FFF2-40B4-BE49-F238E27FC236}">
                <a16:creationId xmlns:a16="http://schemas.microsoft.com/office/drawing/2014/main" id="{6106E8A2-836A-94A9-0845-00C30F01CC19}"/>
              </a:ext>
            </a:extLst>
          </p:cNvPr>
          <p:cNvSpPr/>
          <p:nvPr/>
        </p:nvSpPr>
        <p:spPr>
          <a:xfrm>
            <a:off x="8337197" y="4765194"/>
            <a:ext cx="1403497" cy="721610"/>
          </a:xfrm>
          <a:prstGeom prst="arc">
            <a:avLst>
              <a:gd name="adj1" fmla="val 10783649"/>
              <a:gd name="adj2" fmla="val 16350001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5E320CB2-ADBB-4214-D3B9-DDFE19194BF0}"/>
                  </a:ext>
                </a:extLst>
              </p:cNvPr>
              <p:cNvSpPr txBox="1"/>
              <p:nvPr/>
            </p:nvSpPr>
            <p:spPr>
              <a:xfrm>
                <a:off x="8159102" y="2918422"/>
                <a:ext cx="4747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IN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5E320CB2-ADBB-4214-D3B9-DDFE19194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02" y="2918422"/>
                <a:ext cx="474717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Arc 169">
            <a:extLst>
              <a:ext uri="{FF2B5EF4-FFF2-40B4-BE49-F238E27FC236}">
                <a16:creationId xmlns:a16="http://schemas.microsoft.com/office/drawing/2014/main" id="{B700589B-41A2-6642-22F2-E7E120EDD48E}"/>
              </a:ext>
            </a:extLst>
          </p:cNvPr>
          <p:cNvSpPr/>
          <p:nvPr/>
        </p:nvSpPr>
        <p:spPr>
          <a:xfrm>
            <a:off x="7841745" y="3207346"/>
            <a:ext cx="1403497" cy="721610"/>
          </a:xfrm>
          <a:prstGeom prst="arc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948258D1-D9F5-EAF9-0CF2-902F3ABCF052}"/>
                  </a:ext>
                </a:extLst>
              </p:cNvPr>
              <p:cNvSpPr txBox="1"/>
              <p:nvPr/>
            </p:nvSpPr>
            <p:spPr>
              <a:xfrm>
                <a:off x="4987084" y="195893"/>
                <a:ext cx="4099070" cy="1461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1,−1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−0.5</m:t>
                      </m:r>
                    </m:oMath>
                  </m:oMathPara>
                </a14:m>
                <a:endParaRPr lang="en-IN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948258D1-D9F5-EAF9-0CF2-902F3ABCF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084" y="195893"/>
                <a:ext cx="4099070" cy="146123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5727A6C3-4AAD-5F9B-DCFA-40E51D480EE3}"/>
                  </a:ext>
                </a:extLst>
              </p:cNvPr>
              <p:cNvSpPr txBox="1"/>
              <p:nvPr/>
            </p:nvSpPr>
            <p:spPr>
              <a:xfrm>
                <a:off x="4254321" y="2253124"/>
                <a:ext cx="4609474" cy="58477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3200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func>
                          <m:r>
                            <a:rPr lang="en-US" sz="32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IN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5727A6C3-4AAD-5F9B-DCFA-40E51D480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321" y="2253124"/>
                <a:ext cx="4609474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457847D6-3E23-E2AE-A363-738B2F759F5D}"/>
                  </a:ext>
                </a:extLst>
              </p:cNvPr>
              <p:cNvSpPr txBox="1"/>
              <p:nvPr/>
            </p:nvSpPr>
            <p:spPr>
              <a:xfrm>
                <a:off x="11388963" y="2795168"/>
                <a:ext cx="4747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sz="3200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457847D6-3E23-E2AE-A363-738B2F759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8963" y="2795168"/>
                <a:ext cx="474717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Arc 182">
            <a:extLst>
              <a:ext uri="{FF2B5EF4-FFF2-40B4-BE49-F238E27FC236}">
                <a16:creationId xmlns:a16="http://schemas.microsoft.com/office/drawing/2014/main" id="{5FCCEAA7-B882-44C9-C0BF-A9356AB4D072}"/>
              </a:ext>
            </a:extLst>
          </p:cNvPr>
          <p:cNvSpPr/>
          <p:nvPr/>
        </p:nvSpPr>
        <p:spPr>
          <a:xfrm flipH="1">
            <a:off x="10753285" y="3080042"/>
            <a:ext cx="1403497" cy="721610"/>
          </a:xfrm>
          <a:prstGeom prst="arc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5E5DD42F-2D04-C9A1-ECBD-09BC21232D0F}"/>
              </a:ext>
            </a:extLst>
          </p:cNvPr>
          <p:cNvCxnSpPr>
            <a:cxnSpLocks/>
          </p:cNvCxnSpPr>
          <p:nvPr/>
        </p:nvCxnSpPr>
        <p:spPr>
          <a:xfrm flipV="1">
            <a:off x="853780" y="2379585"/>
            <a:ext cx="2798182" cy="280964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B7B6742-4BDA-8566-1B83-1C3CE2ADA25C}"/>
              </a:ext>
            </a:extLst>
          </p:cNvPr>
          <p:cNvGrpSpPr/>
          <p:nvPr/>
        </p:nvGrpSpPr>
        <p:grpSpPr>
          <a:xfrm>
            <a:off x="4292332" y="2302084"/>
            <a:ext cx="4398396" cy="657042"/>
            <a:chOff x="4292332" y="2254684"/>
            <a:chExt cx="4398396" cy="657042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7883C8E4-9CC7-E495-A395-D09949E6793F}"/>
                </a:ext>
              </a:extLst>
            </p:cNvPr>
            <p:cNvSpPr/>
            <p:nvPr/>
          </p:nvSpPr>
          <p:spPr>
            <a:xfrm>
              <a:off x="4292332" y="2254684"/>
              <a:ext cx="1536968" cy="657042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687C76B-450E-BD54-68DB-7E6182F27DE1}"/>
                </a:ext>
              </a:extLst>
            </p:cNvPr>
            <p:cNvSpPr/>
            <p:nvPr/>
          </p:nvSpPr>
          <p:spPr>
            <a:xfrm>
              <a:off x="7874000" y="2254684"/>
              <a:ext cx="816728" cy="657042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849118-54DE-86CE-FAA0-A72DEFE02B30}"/>
              </a:ext>
            </a:extLst>
          </p:cNvPr>
          <p:cNvGrpSpPr/>
          <p:nvPr/>
        </p:nvGrpSpPr>
        <p:grpSpPr>
          <a:xfrm>
            <a:off x="5867310" y="2229817"/>
            <a:ext cx="1965814" cy="729309"/>
            <a:chOff x="5867310" y="2182417"/>
            <a:chExt cx="1965814" cy="72930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3B33E0-938A-9010-838E-DF7AC7C4B523}"/>
                </a:ext>
              </a:extLst>
            </p:cNvPr>
            <p:cNvSpPr/>
            <p:nvPr/>
          </p:nvSpPr>
          <p:spPr>
            <a:xfrm>
              <a:off x="5867310" y="2182417"/>
              <a:ext cx="919311" cy="657042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22961C-0994-1F42-9D6C-90B328D78811}"/>
                </a:ext>
              </a:extLst>
            </p:cNvPr>
            <p:cNvSpPr/>
            <p:nvPr/>
          </p:nvSpPr>
          <p:spPr>
            <a:xfrm>
              <a:off x="7257794" y="2254684"/>
              <a:ext cx="575330" cy="657042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99DBF52-9954-C836-8B61-6E2ED93CF348}"/>
              </a:ext>
            </a:extLst>
          </p:cNvPr>
          <p:cNvSpPr/>
          <p:nvPr/>
        </p:nvSpPr>
        <p:spPr>
          <a:xfrm>
            <a:off x="6756406" y="2229817"/>
            <a:ext cx="248783" cy="65704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L-Shape 55">
            <a:extLst>
              <a:ext uri="{FF2B5EF4-FFF2-40B4-BE49-F238E27FC236}">
                <a16:creationId xmlns:a16="http://schemas.microsoft.com/office/drawing/2014/main" id="{F135A881-4F21-AE55-50E0-DECBAB248234}"/>
              </a:ext>
            </a:extLst>
          </p:cNvPr>
          <p:cNvSpPr/>
          <p:nvPr/>
        </p:nvSpPr>
        <p:spPr>
          <a:xfrm flipV="1">
            <a:off x="7977086" y="4485250"/>
            <a:ext cx="3028585" cy="1036881"/>
          </a:xfrm>
          <a:prstGeom prst="corner">
            <a:avLst>
              <a:gd name="adj1" fmla="val 52795"/>
              <a:gd name="adj2" fmla="val 67957"/>
            </a:avLst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7CB3638-A897-AE6C-7755-F9EC07B79365}"/>
              </a:ext>
            </a:extLst>
          </p:cNvPr>
          <p:cNvSpPr/>
          <p:nvPr/>
        </p:nvSpPr>
        <p:spPr>
          <a:xfrm flipV="1">
            <a:off x="8622100" y="3726017"/>
            <a:ext cx="2102481" cy="77683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L-Shape 58">
            <a:extLst>
              <a:ext uri="{FF2B5EF4-FFF2-40B4-BE49-F238E27FC236}">
                <a16:creationId xmlns:a16="http://schemas.microsoft.com/office/drawing/2014/main" id="{5D3DCCC3-7EA4-7F44-E22C-BA9E068671E5}"/>
              </a:ext>
            </a:extLst>
          </p:cNvPr>
          <p:cNvSpPr/>
          <p:nvPr/>
        </p:nvSpPr>
        <p:spPr>
          <a:xfrm flipH="1" flipV="1">
            <a:off x="7820845" y="2379585"/>
            <a:ext cx="4112918" cy="2171923"/>
          </a:xfrm>
          <a:prstGeom prst="corner">
            <a:avLst>
              <a:gd name="adj1" fmla="val 63036"/>
              <a:gd name="adj2" fmla="val 43543"/>
            </a:avLst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954F2A-1251-FA7D-7DEC-6986400AFF88}"/>
              </a:ext>
            </a:extLst>
          </p:cNvPr>
          <p:cNvSpPr/>
          <p:nvPr/>
        </p:nvSpPr>
        <p:spPr>
          <a:xfrm>
            <a:off x="4362053" y="2316673"/>
            <a:ext cx="1447819" cy="4714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3AA2DB-56CE-40E9-E7E0-4AC0C708415F}"/>
              </a:ext>
            </a:extLst>
          </p:cNvPr>
          <p:cNvSpPr/>
          <p:nvPr/>
        </p:nvSpPr>
        <p:spPr>
          <a:xfrm>
            <a:off x="6638205" y="2316673"/>
            <a:ext cx="940282" cy="4714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1897B5F-BE7D-3B0E-6187-E58706F70E6B}"/>
              </a:ext>
            </a:extLst>
          </p:cNvPr>
          <p:cNvGrpSpPr/>
          <p:nvPr/>
        </p:nvGrpSpPr>
        <p:grpSpPr>
          <a:xfrm>
            <a:off x="11013782" y="14800"/>
            <a:ext cx="1143000" cy="1143000"/>
            <a:chOff x="2379643" y="355681"/>
            <a:chExt cx="1143000" cy="114300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C453465-4503-B1A8-CA60-C3E29BCB97D5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B046689-5A13-35AF-3B4D-B2CA59408D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4C92448-A60F-1794-6C14-2EF5C056D05E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1BD5353-6DFE-82C2-9AB4-FE5EBB5EF7D8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3E92533E-838A-4BBE-D3CB-7198CE24C863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Speech Bubble: Rectangle 64">
                <a:extLst>
                  <a:ext uri="{FF2B5EF4-FFF2-40B4-BE49-F238E27FC236}">
                    <a16:creationId xmlns:a16="http://schemas.microsoft.com/office/drawing/2014/main" id="{4CA2360C-B44D-4DB2-7BDE-DB8FBDC6E198}"/>
                  </a:ext>
                </a:extLst>
              </p:cNvPr>
              <p:cNvSpPr/>
              <p:nvPr/>
            </p:nvSpPr>
            <p:spPr>
              <a:xfrm>
                <a:off x="4987084" y="98806"/>
                <a:ext cx="5958621" cy="900643"/>
              </a:xfrm>
              <a:prstGeom prst="wedgeRectCallout">
                <a:avLst>
                  <a:gd name="adj1" fmla="val 61780"/>
                  <a:gd name="adj2" fmla="val 45377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When an NN fails, it could either be that its parameter values (in this case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) were not good or there may be a deeper (pun intended) problem with the architecture of the NN itself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5" name="Speech Bubble: Rectangle 64">
                <a:extLst>
                  <a:ext uri="{FF2B5EF4-FFF2-40B4-BE49-F238E27FC236}">
                    <a16:creationId xmlns:a16="http://schemas.microsoft.com/office/drawing/2014/main" id="{4CA2360C-B44D-4DB2-7BDE-DB8FBDC6E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084" y="98806"/>
                <a:ext cx="5958621" cy="900643"/>
              </a:xfrm>
              <a:prstGeom prst="wedgeRectCallout">
                <a:avLst>
                  <a:gd name="adj1" fmla="val 61780"/>
                  <a:gd name="adj2" fmla="val 45377"/>
                </a:avLst>
              </a:prstGeom>
              <a:blipFill>
                <a:blip r:embed="rId16"/>
                <a:stretch>
                  <a:fillRect l="-273" t="-2614" b="-9150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 descr="A cartoon of a person covering her face with her hand&#10;&#10;Description automatically generated">
            <a:extLst>
              <a:ext uri="{FF2B5EF4-FFF2-40B4-BE49-F238E27FC236}">
                <a16:creationId xmlns:a16="http://schemas.microsoft.com/office/drawing/2014/main" id="{2E05BAC7-85B1-4CE1-1E2D-6251CA39909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930" y="5442288"/>
            <a:ext cx="1371600" cy="1371600"/>
          </a:xfrm>
          <a:prstGeom prst="rect">
            <a:avLst/>
          </a:prstGeom>
        </p:spPr>
      </p:pic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D6EE54F1-37C4-E15F-C108-48145E8B0006}"/>
              </a:ext>
            </a:extLst>
          </p:cNvPr>
          <p:cNvSpPr/>
          <p:nvPr/>
        </p:nvSpPr>
        <p:spPr>
          <a:xfrm>
            <a:off x="1102575" y="5558634"/>
            <a:ext cx="3399099" cy="949812"/>
          </a:xfrm>
          <a:prstGeom prst="wedgeRectCallout">
            <a:avLst>
              <a:gd name="adj1" fmla="val -60920"/>
              <a:gd name="adj2" fmla="val 26721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“Didn't work, did it?”</a:t>
            </a:r>
          </a:p>
          <a:p>
            <a:pPr algn="r"/>
            <a:r>
              <a:rPr lang="en-IN" sz="1400" i="1" dirty="0">
                <a:solidFill>
                  <a:schemeClr val="bg1"/>
                </a:solidFill>
              </a:rPr>
              <a:t>-- Maggie Smith, 2002</a:t>
            </a:r>
            <a:br>
              <a:rPr lang="en-IN" sz="1400" i="1" dirty="0">
                <a:solidFill>
                  <a:schemeClr val="bg1"/>
                </a:solidFill>
              </a:rPr>
            </a:br>
            <a:r>
              <a:rPr lang="en-IN" sz="1400" i="1" dirty="0">
                <a:solidFill>
                  <a:schemeClr val="bg1"/>
                </a:solidFill>
              </a:rPr>
              <a:t>(as recounted by Ian McKellen)</a:t>
            </a:r>
          </a:p>
        </p:txBody>
      </p:sp>
    </p:spTree>
    <p:extLst>
      <p:ext uri="{BB962C8B-B14F-4D97-AF65-F5344CB8AC3E}">
        <p14:creationId xmlns:p14="http://schemas.microsoft.com/office/powerpoint/2010/main" val="422324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07407E-6 L 0.10208 0.18032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17" y="8889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85185E-6 L -0.10208 -0.18032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-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08 0.18033 L 0.10208 0.08774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630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208 -0.18033 L -0.05078 -0.18033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5" y="0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5185E-6 L 0.05104 -0.09259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16" grpId="0" animBg="1"/>
      <p:bldP spid="13" grpId="0"/>
      <p:bldP spid="22" grpId="0" animBg="1"/>
      <p:bldP spid="43" grpId="0" animBg="1"/>
      <p:bldP spid="43" grpId="1" animBg="1"/>
      <p:bldP spid="44" grpId="0" animBg="1"/>
      <p:bldP spid="45" grpId="0" animBg="1"/>
      <p:bldP spid="45" grpId="1" animBg="1"/>
      <p:bldP spid="99" grpId="0"/>
      <p:bldP spid="165" grpId="0"/>
      <p:bldP spid="166" grpId="0" animBg="1"/>
      <p:bldP spid="167" grpId="0"/>
      <p:bldP spid="168" grpId="0" animBg="1"/>
      <p:bldP spid="169" grpId="0"/>
      <p:bldP spid="170" grpId="0" animBg="1"/>
      <p:bldP spid="172" grpId="0"/>
      <p:bldP spid="152" grpId="0" animBg="1"/>
      <p:bldP spid="182" grpId="0"/>
      <p:bldP spid="183" grpId="0" animBg="1"/>
      <p:bldP spid="8" grpId="0" animBg="1"/>
      <p:bldP spid="8" grpId="1" animBg="1"/>
      <p:bldP spid="56" grpId="0" animBg="1"/>
      <p:bldP spid="56" grpId="1" animBg="1"/>
      <p:bldP spid="57" grpId="0" animBg="1"/>
      <p:bldP spid="57" grpId="1" animBg="1"/>
      <p:bldP spid="59" grpId="0" animBg="1"/>
      <p:bldP spid="59" grpId="1" animBg="1"/>
      <p:bldP spid="2" grpId="0" animBg="1"/>
      <p:bldP spid="4" grpId="0" animBg="1"/>
      <p:bldP spid="65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7F12C-6941-66DF-E67A-46CA8EE60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C8B60E-4DEA-DBD0-48AD-20D739D8F6CC}"/>
              </a:ext>
            </a:extLst>
          </p:cNvPr>
          <p:cNvSpPr txBox="1"/>
          <p:nvPr/>
        </p:nvSpPr>
        <p:spPr>
          <a:xfrm>
            <a:off x="10055897" y="2813337"/>
            <a:ext cx="74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sign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0FD259A-D3CC-11ED-C433-3A9417EB54CD}"/>
              </a:ext>
            </a:extLst>
          </p:cNvPr>
          <p:cNvSpPr/>
          <p:nvPr/>
        </p:nvSpPr>
        <p:spPr>
          <a:xfrm flipH="1" flipV="1">
            <a:off x="9848819" y="2427932"/>
            <a:ext cx="719999" cy="586517"/>
          </a:xfrm>
          <a:prstGeom prst="arc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E5EBC82B-1490-DCEC-655D-74C8D7424287}"/>
              </a:ext>
            </a:extLst>
          </p:cNvPr>
          <p:cNvSpPr/>
          <p:nvPr/>
        </p:nvSpPr>
        <p:spPr>
          <a:xfrm>
            <a:off x="9681135" y="3679012"/>
            <a:ext cx="551122" cy="721610"/>
          </a:xfrm>
          <a:prstGeom prst="arc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9EAD82-AA8E-499D-5060-35A1B6D4173E}"/>
              </a:ext>
            </a:extLst>
          </p:cNvPr>
          <p:cNvSpPr txBox="1"/>
          <p:nvPr/>
        </p:nvSpPr>
        <p:spPr>
          <a:xfrm>
            <a:off x="9328107" y="3477731"/>
            <a:ext cx="74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ReLU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FA2E8C7C-6C8F-ECD5-6BED-AAC41C53FDFD}"/>
              </a:ext>
            </a:extLst>
          </p:cNvPr>
          <p:cNvSpPr/>
          <p:nvPr/>
        </p:nvSpPr>
        <p:spPr>
          <a:xfrm flipH="1">
            <a:off x="9135701" y="3703720"/>
            <a:ext cx="551122" cy="721610"/>
          </a:xfrm>
          <a:prstGeom prst="arc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529F38-42C0-15CA-D503-38CF8A12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  <a:endParaRPr lang="en-IN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6528988-41F7-40AC-B231-1DCE701BC7DC}"/>
              </a:ext>
            </a:extLst>
          </p:cNvPr>
          <p:cNvGrpSpPr/>
          <p:nvPr/>
        </p:nvGrpSpPr>
        <p:grpSpPr>
          <a:xfrm>
            <a:off x="338318" y="1111624"/>
            <a:ext cx="4122878" cy="4813789"/>
            <a:chOff x="1211261" y="1111624"/>
            <a:chExt cx="4122878" cy="481378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61AF622-3591-9363-DD41-B9A27EB51CD5}"/>
                </a:ext>
              </a:extLst>
            </p:cNvPr>
            <p:cNvGrpSpPr/>
            <p:nvPr/>
          </p:nvGrpSpPr>
          <p:grpSpPr>
            <a:xfrm>
              <a:off x="2793560" y="2105598"/>
              <a:ext cx="498100" cy="2825840"/>
              <a:chOff x="3095641" y="1625187"/>
              <a:chExt cx="498100" cy="282584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6CC2E1F-11FF-AD33-00D4-73FA1161BFC4}"/>
                  </a:ext>
                </a:extLst>
              </p:cNvPr>
              <p:cNvSpPr txBox="1"/>
              <p:nvPr/>
            </p:nvSpPr>
            <p:spPr>
              <a:xfrm>
                <a:off x="3095641" y="1625187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2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87E99AE-418E-0A0A-2FDD-514659619AE7}"/>
                  </a:ext>
                </a:extLst>
              </p:cNvPr>
              <p:cNvSpPr txBox="1"/>
              <p:nvPr/>
            </p:nvSpPr>
            <p:spPr>
              <a:xfrm>
                <a:off x="3095641" y="2237813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1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7B8A64-282C-FE9B-C026-2B6B834AD3F9}"/>
                  </a:ext>
                </a:extLst>
              </p:cNvPr>
              <p:cNvSpPr txBox="1"/>
              <p:nvPr/>
            </p:nvSpPr>
            <p:spPr>
              <a:xfrm>
                <a:off x="3095641" y="2850439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0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BB51C22-4C97-C6FA-893D-956AE6168FCD}"/>
                  </a:ext>
                </a:extLst>
              </p:cNvPr>
              <p:cNvSpPr txBox="1"/>
              <p:nvPr/>
            </p:nvSpPr>
            <p:spPr>
              <a:xfrm>
                <a:off x="3095641" y="3469069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-1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29D03A-A030-0B65-6F41-8B480BCC3565}"/>
                  </a:ext>
                </a:extLst>
              </p:cNvPr>
              <p:cNvSpPr txBox="1"/>
              <p:nvPr/>
            </p:nvSpPr>
            <p:spPr>
              <a:xfrm>
                <a:off x="3095641" y="4081695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-2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590D91B-F2F8-E1DC-7761-871132B6C752}"/>
                </a:ext>
              </a:extLst>
            </p:cNvPr>
            <p:cNvGrpSpPr/>
            <p:nvPr/>
          </p:nvGrpSpPr>
          <p:grpSpPr>
            <a:xfrm>
              <a:off x="1211261" y="2414738"/>
              <a:ext cx="3710760" cy="2451791"/>
              <a:chOff x="384301" y="1934327"/>
              <a:chExt cx="5700492" cy="2451791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6CA8B0E-C2F9-F9A2-E16C-A0DA1DCCE7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301" y="3166918"/>
                <a:ext cx="5700492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6C8AB2D-67AC-A2DA-D750-3051E880A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301" y="1934327"/>
                <a:ext cx="5486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69E6807-CD23-DFD3-AFDF-74AE749B04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301" y="2548467"/>
                <a:ext cx="5486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DD8AE8F-FA1E-CADE-BDB0-5BA499F7D1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301" y="3776747"/>
                <a:ext cx="5486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454797A-204D-EDF8-1EEA-29E7A91B26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301" y="4386118"/>
                <a:ext cx="5486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2E7A090-814C-2866-0DEB-729113C03D8C}"/>
                </a:ext>
              </a:extLst>
            </p:cNvPr>
            <p:cNvGrpSpPr/>
            <p:nvPr/>
          </p:nvGrpSpPr>
          <p:grpSpPr>
            <a:xfrm>
              <a:off x="1723761" y="1369411"/>
              <a:ext cx="2466404" cy="4152721"/>
              <a:chOff x="1969159" y="889000"/>
              <a:chExt cx="2466404" cy="4152721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FEF8AF9-91BC-BB08-E6AD-9FCA5E50AA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2361" y="889000"/>
                <a:ext cx="0" cy="4152721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stealth" w="lg" len="lg"/>
                <a:tailEnd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3781671-B92D-B484-6341-2B78D0C6916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6960" y="3183370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6716201-21D6-156E-9E48-2CE7AF3E4B7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40359" y="3183370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C79A344-0964-EC37-EAC8-9ACA4849BD7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606763" y="3183370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DC2C701-CF4D-58A9-639A-7F4A9380486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990162" y="3183370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4A6D31-F647-AA97-907F-74575A3652A5}"/>
                </a:ext>
              </a:extLst>
            </p:cNvPr>
            <p:cNvSpPr txBox="1"/>
            <p:nvPr/>
          </p:nvSpPr>
          <p:spPr>
            <a:xfrm>
              <a:off x="1497854" y="5556081"/>
              <a:ext cx="2918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-2        -1         0          1         2 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A3D6EC7-F281-0350-7CBF-EC2EEF039263}"/>
                    </a:ext>
                  </a:extLst>
                </p:cNvPr>
                <p:cNvSpPr txBox="1"/>
                <p:nvPr/>
              </p:nvSpPr>
              <p:spPr>
                <a:xfrm>
                  <a:off x="4820987" y="3416496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A3D6EC7-F281-0350-7CBF-EC2EEF0392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0987" y="3416496"/>
                  <a:ext cx="513152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B9C95B1-7063-DD7C-B466-2AB146C79B64}"/>
                    </a:ext>
                  </a:extLst>
                </p:cNvPr>
                <p:cNvSpPr txBox="1"/>
                <p:nvPr/>
              </p:nvSpPr>
              <p:spPr>
                <a:xfrm>
                  <a:off x="3127471" y="1111624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B9C95B1-7063-DD7C-B466-2AB146C79B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471" y="1111624"/>
                  <a:ext cx="513152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B2BAFDA3-421F-EA6F-9568-62F70D71B5BA}"/>
              </a:ext>
            </a:extLst>
          </p:cNvPr>
          <p:cNvSpPr/>
          <p:nvPr/>
        </p:nvSpPr>
        <p:spPr>
          <a:xfrm flipH="1" flipV="1">
            <a:off x="2545079" y="2881958"/>
            <a:ext cx="311085" cy="31108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6DD3D4C-CD71-9A3F-1395-E72B13656CFD}"/>
              </a:ext>
            </a:extLst>
          </p:cNvPr>
          <p:cNvSpPr/>
          <p:nvPr/>
        </p:nvSpPr>
        <p:spPr>
          <a:xfrm>
            <a:off x="2542294" y="4118345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9555F90-8AC5-DF91-19ED-5AE8FD4C1AD2}"/>
              </a:ext>
            </a:extLst>
          </p:cNvPr>
          <p:cNvSpPr/>
          <p:nvPr/>
        </p:nvSpPr>
        <p:spPr>
          <a:xfrm flipH="1">
            <a:off x="1299839" y="4118345"/>
            <a:ext cx="311085" cy="31108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BD7042D-D671-5A5F-D3CE-D776CAD3F5D5}"/>
              </a:ext>
            </a:extLst>
          </p:cNvPr>
          <p:cNvSpPr/>
          <p:nvPr/>
        </p:nvSpPr>
        <p:spPr>
          <a:xfrm flipV="1">
            <a:off x="1297054" y="2881958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339732FA-DB9C-5B0C-AF06-596DBA240393}"/>
              </a:ext>
            </a:extLst>
          </p:cNvPr>
          <p:cNvGrpSpPr/>
          <p:nvPr/>
        </p:nvGrpSpPr>
        <p:grpSpPr>
          <a:xfrm>
            <a:off x="5293806" y="2839474"/>
            <a:ext cx="1382229" cy="2895202"/>
            <a:chOff x="6166749" y="2839474"/>
            <a:chExt cx="1382229" cy="28952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087108F-9F6F-BE54-C851-B8C77D6A56D2}"/>
                    </a:ext>
                  </a:extLst>
                </p:cNvPr>
                <p:cNvSpPr/>
                <p:nvPr/>
              </p:nvSpPr>
              <p:spPr>
                <a:xfrm>
                  <a:off x="6166749" y="3757310"/>
                  <a:ext cx="1382229" cy="547007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IN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087108F-9F6F-BE54-C851-B8C77D6A56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6749" y="3757310"/>
                  <a:ext cx="1382229" cy="54700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97DF92F-5D64-5B9F-2EBD-392F82466529}"/>
                    </a:ext>
                  </a:extLst>
                </p:cNvPr>
                <p:cNvSpPr txBox="1"/>
                <p:nvPr/>
              </p:nvSpPr>
              <p:spPr>
                <a:xfrm>
                  <a:off x="6466195" y="5149901"/>
                  <a:ext cx="783337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IN" sz="3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97DF92F-5D64-5B9F-2EBD-392F82466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195" y="5149901"/>
                  <a:ext cx="783337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229826F7-5BB7-20CD-ED4B-6D96CC1C728D}"/>
                </a:ext>
              </a:extLst>
            </p:cNvPr>
            <p:cNvCxnSpPr>
              <a:cxnSpLocks/>
              <a:stCxn id="58" idx="0"/>
              <a:endCxn id="55" idx="2"/>
            </p:cNvCxnSpPr>
            <p:nvPr/>
          </p:nvCxnSpPr>
          <p:spPr>
            <a:xfrm flipV="1">
              <a:off x="6857864" y="4304317"/>
              <a:ext cx="0" cy="845584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DE7AB9A-71B4-793A-69FD-B1B79205469A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flipH="1" flipV="1">
              <a:off x="6857862" y="2839474"/>
              <a:ext cx="2" cy="91783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B157D0A-005A-3D2C-9E84-6996CCB6F972}"/>
                  </a:ext>
                </a:extLst>
              </p:cNvPr>
              <p:cNvSpPr txBox="1"/>
              <p:nvPr/>
            </p:nvSpPr>
            <p:spPr>
              <a:xfrm>
                <a:off x="4987084" y="5949756"/>
                <a:ext cx="4300324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4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sz="4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40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IN" sz="4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B157D0A-005A-3D2C-9E84-6996CCB6F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084" y="5949756"/>
                <a:ext cx="4300324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36B1623-004F-DB91-2345-54693BFF4BB3}"/>
              </a:ext>
            </a:extLst>
          </p:cNvPr>
          <p:cNvGrpSpPr/>
          <p:nvPr/>
        </p:nvGrpSpPr>
        <p:grpSpPr>
          <a:xfrm>
            <a:off x="8726158" y="2420440"/>
            <a:ext cx="3127524" cy="3319107"/>
            <a:chOff x="9376285" y="2420440"/>
            <a:chExt cx="3127524" cy="33191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B1A5CD55-6094-51F5-E987-3DAF4CA024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76285" y="5019547"/>
                  <a:ext cx="720000" cy="720000"/>
                </a:xfrm>
                <a:prstGeom prst="ellipse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B1A5CD55-6094-51F5-E987-3DAF4CA024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6285" y="5019547"/>
                  <a:ext cx="720000" cy="72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A9D3DA64-F4C1-0FB6-7168-95C5B55BA3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81002" y="5019547"/>
                  <a:ext cx="720000" cy="720000"/>
                </a:xfrm>
                <a:prstGeom prst="ellipse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A9D3DA64-F4C1-0FB6-7168-95C5B55BA3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1002" y="5019547"/>
                  <a:ext cx="720000" cy="72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29FDAFC-F0D2-4035-8DE2-2984E5E0E8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76285" y="3752205"/>
              <a:ext cx="720000" cy="72000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6027B55-351A-7AC4-CB05-726C5EA2FE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81002" y="3752205"/>
              <a:ext cx="720000" cy="72000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DB940B7-68BE-4183-ACC3-752ED06BB4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78643" y="2420440"/>
              <a:ext cx="720000" cy="72000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680D2AA-0AA9-0AF2-5965-02D9710B35C8}"/>
                </a:ext>
              </a:extLst>
            </p:cNvPr>
            <p:cNvCxnSpPr>
              <a:cxnSpLocks/>
              <a:stCxn id="100" idx="0"/>
              <a:endCxn id="103" idx="4"/>
            </p:cNvCxnSpPr>
            <p:nvPr/>
          </p:nvCxnSpPr>
          <p:spPr>
            <a:xfrm flipV="1">
              <a:off x="9736285" y="4472205"/>
              <a:ext cx="1204717" cy="5473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78EBDCA6-FF3B-225E-3B6C-645D7ADFB6A0}"/>
                </a:ext>
              </a:extLst>
            </p:cNvPr>
            <p:cNvCxnSpPr>
              <a:cxnSpLocks/>
              <a:stCxn id="101" idx="0"/>
              <a:endCxn id="102" idx="4"/>
            </p:cNvCxnSpPr>
            <p:nvPr/>
          </p:nvCxnSpPr>
          <p:spPr>
            <a:xfrm flipH="1" flipV="1">
              <a:off x="9736285" y="4472205"/>
              <a:ext cx="1204717" cy="5473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27837A98-3D55-4C74-D6AE-8889C1431696}"/>
                </a:ext>
              </a:extLst>
            </p:cNvPr>
            <p:cNvCxnSpPr>
              <a:cxnSpLocks/>
              <a:stCxn id="100" idx="0"/>
              <a:endCxn id="102" idx="4"/>
            </p:cNvCxnSpPr>
            <p:nvPr/>
          </p:nvCxnSpPr>
          <p:spPr>
            <a:xfrm flipV="1">
              <a:off x="9736285" y="4472205"/>
              <a:ext cx="0" cy="5473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63A7442D-4FD6-DEEC-B528-299A0671E756}"/>
                </a:ext>
              </a:extLst>
            </p:cNvPr>
            <p:cNvCxnSpPr>
              <a:cxnSpLocks/>
              <a:stCxn id="101" idx="0"/>
              <a:endCxn id="103" idx="4"/>
            </p:cNvCxnSpPr>
            <p:nvPr/>
          </p:nvCxnSpPr>
          <p:spPr>
            <a:xfrm flipV="1">
              <a:off x="10941002" y="4472205"/>
              <a:ext cx="0" cy="5473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D81181EE-AFFF-5E50-7D28-AC1ED7CEEA38}"/>
                </a:ext>
              </a:extLst>
            </p:cNvPr>
            <p:cNvCxnSpPr>
              <a:cxnSpLocks/>
              <a:stCxn id="102" idx="0"/>
              <a:endCxn id="104" idx="4"/>
            </p:cNvCxnSpPr>
            <p:nvPr/>
          </p:nvCxnSpPr>
          <p:spPr>
            <a:xfrm flipV="1">
              <a:off x="9736285" y="3140440"/>
              <a:ext cx="602358" cy="61176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5B51517D-7CFE-9F0C-9778-84D72D5FCB61}"/>
                </a:ext>
              </a:extLst>
            </p:cNvPr>
            <p:cNvCxnSpPr>
              <a:cxnSpLocks/>
              <a:stCxn id="103" idx="0"/>
              <a:endCxn id="104" idx="4"/>
            </p:cNvCxnSpPr>
            <p:nvPr/>
          </p:nvCxnSpPr>
          <p:spPr>
            <a:xfrm flipH="1" flipV="1">
              <a:off x="10338643" y="3140440"/>
              <a:ext cx="602359" cy="61176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or: Elbow 134">
              <a:extLst>
                <a:ext uri="{FF2B5EF4-FFF2-40B4-BE49-F238E27FC236}">
                  <a16:creationId xmlns:a16="http://schemas.microsoft.com/office/drawing/2014/main" id="{C541128A-C5BD-5661-9A75-08E9415B3A5F}"/>
                </a:ext>
              </a:extLst>
            </p:cNvPr>
            <p:cNvCxnSpPr/>
            <p:nvPr/>
          </p:nvCxnSpPr>
          <p:spPr>
            <a:xfrm flipV="1">
              <a:off x="10056233" y="2635175"/>
              <a:ext cx="583589" cy="290530"/>
            </a:xfrm>
            <a:prstGeom prst="bentConnector3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058F730-3749-7EA4-FF21-A9E5419BE80C}"/>
                </a:ext>
              </a:extLst>
            </p:cNvPr>
            <p:cNvGrpSpPr/>
            <p:nvPr/>
          </p:nvGrpSpPr>
          <p:grpSpPr>
            <a:xfrm>
              <a:off x="9443804" y="3966940"/>
              <a:ext cx="578207" cy="253284"/>
              <a:chOff x="8161867" y="1813817"/>
              <a:chExt cx="821823" cy="360000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80B24B1B-5E28-8144-BBB1-B15CE936BC87}"/>
                  </a:ext>
                </a:extLst>
              </p:cNvPr>
              <p:cNvCxnSpPr/>
              <p:nvPr/>
            </p:nvCxnSpPr>
            <p:spPr>
              <a:xfrm>
                <a:off x="8161867" y="2167467"/>
                <a:ext cx="491066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CC16F47E-7A9E-9F0E-0DB7-12E169B56E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23690" y="1813817"/>
                <a:ext cx="360000" cy="360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572AFBE4-54CE-DD7D-1E47-128C34DF7630}"/>
                </a:ext>
              </a:extLst>
            </p:cNvPr>
            <p:cNvGrpSpPr/>
            <p:nvPr/>
          </p:nvGrpSpPr>
          <p:grpSpPr>
            <a:xfrm>
              <a:off x="10651898" y="3966940"/>
              <a:ext cx="578207" cy="253284"/>
              <a:chOff x="8161867" y="1813817"/>
              <a:chExt cx="821823" cy="360000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C1DC8863-171E-AA64-1DCE-28E98A0D2BFE}"/>
                  </a:ext>
                </a:extLst>
              </p:cNvPr>
              <p:cNvCxnSpPr/>
              <p:nvPr/>
            </p:nvCxnSpPr>
            <p:spPr>
              <a:xfrm>
                <a:off x="8161867" y="2167467"/>
                <a:ext cx="491066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10241F8C-0786-7E0E-FCB2-D012AA4284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23690" y="1813817"/>
                <a:ext cx="360000" cy="360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96B05B44-0A52-8A88-726D-836B6B3B0E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83809" y="3752205"/>
              <a:ext cx="720000" cy="72000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1</a:t>
              </a:r>
              <a:endParaRPr lang="en-IN" dirty="0"/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6DF14599-A68E-1CFE-D706-B8596931DFBE}"/>
                </a:ext>
              </a:extLst>
            </p:cNvPr>
            <p:cNvCxnSpPr>
              <a:cxnSpLocks/>
              <a:stCxn id="178" idx="0"/>
              <a:endCxn id="104" idx="4"/>
            </p:cNvCxnSpPr>
            <p:nvPr/>
          </p:nvCxnSpPr>
          <p:spPr>
            <a:xfrm flipH="1" flipV="1">
              <a:off x="10338643" y="3140440"/>
              <a:ext cx="1805166" cy="611765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4D625410-B945-D392-3358-1C8903D26F15}"/>
              </a:ext>
            </a:extLst>
          </p:cNvPr>
          <p:cNvSpPr txBox="1"/>
          <p:nvPr/>
        </p:nvSpPr>
        <p:spPr>
          <a:xfrm>
            <a:off x="4845412" y="5659986"/>
            <a:ext cx="184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ReLU activation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6" name="Arc 165">
            <a:extLst>
              <a:ext uri="{FF2B5EF4-FFF2-40B4-BE49-F238E27FC236}">
                <a16:creationId xmlns:a16="http://schemas.microsoft.com/office/drawing/2014/main" id="{C7316A17-7F97-52B2-4E5B-C79C2840CD63}"/>
              </a:ext>
            </a:extLst>
          </p:cNvPr>
          <p:cNvSpPr/>
          <p:nvPr/>
        </p:nvSpPr>
        <p:spPr>
          <a:xfrm>
            <a:off x="5867310" y="5858650"/>
            <a:ext cx="1403497" cy="721610"/>
          </a:xfrm>
          <a:prstGeom prst="arc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86BCD6E-B49F-0FFA-F873-958399BFD3ED}"/>
                  </a:ext>
                </a:extLst>
              </p:cNvPr>
              <p:cNvSpPr txBox="1"/>
              <p:nvPr/>
            </p:nvSpPr>
            <p:spPr>
              <a:xfrm>
                <a:off x="8102576" y="5046263"/>
                <a:ext cx="4747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IN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86BCD6E-B49F-0FFA-F873-958399BFD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576" y="5046263"/>
                <a:ext cx="47471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Arc 167">
            <a:extLst>
              <a:ext uri="{FF2B5EF4-FFF2-40B4-BE49-F238E27FC236}">
                <a16:creationId xmlns:a16="http://schemas.microsoft.com/office/drawing/2014/main" id="{7FFE09A6-F6CE-1489-0279-0746B79496D9}"/>
              </a:ext>
            </a:extLst>
          </p:cNvPr>
          <p:cNvSpPr/>
          <p:nvPr/>
        </p:nvSpPr>
        <p:spPr>
          <a:xfrm>
            <a:off x="8337197" y="4765194"/>
            <a:ext cx="1403497" cy="721610"/>
          </a:xfrm>
          <a:prstGeom prst="arc">
            <a:avLst>
              <a:gd name="adj1" fmla="val 10783649"/>
              <a:gd name="adj2" fmla="val 16350001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85FC89E0-35BD-692A-8E6F-D77D60A2FEF1}"/>
                  </a:ext>
                </a:extLst>
              </p:cNvPr>
              <p:cNvSpPr txBox="1"/>
              <p:nvPr/>
            </p:nvSpPr>
            <p:spPr>
              <a:xfrm>
                <a:off x="8159102" y="2918422"/>
                <a:ext cx="4747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IN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85FC89E0-35BD-692A-8E6F-D77D60A2F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02" y="2918422"/>
                <a:ext cx="474717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Arc 169">
            <a:extLst>
              <a:ext uri="{FF2B5EF4-FFF2-40B4-BE49-F238E27FC236}">
                <a16:creationId xmlns:a16="http://schemas.microsoft.com/office/drawing/2014/main" id="{4B82614B-DF1C-A16B-1A3C-810A8944B405}"/>
              </a:ext>
            </a:extLst>
          </p:cNvPr>
          <p:cNvSpPr/>
          <p:nvPr/>
        </p:nvSpPr>
        <p:spPr>
          <a:xfrm>
            <a:off x="7841745" y="3207346"/>
            <a:ext cx="1403497" cy="721610"/>
          </a:xfrm>
          <a:prstGeom prst="arc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2ED983A-05EA-BF4C-A1E5-FD8D793D5458}"/>
                  </a:ext>
                </a:extLst>
              </p:cNvPr>
              <p:cNvSpPr txBox="1"/>
              <p:nvPr/>
            </p:nvSpPr>
            <p:spPr>
              <a:xfrm>
                <a:off x="4987084" y="195893"/>
                <a:ext cx="3741557" cy="1461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IN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2ED983A-05EA-BF4C-A1E5-FD8D793D5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084" y="195893"/>
                <a:ext cx="3741557" cy="146123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44EC185-213C-FD94-36A9-38D70AB18178}"/>
                  </a:ext>
                </a:extLst>
              </p:cNvPr>
              <p:cNvSpPr txBox="1"/>
              <p:nvPr/>
            </p:nvSpPr>
            <p:spPr>
              <a:xfrm>
                <a:off x="4254321" y="2253124"/>
                <a:ext cx="4609474" cy="58477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3200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func>
                          <m:r>
                            <a:rPr lang="en-US" sz="32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IN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44EC185-213C-FD94-36A9-38D70AB18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321" y="2253124"/>
                <a:ext cx="4609474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C55FBE3-B10F-C36B-3260-03AE1E28D8B9}"/>
                  </a:ext>
                </a:extLst>
              </p:cNvPr>
              <p:cNvSpPr txBox="1"/>
              <p:nvPr/>
            </p:nvSpPr>
            <p:spPr>
              <a:xfrm>
                <a:off x="11388963" y="2795168"/>
                <a:ext cx="4747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sz="3200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C55FBE3-B10F-C36B-3260-03AE1E28D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8963" y="2795168"/>
                <a:ext cx="474717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Arc 182">
            <a:extLst>
              <a:ext uri="{FF2B5EF4-FFF2-40B4-BE49-F238E27FC236}">
                <a16:creationId xmlns:a16="http://schemas.microsoft.com/office/drawing/2014/main" id="{80B36A0B-3FC3-3292-0720-81F9EC467546}"/>
              </a:ext>
            </a:extLst>
          </p:cNvPr>
          <p:cNvSpPr/>
          <p:nvPr/>
        </p:nvSpPr>
        <p:spPr>
          <a:xfrm flipH="1">
            <a:off x="10753285" y="3080042"/>
            <a:ext cx="1403497" cy="721610"/>
          </a:xfrm>
          <a:prstGeom prst="arc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8646CA9D-97B7-027E-4117-C5B85100FF8B}"/>
              </a:ext>
            </a:extLst>
          </p:cNvPr>
          <p:cNvCxnSpPr>
            <a:cxnSpLocks/>
          </p:cNvCxnSpPr>
          <p:nvPr/>
        </p:nvCxnSpPr>
        <p:spPr>
          <a:xfrm>
            <a:off x="904217" y="1877712"/>
            <a:ext cx="2880000" cy="28800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BB2074E-A315-027A-1A30-DB9A6D2F8A32}"/>
              </a:ext>
            </a:extLst>
          </p:cNvPr>
          <p:cNvGrpSpPr/>
          <p:nvPr/>
        </p:nvGrpSpPr>
        <p:grpSpPr>
          <a:xfrm>
            <a:off x="4292332" y="2302084"/>
            <a:ext cx="4398396" cy="657042"/>
            <a:chOff x="4292332" y="2254684"/>
            <a:chExt cx="4398396" cy="657042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597DA2FC-CFB3-C2A1-780A-D6369A02AC95}"/>
                </a:ext>
              </a:extLst>
            </p:cNvPr>
            <p:cNvSpPr/>
            <p:nvPr/>
          </p:nvSpPr>
          <p:spPr>
            <a:xfrm>
              <a:off x="4292332" y="2254684"/>
              <a:ext cx="1536968" cy="657042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A9975E6-E67A-BC21-F946-97A9E1EF82D5}"/>
                </a:ext>
              </a:extLst>
            </p:cNvPr>
            <p:cNvSpPr/>
            <p:nvPr/>
          </p:nvSpPr>
          <p:spPr>
            <a:xfrm>
              <a:off x="7874000" y="2254684"/>
              <a:ext cx="816728" cy="657042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B02D60-B1AE-F3AC-E392-C02E19AF5638}"/>
              </a:ext>
            </a:extLst>
          </p:cNvPr>
          <p:cNvGrpSpPr/>
          <p:nvPr/>
        </p:nvGrpSpPr>
        <p:grpSpPr>
          <a:xfrm>
            <a:off x="5867310" y="2229817"/>
            <a:ext cx="1965814" cy="729309"/>
            <a:chOff x="5867310" y="2182417"/>
            <a:chExt cx="1965814" cy="72930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5B93E5-2A53-F959-0187-1D05E292915C}"/>
                </a:ext>
              </a:extLst>
            </p:cNvPr>
            <p:cNvSpPr/>
            <p:nvPr/>
          </p:nvSpPr>
          <p:spPr>
            <a:xfrm>
              <a:off x="5867310" y="2182417"/>
              <a:ext cx="919311" cy="657042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A91420E-69A4-031D-4F1C-C6C72CCCA626}"/>
                </a:ext>
              </a:extLst>
            </p:cNvPr>
            <p:cNvSpPr/>
            <p:nvPr/>
          </p:nvSpPr>
          <p:spPr>
            <a:xfrm>
              <a:off x="7257794" y="2254684"/>
              <a:ext cx="575330" cy="657042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9E8E33A-1B7C-377A-4FF9-ED9AF87506D2}"/>
              </a:ext>
            </a:extLst>
          </p:cNvPr>
          <p:cNvSpPr/>
          <p:nvPr/>
        </p:nvSpPr>
        <p:spPr>
          <a:xfrm>
            <a:off x="6756406" y="2229817"/>
            <a:ext cx="248783" cy="65704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 descr="A cartoon of a child with his arms crossed&#10;&#10;Description automatically generated">
            <a:extLst>
              <a:ext uri="{FF2B5EF4-FFF2-40B4-BE49-F238E27FC236}">
                <a16:creationId xmlns:a16="http://schemas.microsoft.com/office/drawing/2014/main" id="{40FC6A81-53D4-960A-0636-543FEAA58AB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1" y="5475900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EDCCABD5-5D16-F59F-DA9C-8C3E82D7392C}"/>
                  </a:ext>
                </a:extLst>
              </p:cNvPr>
              <p:cNvSpPr/>
              <p:nvPr/>
            </p:nvSpPr>
            <p:spPr>
              <a:xfrm>
                <a:off x="1175156" y="5771430"/>
                <a:ext cx="3399099" cy="949812"/>
              </a:xfrm>
              <a:prstGeom prst="wedgeRectCallout">
                <a:avLst>
                  <a:gd name="adj1" fmla="val -59982"/>
                  <a:gd name="adj2" fmla="val 26721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I have so many questions. How did we choose these features that did well, how are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learnt</a:t>
                </a:r>
                <a:r>
                  <a:rPr lang="en-US" dirty="0">
                    <a:solidFill>
                      <a:schemeClr val="bg1"/>
                    </a:solidFill>
                  </a:rPr>
                  <a:t>?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EDCCABD5-5D16-F59F-DA9C-8C3E82D739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156" y="5771430"/>
                <a:ext cx="3399099" cy="949812"/>
              </a:xfrm>
              <a:prstGeom prst="wedgeRectCallout">
                <a:avLst>
                  <a:gd name="adj1" fmla="val -59982"/>
                  <a:gd name="adj2" fmla="val 26721"/>
                </a:avLst>
              </a:prstGeom>
              <a:blipFill>
                <a:blip r:embed="rId16"/>
                <a:stretch>
                  <a:fillRect t="-621" r="-2104" b="-6211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5156A70A-7EB7-FD65-E11C-C016526967D8}"/>
              </a:ext>
            </a:extLst>
          </p:cNvPr>
          <p:cNvGrpSpPr/>
          <p:nvPr/>
        </p:nvGrpSpPr>
        <p:grpSpPr>
          <a:xfrm>
            <a:off x="11049000" y="14800"/>
            <a:ext cx="1143000" cy="1143000"/>
            <a:chOff x="2379643" y="355681"/>
            <a:chExt cx="1143000" cy="11430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CA619A0-CB37-7AC8-7D05-0AD8C32DACAF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426049-F756-6AA8-385D-2D9E74BFC3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01410CE-67B8-AB3E-7CA9-8FE78A700BCF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AD2FD5F-0078-1409-219F-4032D2AA678F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6878394-CDB4-2C45-7B46-C68ED80BB1EB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59020D9D-8973-759D-F51C-0FA29A024CAD}"/>
              </a:ext>
            </a:extLst>
          </p:cNvPr>
          <p:cNvSpPr/>
          <p:nvPr/>
        </p:nvSpPr>
        <p:spPr>
          <a:xfrm>
            <a:off x="5951401" y="98806"/>
            <a:ext cx="5029522" cy="900643"/>
          </a:xfrm>
          <a:prstGeom prst="wedgeRectCallout">
            <a:avLst>
              <a:gd name="adj1" fmla="val 61780"/>
              <a:gd name="adj2" fmla="val 45377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design of the neural network, number of layers, number of nodes in each layer, activation functions, decide what sort of features that NN can discover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7" name="Picture 46" descr="A cartoon of a person waving her hand&#10;&#10;Description automatically generated">
            <a:extLst>
              <a:ext uri="{FF2B5EF4-FFF2-40B4-BE49-F238E27FC236}">
                <a16:creationId xmlns:a16="http://schemas.microsoft.com/office/drawing/2014/main" id="{2BFD3558-6333-651A-F482-F92A2477BF4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95" y="80337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Speech Bubble: Rectangle 48">
                <a:extLst>
                  <a:ext uri="{FF2B5EF4-FFF2-40B4-BE49-F238E27FC236}">
                    <a16:creationId xmlns:a16="http://schemas.microsoft.com/office/drawing/2014/main" id="{DCA00368-A462-7508-F006-220759451E6B}"/>
                  </a:ext>
                </a:extLst>
              </p:cNvPr>
              <p:cNvSpPr/>
              <p:nvPr/>
            </p:nvSpPr>
            <p:spPr>
              <a:xfrm>
                <a:off x="1095153" y="79865"/>
                <a:ext cx="4804342" cy="949812"/>
              </a:xfrm>
              <a:prstGeom prst="wedgeRectCallout">
                <a:avLst>
                  <a:gd name="adj1" fmla="val -56152"/>
                  <a:gd name="adj2" fmla="val 49110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The network here can discover two new features, each of which look like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. The parameters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are learnt using (S)GD</a:t>
                </a:r>
              </a:p>
            </p:txBody>
          </p:sp>
        </mc:Choice>
        <mc:Fallback xmlns="">
          <p:sp>
            <p:nvSpPr>
              <p:cNvPr id="49" name="Speech Bubble: Rectangle 48">
                <a:extLst>
                  <a:ext uri="{FF2B5EF4-FFF2-40B4-BE49-F238E27FC236}">
                    <a16:creationId xmlns:a16="http://schemas.microsoft.com/office/drawing/2014/main" id="{DCA00368-A462-7508-F006-220759451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153" y="79865"/>
                <a:ext cx="4804342" cy="949812"/>
              </a:xfrm>
              <a:prstGeom prst="wedgeRectCallout">
                <a:avLst>
                  <a:gd name="adj1" fmla="val -56152"/>
                  <a:gd name="adj2" fmla="val 49110"/>
                </a:avLst>
              </a:prstGeom>
              <a:blipFill>
                <a:blip r:embed="rId18"/>
                <a:stretch>
                  <a:fillRect r="-1069" b="-6211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3" name="Picture 52" descr="A cartoon of a child with his hand raised&#10;&#10;Description automatically generated">
            <a:extLst>
              <a:ext uri="{FF2B5EF4-FFF2-40B4-BE49-F238E27FC236}">
                <a16:creationId xmlns:a16="http://schemas.microsoft.com/office/drawing/2014/main" id="{761788F5-0AB1-3A8D-F326-F9DE4CDED82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6755" y="1204193"/>
            <a:ext cx="1371600" cy="1371600"/>
          </a:xfrm>
          <a:prstGeom prst="rect">
            <a:avLst/>
          </a:prstGeom>
        </p:spPr>
      </p:pic>
      <p:sp>
        <p:nvSpPr>
          <p:cNvPr id="54" name="Speech Bubble: Rectangle 53">
            <a:extLst>
              <a:ext uri="{FF2B5EF4-FFF2-40B4-BE49-F238E27FC236}">
                <a16:creationId xmlns:a16="http://schemas.microsoft.com/office/drawing/2014/main" id="{87EADB10-E2B7-6539-70BD-E4221F911D1D}"/>
              </a:ext>
            </a:extLst>
          </p:cNvPr>
          <p:cNvSpPr/>
          <p:nvPr/>
        </p:nvSpPr>
        <p:spPr>
          <a:xfrm>
            <a:off x="5876929" y="1226962"/>
            <a:ext cx="5019903" cy="900643"/>
          </a:xfrm>
          <a:prstGeom prst="wedgeRectCallout">
            <a:avLst>
              <a:gd name="adj1" fmla="val 54381"/>
              <a:gd name="adj2" fmla="val 4183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These features were able to solve this task but may not work for some other task. Learning the optimal neural network is also an NP-hard problem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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6" name="L-Shape 55">
            <a:extLst>
              <a:ext uri="{FF2B5EF4-FFF2-40B4-BE49-F238E27FC236}">
                <a16:creationId xmlns:a16="http://schemas.microsoft.com/office/drawing/2014/main" id="{19DD9571-F4A9-2BCD-2A5B-2FE50FD83236}"/>
              </a:ext>
            </a:extLst>
          </p:cNvPr>
          <p:cNvSpPr/>
          <p:nvPr/>
        </p:nvSpPr>
        <p:spPr>
          <a:xfrm flipV="1">
            <a:off x="7977086" y="4485250"/>
            <a:ext cx="3028585" cy="1036881"/>
          </a:xfrm>
          <a:prstGeom prst="corner">
            <a:avLst>
              <a:gd name="adj1" fmla="val 52795"/>
              <a:gd name="adj2" fmla="val 67957"/>
            </a:avLst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1FAD47A-7296-3320-726B-7E752B83C171}"/>
              </a:ext>
            </a:extLst>
          </p:cNvPr>
          <p:cNvSpPr/>
          <p:nvPr/>
        </p:nvSpPr>
        <p:spPr>
          <a:xfrm flipV="1">
            <a:off x="8622100" y="3726017"/>
            <a:ext cx="2102481" cy="77683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L-Shape 58">
            <a:extLst>
              <a:ext uri="{FF2B5EF4-FFF2-40B4-BE49-F238E27FC236}">
                <a16:creationId xmlns:a16="http://schemas.microsoft.com/office/drawing/2014/main" id="{30B0ACD1-8EBF-6147-ED09-1F8E16AF902A}"/>
              </a:ext>
            </a:extLst>
          </p:cNvPr>
          <p:cNvSpPr/>
          <p:nvPr/>
        </p:nvSpPr>
        <p:spPr>
          <a:xfrm flipH="1" flipV="1">
            <a:off x="7820845" y="2379585"/>
            <a:ext cx="4112918" cy="2171923"/>
          </a:xfrm>
          <a:prstGeom prst="corner">
            <a:avLst>
              <a:gd name="adj1" fmla="val 63036"/>
              <a:gd name="adj2" fmla="val 43543"/>
            </a:avLst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45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-0.05078 0.0891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9" y="444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5185E-6 L 0.05104 -0.0912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456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07407E-6 L -0.05065 -0.0912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9" y="-456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85185E-6 L 0.05105 0.0870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065 -0.0912 L 0.05182 -0.09143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17" y="-23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05 0.08704 L 0.05105 -0.09121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3" grpId="1" animBg="1"/>
      <p:bldP spid="44" grpId="0" animBg="1"/>
      <p:bldP spid="45" grpId="0" animBg="1"/>
      <p:bldP spid="45" grpId="1" animBg="1"/>
      <p:bldP spid="172" grpId="0"/>
      <p:bldP spid="8" grpId="0" animBg="1"/>
      <p:bldP spid="8" grpId="1" animBg="1"/>
      <p:bldP spid="20" grpId="0" animBg="1"/>
      <p:bldP spid="36" grpId="0" animBg="1"/>
      <p:bldP spid="49" grpId="0" animBg="1"/>
      <p:bldP spid="54" grpId="0" animBg="1"/>
      <p:bldP spid="56" grpId="0" animBg="1"/>
      <p:bldP spid="56" grpId="1" animBg="1"/>
      <p:bldP spid="57" grpId="0" animBg="1"/>
      <p:bldP spid="57" grpId="1" animBg="1"/>
      <p:bldP spid="59" grpId="0" animBg="1"/>
      <p:bldP spid="5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A9C88-322A-4AC3-BB96-D65BFC3EE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952F38-2D7D-5A2B-3AB7-1CC98F19196E}"/>
                  </a:ext>
                </a:extLst>
              </p:cNvPr>
              <p:cNvSpPr txBox="1"/>
              <p:nvPr/>
            </p:nvSpPr>
            <p:spPr>
              <a:xfrm>
                <a:off x="4254321" y="2253124"/>
                <a:ext cx="4609474" cy="58477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32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sz="3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3200" b="1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func>
                          <m:r>
                            <a:rPr lang="en-US" sz="32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IN" sz="32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952F38-2D7D-5A2B-3AB7-1CC98F191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321" y="2253124"/>
                <a:ext cx="460947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7139CE7-5ECD-93E2-0898-2151E59DFF43}"/>
              </a:ext>
            </a:extLst>
          </p:cNvPr>
          <p:cNvSpPr txBox="1"/>
          <p:nvPr/>
        </p:nvSpPr>
        <p:spPr>
          <a:xfrm>
            <a:off x="10055897" y="2813337"/>
            <a:ext cx="74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sign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32E42903-3C56-075F-E15D-B15934C6B258}"/>
              </a:ext>
            </a:extLst>
          </p:cNvPr>
          <p:cNvSpPr/>
          <p:nvPr/>
        </p:nvSpPr>
        <p:spPr>
          <a:xfrm flipH="1" flipV="1">
            <a:off x="9848819" y="2427932"/>
            <a:ext cx="719999" cy="586517"/>
          </a:xfrm>
          <a:prstGeom prst="arc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C0338E42-7B24-259D-B975-27C2EC122DDA}"/>
              </a:ext>
            </a:extLst>
          </p:cNvPr>
          <p:cNvSpPr/>
          <p:nvPr/>
        </p:nvSpPr>
        <p:spPr>
          <a:xfrm>
            <a:off x="9681135" y="3679012"/>
            <a:ext cx="551122" cy="721610"/>
          </a:xfrm>
          <a:prstGeom prst="arc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80FFF-4566-3F65-2AA2-2CE0A8F7191F}"/>
              </a:ext>
            </a:extLst>
          </p:cNvPr>
          <p:cNvSpPr txBox="1"/>
          <p:nvPr/>
        </p:nvSpPr>
        <p:spPr>
          <a:xfrm>
            <a:off x="9328107" y="3477731"/>
            <a:ext cx="74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ReLU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51207656-1634-A6CC-C2E1-EEB6B3092446}"/>
              </a:ext>
            </a:extLst>
          </p:cNvPr>
          <p:cNvSpPr/>
          <p:nvPr/>
        </p:nvSpPr>
        <p:spPr>
          <a:xfrm flipH="1">
            <a:off x="9135701" y="3703720"/>
            <a:ext cx="551122" cy="721610"/>
          </a:xfrm>
          <a:prstGeom prst="arc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0B6D16A-9F3F-79B6-2E72-360E44A797A2}"/>
              </a:ext>
            </a:extLst>
          </p:cNvPr>
          <p:cNvGrpSpPr/>
          <p:nvPr/>
        </p:nvGrpSpPr>
        <p:grpSpPr>
          <a:xfrm>
            <a:off x="8726158" y="2420440"/>
            <a:ext cx="3127524" cy="3319107"/>
            <a:chOff x="9376285" y="2420440"/>
            <a:chExt cx="3127524" cy="33191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F32AF886-0E4D-FF57-ED20-FEAC87CA60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76285" y="5019547"/>
                  <a:ext cx="720000" cy="720000"/>
                </a:xfrm>
                <a:prstGeom prst="ellipse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F32AF886-0E4D-FF57-ED20-FEAC87CA60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6285" y="5019547"/>
                  <a:ext cx="720000" cy="72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D0678166-5DA8-6C60-0E81-BE7DC5F2C7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81002" y="5019547"/>
                  <a:ext cx="720000" cy="720000"/>
                </a:xfrm>
                <a:prstGeom prst="ellipse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D0678166-5DA8-6C60-0E81-BE7DC5F2C7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1002" y="5019547"/>
                  <a:ext cx="720000" cy="72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BCC7EE2-E187-5EA4-2AA5-AAA05193C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76285" y="3752205"/>
              <a:ext cx="720000" cy="72000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FF72905-6E58-07A9-3B2C-0603A7FE76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81002" y="3752205"/>
              <a:ext cx="720000" cy="72000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7EEC2F4-0B24-1445-AE5B-157E4BACE2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78643" y="2420440"/>
              <a:ext cx="720000" cy="72000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9C6A18D-E7F3-2925-BBDE-E5BAAB55B5AD}"/>
                </a:ext>
              </a:extLst>
            </p:cNvPr>
            <p:cNvCxnSpPr>
              <a:cxnSpLocks/>
              <a:stCxn id="72" idx="0"/>
              <a:endCxn id="75" idx="4"/>
            </p:cNvCxnSpPr>
            <p:nvPr/>
          </p:nvCxnSpPr>
          <p:spPr>
            <a:xfrm flipV="1">
              <a:off x="9736285" y="4472205"/>
              <a:ext cx="1204717" cy="5473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CE9BE73-9139-D7FF-F0FB-A3DBE3222A87}"/>
                </a:ext>
              </a:extLst>
            </p:cNvPr>
            <p:cNvCxnSpPr>
              <a:cxnSpLocks/>
              <a:stCxn id="73" idx="0"/>
              <a:endCxn id="74" idx="4"/>
            </p:cNvCxnSpPr>
            <p:nvPr/>
          </p:nvCxnSpPr>
          <p:spPr>
            <a:xfrm flipH="1" flipV="1">
              <a:off x="9736285" y="4472205"/>
              <a:ext cx="1204717" cy="5473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EE13C4D-2664-D438-5332-DE249CD029E5}"/>
                </a:ext>
              </a:extLst>
            </p:cNvPr>
            <p:cNvCxnSpPr>
              <a:cxnSpLocks/>
              <a:stCxn id="72" idx="0"/>
              <a:endCxn id="74" idx="4"/>
            </p:cNvCxnSpPr>
            <p:nvPr/>
          </p:nvCxnSpPr>
          <p:spPr>
            <a:xfrm flipV="1">
              <a:off x="9736285" y="4472205"/>
              <a:ext cx="0" cy="5473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D0A2E9AB-6ADF-3981-5E72-A669004D0F13}"/>
                </a:ext>
              </a:extLst>
            </p:cNvPr>
            <p:cNvCxnSpPr>
              <a:cxnSpLocks/>
              <a:stCxn id="73" idx="0"/>
              <a:endCxn id="75" idx="4"/>
            </p:cNvCxnSpPr>
            <p:nvPr/>
          </p:nvCxnSpPr>
          <p:spPr>
            <a:xfrm flipV="1">
              <a:off x="10941002" y="4472205"/>
              <a:ext cx="0" cy="5473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A5042F3-86D5-2B52-7E76-7A41DF281BDD}"/>
                </a:ext>
              </a:extLst>
            </p:cNvPr>
            <p:cNvCxnSpPr>
              <a:cxnSpLocks/>
              <a:stCxn id="74" idx="0"/>
              <a:endCxn id="76" idx="4"/>
            </p:cNvCxnSpPr>
            <p:nvPr/>
          </p:nvCxnSpPr>
          <p:spPr>
            <a:xfrm flipV="1">
              <a:off x="9736285" y="3140440"/>
              <a:ext cx="602358" cy="61176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858B39A-040F-070F-FCC3-420C616C49B1}"/>
                </a:ext>
              </a:extLst>
            </p:cNvPr>
            <p:cNvCxnSpPr>
              <a:cxnSpLocks/>
              <a:stCxn id="75" idx="0"/>
              <a:endCxn id="76" idx="4"/>
            </p:cNvCxnSpPr>
            <p:nvPr/>
          </p:nvCxnSpPr>
          <p:spPr>
            <a:xfrm flipH="1" flipV="1">
              <a:off x="10338643" y="3140440"/>
              <a:ext cx="602359" cy="61176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4498759D-4C0F-D63C-7E54-4A000328F27C}"/>
                </a:ext>
              </a:extLst>
            </p:cNvPr>
            <p:cNvCxnSpPr/>
            <p:nvPr/>
          </p:nvCxnSpPr>
          <p:spPr>
            <a:xfrm flipV="1">
              <a:off x="10056233" y="2635175"/>
              <a:ext cx="583589" cy="290530"/>
            </a:xfrm>
            <a:prstGeom prst="bentConnector3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60D0EFB-10DB-E8F8-8000-69A8460969CD}"/>
                </a:ext>
              </a:extLst>
            </p:cNvPr>
            <p:cNvGrpSpPr/>
            <p:nvPr/>
          </p:nvGrpSpPr>
          <p:grpSpPr>
            <a:xfrm>
              <a:off x="9443804" y="3966940"/>
              <a:ext cx="578207" cy="253284"/>
              <a:chOff x="8161867" y="1813817"/>
              <a:chExt cx="821823" cy="360000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E8BC8AB-6161-22DD-AEEF-B2244C012488}"/>
                  </a:ext>
                </a:extLst>
              </p:cNvPr>
              <p:cNvCxnSpPr/>
              <p:nvPr/>
            </p:nvCxnSpPr>
            <p:spPr>
              <a:xfrm>
                <a:off x="8161867" y="2167467"/>
                <a:ext cx="491066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3B3EEA66-EACB-B118-6103-AABD1F0A80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23690" y="1813817"/>
                <a:ext cx="360000" cy="360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1F20E09-8C73-DB6E-F791-CDE417A0091A}"/>
                </a:ext>
              </a:extLst>
            </p:cNvPr>
            <p:cNvGrpSpPr/>
            <p:nvPr/>
          </p:nvGrpSpPr>
          <p:grpSpPr>
            <a:xfrm>
              <a:off x="10651898" y="3966940"/>
              <a:ext cx="578207" cy="253284"/>
              <a:chOff x="8161867" y="1813817"/>
              <a:chExt cx="821823" cy="360000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DCEBF3C2-035A-9133-D488-F0293ADC4834}"/>
                  </a:ext>
                </a:extLst>
              </p:cNvPr>
              <p:cNvCxnSpPr/>
              <p:nvPr/>
            </p:nvCxnSpPr>
            <p:spPr>
              <a:xfrm>
                <a:off x="8161867" y="2167467"/>
                <a:ext cx="491066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3DEC19B-4E7D-268D-8D25-F8BF5B67BA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23690" y="1813817"/>
                <a:ext cx="360000" cy="360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DCBBB5AA-D778-6576-12AC-2F52888190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83809" y="3752205"/>
              <a:ext cx="720000" cy="72000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1</a:t>
              </a:r>
              <a:endParaRPr lang="en-IN" dirty="0"/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E0F5AC1-EA49-083C-80DD-FC02E1E065E8}"/>
                </a:ext>
              </a:extLst>
            </p:cNvPr>
            <p:cNvCxnSpPr>
              <a:cxnSpLocks/>
              <a:stCxn id="87" idx="0"/>
              <a:endCxn id="76" idx="4"/>
            </p:cNvCxnSpPr>
            <p:nvPr/>
          </p:nvCxnSpPr>
          <p:spPr>
            <a:xfrm flipH="1" flipV="1">
              <a:off x="10338643" y="3140440"/>
              <a:ext cx="1805166" cy="611765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CDABF46-73AF-585C-3323-B170DB30B132}"/>
              </a:ext>
            </a:extLst>
          </p:cNvPr>
          <p:cNvSpPr/>
          <p:nvPr/>
        </p:nvSpPr>
        <p:spPr>
          <a:xfrm rot="2700000">
            <a:off x="1657735" y="1085102"/>
            <a:ext cx="879407" cy="5105270"/>
          </a:xfrm>
          <a:custGeom>
            <a:avLst/>
            <a:gdLst>
              <a:gd name="connsiteX0" fmla="*/ 0 w 879407"/>
              <a:gd name="connsiteY0" fmla="*/ 437210 h 5105270"/>
              <a:gd name="connsiteX1" fmla="*/ 437210 w 879407"/>
              <a:gd name="connsiteY1" fmla="*/ 0 h 5105270"/>
              <a:gd name="connsiteX2" fmla="*/ 879407 w 879407"/>
              <a:gd name="connsiteY2" fmla="*/ 442198 h 5105270"/>
              <a:gd name="connsiteX3" fmla="*/ 879407 w 879407"/>
              <a:gd name="connsiteY3" fmla="*/ 4730429 h 5105270"/>
              <a:gd name="connsiteX4" fmla="*/ 504566 w 879407"/>
              <a:gd name="connsiteY4" fmla="*/ 5105270 h 5105270"/>
              <a:gd name="connsiteX5" fmla="*/ 0 w 879407"/>
              <a:gd name="connsiteY5" fmla="*/ 4600705 h 510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9407" h="5105270">
                <a:moveTo>
                  <a:pt x="0" y="437210"/>
                </a:moveTo>
                <a:lnTo>
                  <a:pt x="437210" y="0"/>
                </a:lnTo>
                <a:lnTo>
                  <a:pt x="879407" y="442198"/>
                </a:lnTo>
                <a:lnTo>
                  <a:pt x="879407" y="4730429"/>
                </a:lnTo>
                <a:lnTo>
                  <a:pt x="504566" y="5105270"/>
                </a:lnTo>
                <a:lnTo>
                  <a:pt x="0" y="4600705"/>
                </a:lnTo>
                <a:close/>
              </a:path>
            </a:pathLst>
          </a:cu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CD4D97F1-DD76-6142-58A5-5B7BEB0EE4D7}"/>
              </a:ext>
            </a:extLst>
          </p:cNvPr>
          <p:cNvSpPr/>
          <p:nvPr/>
        </p:nvSpPr>
        <p:spPr>
          <a:xfrm rot="5400000">
            <a:off x="331279" y="1842139"/>
            <a:ext cx="2952000" cy="2937922"/>
          </a:xfrm>
          <a:prstGeom prst="rtTriangle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ight Triangle 59">
            <a:extLst>
              <a:ext uri="{FF2B5EF4-FFF2-40B4-BE49-F238E27FC236}">
                <a16:creationId xmlns:a16="http://schemas.microsoft.com/office/drawing/2014/main" id="{C4F71ACE-3EEB-D51B-F6BA-1CEAB0EDA601}"/>
              </a:ext>
            </a:extLst>
          </p:cNvPr>
          <p:cNvSpPr/>
          <p:nvPr/>
        </p:nvSpPr>
        <p:spPr>
          <a:xfrm rot="5400000" flipH="1" flipV="1">
            <a:off x="887346" y="2452033"/>
            <a:ext cx="3024000" cy="3006000"/>
          </a:xfrm>
          <a:prstGeom prst="rtTriangle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C04A6B-A479-2562-75BB-C7C76A9C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  <a:endParaRPr lang="en-IN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ADF6C7A-FD2C-A690-424E-9C5859484F1C}"/>
              </a:ext>
            </a:extLst>
          </p:cNvPr>
          <p:cNvGrpSpPr/>
          <p:nvPr/>
        </p:nvGrpSpPr>
        <p:grpSpPr>
          <a:xfrm>
            <a:off x="338318" y="1111624"/>
            <a:ext cx="4122878" cy="4813789"/>
            <a:chOff x="1211261" y="1111624"/>
            <a:chExt cx="4122878" cy="4813789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7F55EB3-6A2B-DAE6-8A6F-19B1876EC172}"/>
                </a:ext>
              </a:extLst>
            </p:cNvPr>
            <p:cNvGrpSpPr/>
            <p:nvPr/>
          </p:nvGrpSpPr>
          <p:grpSpPr>
            <a:xfrm>
              <a:off x="2793560" y="2105598"/>
              <a:ext cx="498100" cy="2825840"/>
              <a:chOff x="3095641" y="1625187"/>
              <a:chExt cx="498100" cy="282584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0EF4EF9-2B6F-9DDF-405E-BEFBF02529A9}"/>
                  </a:ext>
                </a:extLst>
              </p:cNvPr>
              <p:cNvSpPr txBox="1"/>
              <p:nvPr/>
            </p:nvSpPr>
            <p:spPr>
              <a:xfrm>
                <a:off x="3095641" y="1625187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2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EFA62D-FA6A-5A6E-473B-FE32860AD629}"/>
                  </a:ext>
                </a:extLst>
              </p:cNvPr>
              <p:cNvSpPr txBox="1"/>
              <p:nvPr/>
            </p:nvSpPr>
            <p:spPr>
              <a:xfrm>
                <a:off x="3095641" y="2237813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1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B4C3458-E69E-08FE-C84B-8957E0E498CB}"/>
                  </a:ext>
                </a:extLst>
              </p:cNvPr>
              <p:cNvSpPr txBox="1"/>
              <p:nvPr/>
            </p:nvSpPr>
            <p:spPr>
              <a:xfrm>
                <a:off x="3095641" y="2850439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0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177B35B-395F-3664-0016-E1023E780ED5}"/>
                  </a:ext>
                </a:extLst>
              </p:cNvPr>
              <p:cNvSpPr txBox="1"/>
              <p:nvPr/>
            </p:nvSpPr>
            <p:spPr>
              <a:xfrm>
                <a:off x="3095641" y="3469069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-1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6357781-2392-6BA5-6EE4-5DA25D92C700}"/>
                  </a:ext>
                </a:extLst>
              </p:cNvPr>
              <p:cNvSpPr txBox="1"/>
              <p:nvPr/>
            </p:nvSpPr>
            <p:spPr>
              <a:xfrm>
                <a:off x="3095641" y="4081695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-2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A71AE43-67C0-6286-E21C-835B498026AD}"/>
                </a:ext>
              </a:extLst>
            </p:cNvPr>
            <p:cNvGrpSpPr/>
            <p:nvPr/>
          </p:nvGrpSpPr>
          <p:grpSpPr>
            <a:xfrm>
              <a:off x="1211261" y="2414738"/>
              <a:ext cx="3710760" cy="2451791"/>
              <a:chOff x="384301" y="1934327"/>
              <a:chExt cx="5700492" cy="2451791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BC6C473-1F96-672C-F9C8-1ED8B0627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301" y="3166918"/>
                <a:ext cx="5700492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19E3E4A-906B-145D-F257-D071BE7F48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301" y="1934327"/>
                <a:ext cx="5486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FE9B306-4A52-337F-B2B8-449706422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301" y="2548467"/>
                <a:ext cx="5486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4CE295E-AE4B-F6AC-C90F-0C05431B67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301" y="3776747"/>
                <a:ext cx="5486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5B68DBB-3602-3157-D3D4-CE81FD9D63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301" y="4386118"/>
                <a:ext cx="5486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653F3F2-DCA0-A738-D0DA-2C9F838446E3}"/>
                </a:ext>
              </a:extLst>
            </p:cNvPr>
            <p:cNvGrpSpPr/>
            <p:nvPr/>
          </p:nvGrpSpPr>
          <p:grpSpPr>
            <a:xfrm>
              <a:off x="1723761" y="1369411"/>
              <a:ext cx="2466404" cy="4152721"/>
              <a:chOff x="1969159" y="889000"/>
              <a:chExt cx="2466404" cy="4152721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7BF26FB-3D81-D916-9E7C-BA766DB626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2361" y="889000"/>
                <a:ext cx="0" cy="4152721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stealth" w="lg" len="lg"/>
                <a:tailEnd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7CEAE30-DF15-2FBB-A9E0-21A721468C6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6960" y="3183370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E291514-C88F-637E-D89C-135CCDCA8F5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40359" y="3183370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4F4A38A-10A0-E63C-9E82-42F056D812A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606763" y="3183370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964776B-189F-325C-C5E9-671E2456E08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990162" y="3183370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4637868-1969-A221-465D-D6AC4BF168D8}"/>
                </a:ext>
              </a:extLst>
            </p:cNvPr>
            <p:cNvSpPr txBox="1"/>
            <p:nvPr/>
          </p:nvSpPr>
          <p:spPr>
            <a:xfrm>
              <a:off x="1497854" y="5556081"/>
              <a:ext cx="2918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-2        -1         0          1         2 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A84B219-8E62-DDE3-7387-6CE55675E1ED}"/>
                    </a:ext>
                  </a:extLst>
                </p:cNvPr>
                <p:cNvSpPr txBox="1"/>
                <p:nvPr/>
              </p:nvSpPr>
              <p:spPr>
                <a:xfrm>
                  <a:off x="4820987" y="3416496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A84B219-8E62-DDE3-7387-6CE55675E1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0987" y="3416496"/>
                  <a:ext cx="513152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1051889-069C-3C98-3303-70DDCE849CD1}"/>
                    </a:ext>
                  </a:extLst>
                </p:cNvPr>
                <p:cNvSpPr txBox="1"/>
                <p:nvPr/>
              </p:nvSpPr>
              <p:spPr>
                <a:xfrm>
                  <a:off x="3127471" y="1111624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1051889-069C-3C98-3303-70DDCE849C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471" y="1111624"/>
                  <a:ext cx="513152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DD7A8013-0E96-E02A-04D1-5372110FC800}"/>
              </a:ext>
            </a:extLst>
          </p:cNvPr>
          <p:cNvSpPr/>
          <p:nvPr/>
        </p:nvSpPr>
        <p:spPr>
          <a:xfrm flipH="1" flipV="1">
            <a:off x="1922347" y="3498342"/>
            <a:ext cx="311085" cy="31108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4AB7EE8-B757-D593-FE0E-C0532381F2DA}"/>
              </a:ext>
            </a:extLst>
          </p:cNvPr>
          <p:cNvSpPr/>
          <p:nvPr/>
        </p:nvSpPr>
        <p:spPr>
          <a:xfrm>
            <a:off x="3160431" y="3491785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0592E00-A7AA-1383-C07E-58EEFA82C6F0}"/>
              </a:ext>
            </a:extLst>
          </p:cNvPr>
          <p:cNvSpPr>
            <a:spLocks/>
          </p:cNvSpPr>
          <p:nvPr/>
        </p:nvSpPr>
        <p:spPr>
          <a:xfrm flipH="1">
            <a:off x="1922347" y="3498342"/>
            <a:ext cx="311085" cy="31108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8DD8EB1-F003-CC4E-69C6-A3D533CA2002}"/>
              </a:ext>
            </a:extLst>
          </p:cNvPr>
          <p:cNvSpPr/>
          <p:nvPr/>
        </p:nvSpPr>
        <p:spPr>
          <a:xfrm flipV="1">
            <a:off x="1925179" y="2252918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0BDD6A7-0C36-4C9F-B2E9-6B5A5BFE1495}"/>
              </a:ext>
            </a:extLst>
          </p:cNvPr>
          <p:cNvGrpSpPr/>
          <p:nvPr/>
        </p:nvGrpSpPr>
        <p:grpSpPr>
          <a:xfrm>
            <a:off x="5293806" y="2839474"/>
            <a:ext cx="1382229" cy="2895202"/>
            <a:chOff x="6166749" y="2839474"/>
            <a:chExt cx="1382229" cy="28952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2943C910-0A5F-C7F0-80AE-19E90083F0C1}"/>
                    </a:ext>
                  </a:extLst>
                </p:cNvPr>
                <p:cNvSpPr/>
                <p:nvPr/>
              </p:nvSpPr>
              <p:spPr>
                <a:xfrm>
                  <a:off x="6166749" y="3757310"/>
                  <a:ext cx="1382229" cy="547007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IN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2943C910-0A5F-C7F0-80AE-19E90083F0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6749" y="3757310"/>
                  <a:ext cx="1382229" cy="54700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7DAF92D-C25D-5A69-E378-ACEFB740AED3}"/>
                    </a:ext>
                  </a:extLst>
                </p:cNvPr>
                <p:cNvSpPr txBox="1"/>
                <p:nvPr/>
              </p:nvSpPr>
              <p:spPr>
                <a:xfrm>
                  <a:off x="6466195" y="5149901"/>
                  <a:ext cx="783337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IN" sz="3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7DAF92D-C25D-5A69-E378-ACEFB740AE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195" y="5149901"/>
                  <a:ext cx="783337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B128A31-3575-9516-FD0E-4937D9071131}"/>
                </a:ext>
              </a:extLst>
            </p:cNvPr>
            <p:cNvCxnSpPr>
              <a:cxnSpLocks/>
              <a:stCxn id="58" idx="0"/>
              <a:endCxn id="55" idx="2"/>
            </p:cNvCxnSpPr>
            <p:nvPr/>
          </p:nvCxnSpPr>
          <p:spPr>
            <a:xfrm flipV="1">
              <a:off x="6857864" y="4304317"/>
              <a:ext cx="0" cy="845584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59B005CA-B74B-C955-7AC1-19FF910C79D8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flipH="1" flipV="1">
              <a:off x="6857862" y="2839474"/>
              <a:ext cx="2" cy="91783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22C9D62-8AF4-048F-F8F4-8BE3A44F9F1C}"/>
                  </a:ext>
                </a:extLst>
              </p:cNvPr>
              <p:cNvSpPr txBox="1"/>
              <p:nvPr/>
            </p:nvSpPr>
            <p:spPr>
              <a:xfrm>
                <a:off x="4987084" y="5949756"/>
                <a:ext cx="4300324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4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sz="4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40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IN" sz="4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22C9D62-8AF4-048F-F8F4-8BE3A44F9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084" y="5949756"/>
                <a:ext cx="4300324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TextBox 164">
            <a:extLst>
              <a:ext uri="{FF2B5EF4-FFF2-40B4-BE49-F238E27FC236}">
                <a16:creationId xmlns:a16="http://schemas.microsoft.com/office/drawing/2014/main" id="{7F725B0F-C35D-3002-AC36-FFF85182675B}"/>
              </a:ext>
            </a:extLst>
          </p:cNvPr>
          <p:cNvSpPr txBox="1"/>
          <p:nvPr/>
        </p:nvSpPr>
        <p:spPr>
          <a:xfrm>
            <a:off x="4845412" y="5659986"/>
            <a:ext cx="184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ReLU activation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6" name="Arc 165">
            <a:extLst>
              <a:ext uri="{FF2B5EF4-FFF2-40B4-BE49-F238E27FC236}">
                <a16:creationId xmlns:a16="http://schemas.microsoft.com/office/drawing/2014/main" id="{2FA63949-1A78-1256-B910-00E589569943}"/>
              </a:ext>
            </a:extLst>
          </p:cNvPr>
          <p:cNvSpPr/>
          <p:nvPr/>
        </p:nvSpPr>
        <p:spPr>
          <a:xfrm>
            <a:off x="5867310" y="5858650"/>
            <a:ext cx="1403497" cy="721610"/>
          </a:xfrm>
          <a:prstGeom prst="arc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A82885D3-DCD8-2DB8-5F88-A02346447C6A}"/>
                  </a:ext>
                </a:extLst>
              </p:cNvPr>
              <p:cNvSpPr txBox="1"/>
              <p:nvPr/>
            </p:nvSpPr>
            <p:spPr>
              <a:xfrm>
                <a:off x="4987084" y="195893"/>
                <a:ext cx="3741557" cy="1461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IN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A82885D3-DCD8-2DB8-5F88-A02346447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084" y="195893"/>
                <a:ext cx="3741557" cy="146123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AFA9429-8571-DF7A-7634-0AF05EEB8D5E}"/>
              </a:ext>
            </a:extLst>
          </p:cNvPr>
          <p:cNvCxnSpPr>
            <a:cxnSpLocks/>
            <a:stCxn id="52" idx="4"/>
            <a:endCxn id="50" idx="0"/>
          </p:cNvCxnSpPr>
          <p:nvPr/>
        </p:nvCxnSpPr>
        <p:spPr>
          <a:xfrm flipV="1">
            <a:off x="338318" y="1830988"/>
            <a:ext cx="2944035" cy="295611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82DCF93-3819-637E-DE33-B4791C8F4C0A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868423" y="2428196"/>
            <a:ext cx="3047221" cy="306039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A6B764F-6855-5AFB-38FB-FF96484C8C2B}"/>
                  </a:ext>
                </a:extLst>
              </p:cNvPr>
              <p:cNvSpPr txBox="1"/>
              <p:nvPr/>
            </p:nvSpPr>
            <p:spPr>
              <a:xfrm>
                <a:off x="4257775" y="2252794"/>
                <a:ext cx="7238187" cy="58477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func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func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A6B764F-6855-5AFB-38FB-FF96484C8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775" y="2252794"/>
                <a:ext cx="7238187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3FD541A-C81A-8F50-5ABE-40631C578767}"/>
                  </a:ext>
                </a:extLst>
              </p:cNvPr>
              <p:cNvSpPr txBox="1"/>
              <p:nvPr/>
            </p:nvSpPr>
            <p:spPr>
              <a:xfrm>
                <a:off x="4257914" y="2252794"/>
                <a:ext cx="4777500" cy="58477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3FD541A-C81A-8F50-5ABE-40631C578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914" y="2252794"/>
                <a:ext cx="4777500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EA6E76F-DD42-E4F8-2063-5B6D1E3BEB6E}"/>
                  </a:ext>
                </a:extLst>
              </p:cNvPr>
              <p:cNvSpPr txBox="1"/>
              <p:nvPr/>
            </p:nvSpPr>
            <p:spPr>
              <a:xfrm>
                <a:off x="8102576" y="5046263"/>
                <a:ext cx="4747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IN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EA6E76F-DD42-E4F8-2063-5B6D1E3BE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576" y="5046263"/>
                <a:ext cx="474717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Arc 94">
            <a:extLst>
              <a:ext uri="{FF2B5EF4-FFF2-40B4-BE49-F238E27FC236}">
                <a16:creationId xmlns:a16="http://schemas.microsoft.com/office/drawing/2014/main" id="{69EE9F51-6A31-E47E-DEAD-38B6D58DE671}"/>
              </a:ext>
            </a:extLst>
          </p:cNvPr>
          <p:cNvSpPr/>
          <p:nvPr/>
        </p:nvSpPr>
        <p:spPr>
          <a:xfrm>
            <a:off x="8337197" y="4765194"/>
            <a:ext cx="1403497" cy="721610"/>
          </a:xfrm>
          <a:prstGeom prst="arc">
            <a:avLst>
              <a:gd name="adj1" fmla="val 10783649"/>
              <a:gd name="adj2" fmla="val 16350001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E5AD247-88E8-7FDE-2006-5EAEF17C8472}"/>
                  </a:ext>
                </a:extLst>
              </p:cNvPr>
              <p:cNvSpPr txBox="1"/>
              <p:nvPr/>
            </p:nvSpPr>
            <p:spPr>
              <a:xfrm>
                <a:off x="8159102" y="2918422"/>
                <a:ext cx="4747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IN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E5AD247-88E8-7FDE-2006-5EAEF17C8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102" y="2918422"/>
                <a:ext cx="474717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Arc 96">
            <a:extLst>
              <a:ext uri="{FF2B5EF4-FFF2-40B4-BE49-F238E27FC236}">
                <a16:creationId xmlns:a16="http://schemas.microsoft.com/office/drawing/2014/main" id="{1BE88893-D3CF-37F6-EC2D-1C4D2E8B916B}"/>
              </a:ext>
            </a:extLst>
          </p:cNvPr>
          <p:cNvSpPr/>
          <p:nvPr/>
        </p:nvSpPr>
        <p:spPr>
          <a:xfrm>
            <a:off x="7841745" y="3207346"/>
            <a:ext cx="1403497" cy="721610"/>
          </a:xfrm>
          <a:prstGeom prst="arc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EA1F748-AF5C-9863-0A71-211C6071AC7E}"/>
                  </a:ext>
                </a:extLst>
              </p:cNvPr>
              <p:cNvSpPr txBox="1"/>
              <p:nvPr/>
            </p:nvSpPr>
            <p:spPr>
              <a:xfrm>
                <a:off x="11388963" y="2795168"/>
                <a:ext cx="4747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sz="3200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EA1F748-AF5C-9863-0A71-211C6071A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8963" y="2795168"/>
                <a:ext cx="474717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Arc 104">
            <a:extLst>
              <a:ext uri="{FF2B5EF4-FFF2-40B4-BE49-F238E27FC236}">
                <a16:creationId xmlns:a16="http://schemas.microsoft.com/office/drawing/2014/main" id="{EE236D42-DDF8-9D2E-3467-2C7A4DB76932}"/>
              </a:ext>
            </a:extLst>
          </p:cNvPr>
          <p:cNvSpPr/>
          <p:nvPr/>
        </p:nvSpPr>
        <p:spPr>
          <a:xfrm flipH="1">
            <a:off x="10753285" y="3080042"/>
            <a:ext cx="1403497" cy="721610"/>
          </a:xfrm>
          <a:prstGeom prst="arc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5E62C56-E5EB-F765-C851-ADD2B280D54D}"/>
              </a:ext>
            </a:extLst>
          </p:cNvPr>
          <p:cNvGrpSpPr/>
          <p:nvPr/>
        </p:nvGrpSpPr>
        <p:grpSpPr>
          <a:xfrm>
            <a:off x="78186" y="655443"/>
            <a:ext cx="1143000" cy="1143000"/>
            <a:chOff x="2379643" y="355681"/>
            <a:chExt cx="1143000" cy="1143000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5C1DB111-19A0-C147-1BF5-946BA654C36A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3553F7C6-33B3-3FE8-B0C5-33BB695EBB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0DF2036F-F27A-32C2-1EE6-D8A94F36E70C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711384B3-426E-B952-FEEC-F35B61AE3A49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2B28663B-CDF1-BFC5-78FD-6586E3FCC2E5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Speech Bubble: Rectangle 130">
                <a:extLst>
                  <a:ext uri="{FF2B5EF4-FFF2-40B4-BE49-F238E27FC236}">
                    <a16:creationId xmlns:a16="http://schemas.microsoft.com/office/drawing/2014/main" id="{A66C8AC4-0C15-C307-F1F9-9DDD59A261AB}"/>
                  </a:ext>
                </a:extLst>
              </p:cNvPr>
              <p:cNvSpPr/>
              <p:nvPr/>
            </p:nvSpPr>
            <p:spPr>
              <a:xfrm>
                <a:off x="1288735" y="741927"/>
                <a:ext cx="3020882" cy="949812"/>
              </a:xfrm>
              <a:prstGeom prst="wedgeRectCallout">
                <a:avLst>
                  <a:gd name="adj1" fmla="val -65409"/>
                  <a:gd name="adj2" fmla="val 32318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</m:e>
                      </m:func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1" name="Speech Bubble: Rectangle 130">
                <a:extLst>
                  <a:ext uri="{FF2B5EF4-FFF2-40B4-BE49-F238E27FC236}">
                    <a16:creationId xmlns:a16="http://schemas.microsoft.com/office/drawing/2014/main" id="{A66C8AC4-0C15-C307-F1F9-9DDD59A261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735" y="741927"/>
                <a:ext cx="3020882" cy="949812"/>
              </a:xfrm>
              <a:prstGeom prst="wedgeRectCallout">
                <a:avLst>
                  <a:gd name="adj1" fmla="val -65409"/>
                  <a:gd name="adj2" fmla="val 32318"/>
                </a:avLst>
              </a:prstGeom>
              <a:blipFill>
                <a:blip r:embed="rId17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2" name="Picture 131" descr="A cartoon of a person waving her hand&#10;&#10;Description automatically generated">
            <a:extLst>
              <a:ext uri="{FF2B5EF4-FFF2-40B4-BE49-F238E27FC236}">
                <a16:creationId xmlns:a16="http://schemas.microsoft.com/office/drawing/2014/main" id="{904F20AE-4E36-BBBA-9135-8042785A00B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79" y="56127"/>
            <a:ext cx="1371600" cy="1371600"/>
          </a:xfrm>
          <a:prstGeom prst="rect">
            <a:avLst/>
          </a:prstGeom>
        </p:spPr>
      </p:pic>
      <p:sp>
        <p:nvSpPr>
          <p:cNvPr id="133" name="Speech Bubble: Rectangle 132">
            <a:extLst>
              <a:ext uri="{FF2B5EF4-FFF2-40B4-BE49-F238E27FC236}">
                <a16:creationId xmlns:a16="http://schemas.microsoft.com/office/drawing/2014/main" id="{B97D2ED3-9214-2C07-0C4B-E347287ED9BD}"/>
              </a:ext>
            </a:extLst>
          </p:cNvPr>
          <p:cNvSpPr/>
          <p:nvPr/>
        </p:nvSpPr>
        <p:spPr>
          <a:xfrm>
            <a:off x="8474149" y="112837"/>
            <a:ext cx="2544840" cy="900643"/>
          </a:xfrm>
          <a:prstGeom prst="wedgeRectCallout">
            <a:avLst>
              <a:gd name="adj1" fmla="val 68800"/>
              <a:gd name="adj2" fmla="val 4301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Notice that the NN learnt a very different decision boundary than the DT</a:t>
            </a:r>
            <a:endParaRPr lang="en-IN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72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0.05026 -0.086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-432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44444E-6 L -0.05053 0.0900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" y="449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3.7037E-7 L -0.05065 0.091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9" y="456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-0.05091 0.0902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  <p:bldP spid="60" grpId="0" animBg="1"/>
      <p:bldP spid="42" grpId="0" animBg="1"/>
      <p:bldP spid="43" grpId="0" animBg="1"/>
      <p:bldP spid="44" grpId="0" animBg="1"/>
      <p:bldP spid="45" grpId="0" animBg="1"/>
      <p:bldP spid="69" grpId="0" animBg="1"/>
      <p:bldP spid="69" grpId="1" animBg="1"/>
      <p:bldP spid="70" grpId="0" animBg="1"/>
      <p:bldP spid="131" grpId="0" animBg="1"/>
      <p:bldP spid="1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B0DD0D6-6D7B-09E0-2FA4-4F5D439AE6E2}"/>
              </a:ext>
            </a:extLst>
          </p:cNvPr>
          <p:cNvSpPr/>
          <p:nvPr/>
        </p:nvSpPr>
        <p:spPr>
          <a:xfrm rot="18900000">
            <a:off x="9366489" y="1298539"/>
            <a:ext cx="879407" cy="5105270"/>
          </a:xfrm>
          <a:custGeom>
            <a:avLst/>
            <a:gdLst>
              <a:gd name="connsiteX0" fmla="*/ 0 w 879407"/>
              <a:gd name="connsiteY0" fmla="*/ 437210 h 5105270"/>
              <a:gd name="connsiteX1" fmla="*/ 437210 w 879407"/>
              <a:gd name="connsiteY1" fmla="*/ 0 h 5105270"/>
              <a:gd name="connsiteX2" fmla="*/ 879407 w 879407"/>
              <a:gd name="connsiteY2" fmla="*/ 442198 h 5105270"/>
              <a:gd name="connsiteX3" fmla="*/ 879407 w 879407"/>
              <a:gd name="connsiteY3" fmla="*/ 4730429 h 5105270"/>
              <a:gd name="connsiteX4" fmla="*/ 504566 w 879407"/>
              <a:gd name="connsiteY4" fmla="*/ 5105270 h 5105270"/>
              <a:gd name="connsiteX5" fmla="*/ 0 w 879407"/>
              <a:gd name="connsiteY5" fmla="*/ 4600705 h 510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9407" h="5105270">
                <a:moveTo>
                  <a:pt x="0" y="437210"/>
                </a:moveTo>
                <a:lnTo>
                  <a:pt x="437210" y="0"/>
                </a:lnTo>
                <a:lnTo>
                  <a:pt x="879407" y="442198"/>
                </a:lnTo>
                <a:lnTo>
                  <a:pt x="879407" y="4730429"/>
                </a:lnTo>
                <a:lnTo>
                  <a:pt x="504566" y="5105270"/>
                </a:lnTo>
                <a:lnTo>
                  <a:pt x="0" y="4600705"/>
                </a:lnTo>
                <a:close/>
              </a:path>
            </a:pathLst>
          </a:cu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34FE88A-EB89-E2F9-DD1B-60E000D4BF56}"/>
              </a:ext>
            </a:extLst>
          </p:cNvPr>
          <p:cNvSpPr/>
          <p:nvPr/>
        </p:nvSpPr>
        <p:spPr>
          <a:xfrm>
            <a:off x="8003556" y="2672373"/>
            <a:ext cx="2952000" cy="2937922"/>
          </a:xfrm>
          <a:prstGeom prst="rtTriangle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EB331130-3B26-D98E-5DCD-542D5190E0DB}"/>
              </a:ext>
            </a:extLst>
          </p:cNvPr>
          <p:cNvSpPr/>
          <p:nvPr/>
        </p:nvSpPr>
        <p:spPr>
          <a:xfrm flipH="1" flipV="1">
            <a:off x="8611489" y="2046267"/>
            <a:ext cx="3024000" cy="3006000"/>
          </a:xfrm>
          <a:prstGeom prst="rtTriangle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EF4E87-461E-33B4-227F-4FB71F00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13547D2-A003-E90A-8DF3-273FE3421B9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03505" y="1975389"/>
                <a:ext cx="7448028" cy="4437058"/>
              </a:xfrm>
            </p:spPr>
            <p:txBody>
              <a:bodyPr/>
              <a:lstStyle/>
              <a:p>
                <a:r>
                  <a:rPr lang="en-US" dirty="0"/>
                  <a:t>Note that the classifier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IN" dirty="0"/>
                  <a:t> will also solve this problem. Can you find model parameter values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for the previous neural network that will yield this classifier?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13547D2-A003-E90A-8DF3-273FE3421B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3505" y="1975389"/>
                <a:ext cx="7448028" cy="4437058"/>
              </a:xfrm>
              <a:blipFill>
                <a:blip r:embed="rId2"/>
                <a:stretch>
                  <a:fillRect l="-1800" t="-3297" r="-7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2CAF2E4B-D187-1E3A-52BD-E13CD5C28266}"/>
              </a:ext>
            </a:extLst>
          </p:cNvPr>
          <p:cNvGrpSpPr/>
          <p:nvPr/>
        </p:nvGrpSpPr>
        <p:grpSpPr>
          <a:xfrm>
            <a:off x="8069122" y="1303010"/>
            <a:ext cx="4122878" cy="4813789"/>
            <a:chOff x="1211261" y="1111624"/>
            <a:chExt cx="4122878" cy="481378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A509DA9-D76C-F170-A0BD-5B4E0D57718E}"/>
                </a:ext>
              </a:extLst>
            </p:cNvPr>
            <p:cNvGrpSpPr/>
            <p:nvPr/>
          </p:nvGrpSpPr>
          <p:grpSpPr>
            <a:xfrm>
              <a:off x="2793560" y="2105598"/>
              <a:ext cx="498100" cy="2825840"/>
              <a:chOff x="3095641" y="1625187"/>
              <a:chExt cx="498100" cy="282584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5CB6032-D07B-D884-A1F3-D30011CFACD4}"/>
                  </a:ext>
                </a:extLst>
              </p:cNvPr>
              <p:cNvSpPr txBox="1"/>
              <p:nvPr/>
            </p:nvSpPr>
            <p:spPr>
              <a:xfrm>
                <a:off x="3095641" y="1625187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2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BE4B725-662D-B215-C4A7-67642A831B25}"/>
                  </a:ext>
                </a:extLst>
              </p:cNvPr>
              <p:cNvSpPr txBox="1"/>
              <p:nvPr/>
            </p:nvSpPr>
            <p:spPr>
              <a:xfrm>
                <a:off x="3095641" y="2237813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1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CF65CA9-91F7-7BE4-1835-E94473AA4C91}"/>
                  </a:ext>
                </a:extLst>
              </p:cNvPr>
              <p:cNvSpPr txBox="1"/>
              <p:nvPr/>
            </p:nvSpPr>
            <p:spPr>
              <a:xfrm>
                <a:off x="3095641" y="2850439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0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DF8AC23-87BA-4AD1-F21F-1D6E1F2A591C}"/>
                  </a:ext>
                </a:extLst>
              </p:cNvPr>
              <p:cNvSpPr txBox="1"/>
              <p:nvPr/>
            </p:nvSpPr>
            <p:spPr>
              <a:xfrm>
                <a:off x="3095641" y="3469069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-1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6D989D-60B7-13EC-F61B-BBC0D98A57DA}"/>
                  </a:ext>
                </a:extLst>
              </p:cNvPr>
              <p:cNvSpPr txBox="1"/>
              <p:nvPr/>
            </p:nvSpPr>
            <p:spPr>
              <a:xfrm>
                <a:off x="3095641" y="4081695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-2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6FB8BBA-B10E-EE44-B015-EF063A131C06}"/>
                </a:ext>
              </a:extLst>
            </p:cNvPr>
            <p:cNvGrpSpPr/>
            <p:nvPr/>
          </p:nvGrpSpPr>
          <p:grpSpPr>
            <a:xfrm>
              <a:off x="1211261" y="2414738"/>
              <a:ext cx="3710760" cy="2451791"/>
              <a:chOff x="384301" y="1934327"/>
              <a:chExt cx="5700492" cy="2451791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70D95F9-C712-9ADB-5970-93E63A935D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301" y="3166918"/>
                <a:ext cx="5700492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55A6294-7D28-2BBB-4261-EBFCFE921F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301" y="1934327"/>
                <a:ext cx="5486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B648A42-3E35-2745-DBDA-AE644C327A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301" y="2548467"/>
                <a:ext cx="5486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37163F7-395E-703E-AB87-09925E8D0B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301" y="3776747"/>
                <a:ext cx="5486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EADB91C-AD45-CA3D-F2A3-FBA5081A51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301" y="4386118"/>
                <a:ext cx="5486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1BD05F2-F756-3D99-7909-8DF426DD20F9}"/>
                </a:ext>
              </a:extLst>
            </p:cNvPr>
            <p:cNvGrpSpPr/>
            <p:nvPr/>
          </p:nvGrpSpPr>
          <p:grpSpPr>
            <a:xfrm>
              <a:off x="1723761" y="1369411"/>
              <a:ext cx="2466404" cy="4152721"/>
              <a:chOff x="1969159" y="889000"/>
              <a:chExt cx="2466404" cy="4152721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6F35687-F52B-61CF-A63B-D3A8889745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2361" y="889000"/>
                <a:ext cx="0" cy="4152721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stealth" w="lg" len="lg"/>
                <a:tailEnd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7F88771-94E7-BF6E-F7EA-A987D3B7ED8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6960" y="3183370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EE1430E-2604-A4A3-69DD-C2D70DCFE8A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40359" y="3183370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A563DDA-0406-9656-5367-79BBB3156DA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606763" y="3183370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3576FD0-706C-3530-CFBA-D1AF600D0EB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990162" y="3183370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189C2C-7911-FC9A-9E84-EAD5194342C6}"/>
                </a:ext>
              </a:extLst>
            </p:cNvPr>
            <p:cNvSpPr txBox="1"/>
            <p:nvPr/>
          </p:nvSpPr>
          <p:spPr>
            <a:xfrm>
              <a:off x="1497854" y="5556081"/>
              <a:ext cx="2918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-2        -1         0          1         2 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FC1C8AA-DDD9-2D2E-3C95-716670C9FE35}"/>
                    </a:ext>
                  </a:extLst>
                </p:cNvPr>
                <p:cNvSpPr txBox="1"/>
                <p:nvPr/>
              </p:nvSpPr>
              <p:spPr>
                <a:xfrm>
                  <a:off x="4820987" y="3416496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FC1C8AA-DDD9-2D2E-3C95-716670C9FE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0987" y="3416496"/>
                  <a:ext cx="513152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0C8D448-576F-E418-C6BD-075381BF9938}"/>
                    </a:ext>
                  </a:extLst>
                </p:cNvPr>
                <p:cNvSpPr txBox="1"/>
                <p:nvPr/>
              </p:nvSpPr>
              <p:spPr>
                <a:xfrm>
                  <a:off x="3127471" y="1111624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0C8D448-576F-E418-C6BD-075381BF99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471" y="1111624"/>
                  <a:ext cx="513152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073F3C21-DFA5-C6B1-6F92-44B9E0FEB9D4}"/>
              </a:ext>
            </a:extLst>
          </p:cNvPr>
          <p:cNvSpPr/>
          <p:nvPr/>
        </p:nvSpPr>
        <p:spPr>
          <a:xfrm flipH="1" flipV="1">
            <a:off x="10275883" y="3073344"/>
            <a:ext cx="311085" cy="31108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55F1351-F3E7-98E6-AA7A-36AEFF1DCF48}"/>
              </a:ext>
            </a:extLst>
          </p:cNvPr>
          <p:cNvSpPr/>
          <p:nvPr/>
        </p:nvSpPr>
        <p:spPr>
          <a:xfrm>
            <a:off x="10273098" y="4309731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FF78D09-D451-2B9D-7BD0-2F1A77A9539F}"/>
              </a:ext>
            </a:extLst>
          </p:cNvPr>
          <p:cNvSpPr/>
          <p:nvPr/>
        </p:nvSpPr>
        <p:spPr>
          <a:xfrm flipH="1">
            <a:off x="9030643" y="4309731"/>
            <a:ext cx="311085" cy="31108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C9FBB64-A5C0-D6B7-01D9-F7A54E900AAF}"/>
              </a:ext>
            </a:extLst>
          </p:cNvPr>
          <p:cNvSpPr/>
          <p:nvPr/>
        </p:nvSpPr>
        <p:spPr>
          <a:xfrm flipV="1">
            <a:off x="9027858" y="3073344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69DEEF-5BBB-BB61-9A6B-D49B63C8507C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 rot="16200000" flipV="1">
            <a:off x="8005482" y="2660221"/>
            <a:ext cx="2944035" cy="295611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329BBF1-2CA7-3995-DFF6-EF1A1D806D73}"/>
              </a:ext>
            </a:extLst>
          </p:cNvPr>
          <p:cNvCxnSpPr>
            <a:cxnSpLocks/>
            <a:stCxn id="5" idx="3"/>
          </p:cNvCxnSpPr>
          <p:nvPr/>
        </p:nvCxnSpPr>
        <p:spPr>
          <a:xfrm rot="16200000" flipV="1">
            <a:off x="8603237" y="2026384"/>
            <a:ext cx="3047221" cy="306039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43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18CB2-24B2-544B-3940-6C9E35AD6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9F4D-3B23-483E-A1BB-CD4683FD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840401-8A3F-F7E8-687F-AA44969D4657}"/>
              </a:ext>
            </a:extLst>
          </p:cNvPr>
          <p:cNvGrpSpPr/>
          <p:nvPr/>
        </p:nvGrpSpPr>
        <p:grpSpPr>
          <a:xfrm>
            <a:off x="353025" y="631213"/>
            <a:ext cx="5987413" cy="4813789"/>
            <a:chOff x="353025" y="631213"/>
            <a:chExt cx="5987413" cy="481378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99B9A38-5224-3E1A-CB8E-F7BB24DA0EA3}"/>
                </a:ext>
              </a:extLst>
            </p:cNvPr>
            <p:cNvGrpSpPr/>
            <p:nvPr/>
          </p:nvGrpSpPr>
          <p:grpSpPr>
            <a:xfrm>
              <a:off x="353025" y="889000"/>
              <a:ext cx="5700492" cy="4556002"/>
              <a:chOff x="353025" y="1119854"/>
              <a:chExt cx="5700492" cy="455600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8F5664A-2BB7-D096-EEE5-6D2C5FBA23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4466" y="1119854"/>
                <a:ext cx="0" cy="4152721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stealth" w="lg" len="lg"/>
                <a:tailEnd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573511F-6863-FD9A-2E5B-670F25BD2E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025" y="4720805"/>
                <a:ext cx="5700492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F0ECFAB7-7F87-BA2D-EFEA-F95F4C0D77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025" y="1650104"/>
                <a:ext cx="5486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7612B38-4F6E-2BF4-FF70-A6F754B2D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025" y="2264244"/>
                <a:ext cx="5486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C7111A2-3409-B2F3-0F62-60F8A48BF5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025" y="2878384"/>
                <a:ext cx="5486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34C1753-25FF-4BBB-A246-EBDF04B3C1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025" y="3492524"/>
                <a:ext cx="5486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E848DAB-6DE8-D124-23A4-67680ACFC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025" y="4106664"/>
                <a:ext cx="54864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6F1D23C-B84A-C4C2-A2E8-54A72E8FFD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7592" y="3414224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43CFD35-D65D-4D72-C897-986DB040234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579009" y="3414224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D1FA347-AE78-F501-D873-46AA140BD23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195610" y="3414224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3745957-4E4E-5F5F-E342-9CA2384EA2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737199" y="3414224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A69391B-C644-E35D-A6A4-494423D90AF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120597" y="3414224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7AECAC5-3C8C-A519-38DA-A1A18BA2033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503996" y="3414224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6ED16BB-C811-9747-A8D0-080B0027D9B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887395" y="3414224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F92413-3531-D8FB-2D8B-8197D06ED350}"/>
                  </a:ext>
                </a:extLst>
              </p:cNvPr>
              <p:cNvSpPr txBox="1"/>
              <p:nvPr/>
            </p:nvSpPr>
            <p:spPr>
              <a:xfrm>
                <a:off x="424136" y="5306524"/>
                <a:ext cx="5415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-3        -2        -1          0          1         2          3         4         5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9D35E3C-3B44-C557-7BD4-005CBF09E6E9}"/>
                  </a:ext>
                </a:extLst>
              </p:cNvPr>
              <p:cNvSpPr txBox="1"/>
              <p:nvPr/>
            </p:nvSpPr>
            <p:spPr>
              <a:xfrm>
                <a:off x="2436016" y="1955104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4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6908513-9884-EF04-E77D-2A3A5464B687}"/>
                  </a:ext>
                </a:extLst>
              </p:cNvPr>
              <p:cNvSpPr txBox="1"/>
              <p:nvPr/>
            </p:nvSpPr>
            <p:spPr>
              <a:xfrm>
                <a:off x="2436016" y="2567730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3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4C61E8C-99D6-4154-7D38-84E69BBD92EC}"/>
                  </a:ext>
                </a:extLst>
              </p:cNvPr>
              <p:cNvSpPr txBox="1"/>
              <p:nvPr/>
            </p:nvSpPr>
            <p:spPr>
              <a:xfrm>
                <a:off x="2436016" y="3180356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2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BA28C75-12AC-BDC4-473A-8B826E06604C}"/>
                  </a:ext>
                </a:extLst>
              </p:cNvPr>
              <p:cNvSpPr txBox="1"/>
              <p:nvPr/>
            </p:nvSpPr>
            <p:spPr>
              <a:xfrm>
                <a:off x="2436016" y="3798986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1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A69351A-DCB5-0400-64EE-B08679AB0DFA}"/>
                  </a:ext>
                </a:extLst>
              </p:cNvPr>
              <p:cNvSpPr txBox="1"/>
              <p:nvPr/>
            </p:nvSpPr>
            <p:spPr>
              <a:xfrm>
                <a:off x="2436016" y="4411612"/>
                <a:ext cx="498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j-lt"/>
                  </a:rPr>
                  <a:t>0</a:t>
                </a:r>
                <a:endParaRPr lang="en-IN" dirty="0">
                  <a:solidFill>
                    <a:schemeClr val="bg1">
                      <a:lumMod val="75000"/>
                    </a:schemeClr>
                  </a:solidFill>
                  <a:latin typeface="+mj-lt"/>
                </a:endParaRP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8FFE274-56D7-229D-A44F-3D79F79F350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262480" y="3414224"/>
                <a:ext cx="36576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0AA3A0E-DE4B-6616-8E18-34C01B5D7137}"/>
                    </a:ext>
                  </a:extLst>
                </p:cNvPr>
                <p:cNvSpPr txBox="1"/>
                <p:nvPr/>
              </p:nvSpPr>
              <p:spPr>
                <a:xfrm>
                  <a:off x="5827286" y="4074002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0AA3A0E-DE4B-6616-8E18-34C01B5D71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7286" y="4074002"/>
                  <a:ext cx="513152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3BFE276-E998-D914-6580-4E3F9CA221EA}"/>
                    </a:ext>
                  </a:extLst>
                </p:cNvPr>
                <p:cNvSpPr txBox="1"/>
                <p:nvPr/>
              </p:nvSpPr>
              <p:spPr>
                <a:xfrm>
                  <a:off x="3096225" y="631213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3BFE276-E998-D914-6580-4E3F9CA221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6225" y="631213"/>
                  <a:ext cx="513152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A6A5A9E1-3A38-3C7C-F539-3735B68F1A95}"/>
              </a:ext>
            </a:extLst>
          </p:cNvPr>
          <p:cNvSpPr/>
          <p:nvPr/>
        </p:nvSpPr>
        <p:spPr>
          <a:xfrm>
            <a:off x="5102156" y="1875561"/>
            <a:ext cx="311085" cy="3110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66C083D-F463-01D9-0DB6-7835B04247FE}"/>
              </a:ext>
            </a:extLst>
          </p:cNvPr>
          <p:cNvSpPr/>
          <p:nvPr/>
        </p:nvSpPr>
        <p:spPr>
          <a:xfrm>
            <a:off x="4476678" y="2502184"/>
            <a:ext cx="311085" cy="3110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45B5EAB-5E43-D56E-22FF-008F2CC460B5}"/>
              </a:ext>
            </a:extLst>
          </p:cNvPr>
          <p:cNvSpPr/>
          <p:nvPr/>
        </p:nvSpPr>
        <p:spPr>
          <a:xfrm>
            <a:off x="3868953" y="3113315"/>
            <a:ext cx="311085" cy="3110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4B9DA28-C58B-E86E-D69E-C367A780717D}"/>
              </a:ext>
            </a:extLst>
          </p:cNvPr>
          <p:cNvSpPr/>
          <p:nvPr/>
        </p:nvSpPr>
        <p:spPr>
          <a:xfrm>
            <a:off x="3244038" y="3730465"/>
            <a:ext cx="311085" cy="3110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90112F3-62D6-05E5-202B-C6689DDE8AEB}"/>
              </a:ext>
            </a:extLst>
          </p:cNvPr>
          <p:cNvSpPr/>
          <p:nvPr/>
        </p:nvSpPr>
        <p:spPr>
          <a:xfrm>
            <a:off x="2015629" y="3113315"/>
            <a:ext cx="311085" cy="3110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21A0A52-6D62-2B6F-82A6-AE1FC8F831AE}"/>
              </a:ext>
            </a:extLst>
          </p:cNvPr>
          <p:cNvSpPr/>
          <p:nvPr/>
        </p:nvSpPr>
        <p:spPr>
          <a:xfrm>
            <a:off x="790105" y="1873623"/>
            <a:ext cx="311085" cy="3110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2CD1CD2-5F4E-BB09-D90F-2078AEED9121}"/>
              </a:ext>
            </a:extLst>
          </p:cNvPr>
          <p:cNvSpPr/>
          <p:nvPr/>
        </p:nvSpPr>
        <p:spPr>
          <a:xfrm>
            <a:off x="1406706" y="2502184"/>
            <a:ext cx="311085" cy="3110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8DD38A3-F51C-BB20-0955-FC1AC60997EB}"/>
              </a:ext>
            </a:extLst>
          </p:cNvPr>
          <p:cNvSpPr/>
          <p:nvPr/>
        </p:nvSpPr>
        <p:spPr>
          <a:xfrm>
            <a:off x="2641381" y="3718146"/>
            <a:ext cx="311085" cy="3110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2878D12-E888-69B0-5D68-56A808AC9B19}"/>
              </a:ext>
            </a:extLst>
          </p:cNvPr>
          <p:cNvGrpSpPr/>
          <p:nvPr/>
        </p:nvGrpSpPr>
        <p:grpSpPr>
          <a:xfrm>
            <a:off x="5724169" y="1725841"/>
            <a:ext cx="3385173" cy="3479977"/>
            <a:chOff x="5165275" y="2254699"/>
            <a:chExt cx="3385173" cy="34799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3618CF00-067A-E3F4-18B1-42DE296040B5}"/>
                    </a:ext>
                  </a:extLst>
                </p:cNvPr>
                <p:cNvSpPr/>
                <p:nvPr/>
              </p:nvSpPr>
              <p:spPr>
                <a:xfrm>
                  <a:off x="6166749" y="3757310"/>
                  <a:ext cx="1382229" cy="547007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IN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3D4AC39-7DC4-FC90-7DA4-D65322073D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6749" y="3757310"/>
                  <a:ext cx="1382229" cy="54700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4784B316-C06D-732A-5A0A-89092833E5B7}"/>
                    </a:ext>
                  </a:extLst>
                </p:cNvPr>
                <p:cNvSpPr txBox="1"/>
                <p:nvPr/>
              </p:nvSpPr>
              <p:spPr>
                <a:xfrm>
                  <a:off x="6466195" y="5149901"/>
                  <a:ext cx="783337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IN" sz="3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03209B0-15CB-1551-DB99-3EA53C5B89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195" y="5149901"/>
                  <a:ext cx="78333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2838C01-E939-F0A7-9A1E-F8D691AB4096}"/>
                </a:ext>
              </a:extLst>
            </p:cNvPr>
            <p:cNvCxnSpPr>
              <a:cxnSpLocks/>
              <a:stCxn id="66" idx="0"/>
              <a:endCxn id="63" idx="2"/>
            </p:cNvCxnSpPr>
            <p:nvPr/>
          </p:nvCxnSpPr>
          <p:spPr>
            <a:xfrm flipV="1">
              <a:off x="6857864" y="4304317"/>
              <a:ext cx="0" cy="845584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D24B6B9-35F7-5CEF-B13F-1019E222CE78}"/>
                </a:ext>
              </a:extLst>
            </p:cNvPr>
            <p:cNvCxnSpPr>
              <a:cxnSpLocks/>
              <a:stCxn id="63" idx="0"/>
              <a:endCxn id="69" idx="2"/>
            </p:cNvCxnSpPr>
            <p:nvPr/>
          </p:nvCxnSpPr>
          <p:spPr>
            <a:xfrm flipH="1" flipV="1">
              <a:off x="6857862" y="2839474"/>
              <a:ext cx="2" cy="91783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FDB121B-3741-E5FD-AA97-71A377FDA2B2}"/>
                    </a:ext>
                  </a:extLst>
                </p:cNvPr>
                <p:cNvSpPr txBox="1"/>
                <p:nvPr/>
              </p:nvSpPr>
              <p:spPr>
                <a:xfrm>
                  <a:off x="5165275" y="2254699"/>
                  <a:ext cx="3385173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32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US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IN" sz="3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FDB121B-3741-E5FD-AA97-71A377FDA2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5275" y="2254699"/>
                  <a:ext cx="3385173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A7A5CA7F-8410-7B96-600D-E99FC4F753F5}"/>
              </a:ext>
            </a:extLst>
          </p:cNvPr>
          <p:cNvSpPr txBox="1"/>
          <p:nvPr/>
        </p:nvSpPr>
        <p:spPr>
          <a:xfrm>
            <a:off x="4000522" y="5659986"/>
            <a:ext cx="184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ReLU activation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529496D4-07C0-B7E1-1C85-5861643D0258}"/>
              </a:ext>
            </a:extLst>
          </p:cNvPr>
          <p:cNvSpPr/>
          <p:nvPr/>
        </p:nvSpPr>
        <p:spPr>
          <a:xfrm>
            <a:off x="5022420" y="5858650"/>
            <a:ext cx="1403497" cy="721610"/>
          </a:xfrm>
          <a:prstGeom prst="arc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5615F05-6A28-4FD2-35D4-9FC3AE2EF100}"/>
              </a:ext>
            </a:extLst>
          </p:cNvPr>
          <p:cNvGrpSpPr/>
          <p:nvPr/>
        </p:nvGrpSpPr>
        <p:grpSpPr>
          <a:xfrm>
            <a:off x="8816285" y="2033390"/>
            <a:ext cx="3127524" cy="3319107"/>
            <a:chOff x="9376285" y="2420440"/>
            <a:chExt cx="3127524" cy="33191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20A7938D-4259-CDDA-B66C-B77D51C0CA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76285" y="5019547"/>
                  <a:ext cx="720000" cy="720000"/>
                </a:xfrm>
                <a:prstGeom prst="ellipse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20A7938D-4259-CDDA-B66C-B77D51C0CA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6285" y="5019547"/>
                  <a:ext cx="720000" cy="72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3F0EC8A8-AEB7-F62D-1030-FFFE509856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81002" y="5019547"/>
                  <a:ext cx="720000" cy="720000"/>
                </a:xfrm>
                <a:prstGeom prst="ellipse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3F0EC8A8-AEB7-F62D-1030-FFFE509856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1002" y="5019547"/>
                  <a:ext cx="720000" cy="72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6096DAC-1D2A-F0D0-0107-8C3D172777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76285" y="3752205"/>
              <a:ext cx="720000" cy="72000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D8BACCA-59E1-1667-87D8-10164D438C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81002" y="3752205"/>
              <a:ext cx="720000" cy="72000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18A0B40-616F-FA4F-C187-8BA4079980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78643" y="2420440"/>
              <a:ext cx="720000" cy="72000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CC4AA2F-1AA2-1ACB-331C-4CA2B683BE9C}"/>
                </a:ext>
              </a:extLst>
            </p:cNvPr>
            <p:cNvCxnSpPr>
              <a:cxnSpLocks/>
              <a:stCxn id="82" idx="0"/>
              <a:endCxn id="85" idx="4"/>
            </p:cNvCxnSpPr>
            <p:nvPr/>
          </p:nvCxnSpPr>
          <p:spPr>
            <a:xfrm flipV="1">
              <a:off x="9736285" y="4472205"/>
              <a:ext cx="1204717" cy="5473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3DE2B0E0-37B2-7C62-330E-0F1D5CA47DA9}"/>
                </a:ext>
              </a:extLst>
            </p:cNvPr>
            <p:cNvCxnSpPr>
              <a:cxnSpLocks/>
              <a:stCxn id="83" idx="0"/>
              <a:endCxn id="84" idx="4"/>
            </p:cNvCxnSpPr>
            <p:nvPr/>
          </p:nvCxnSpPr>
          <p:spPr>
            <a:xfrm flipH="1" flipV="1">
              <a:off x="9736285" y="4472205"/>
              <a:ext cx="1204717" cy="547342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A0BD1DB5-504F-0AF8-60DD-95E1A41F2F45}"/>
                </a:ext>
              </a:extLst>
            </p:cNvPr>
            <p:cNvCxnSpPr>
              <a:cxnSpLocks/>
              <a:stCxn id="82" idx="0"/>
              <a:endCxn id="84" idx="4"/>
            </p:cNvCxnSpPr>
            <p:nvPr/>
          </p:nvCxnSpPr>
          <p:spPr>
            <a:xfrm flipV="1">
              <a:off x="9736285" y="4472205"/>
              <a:ext cx="0" cy="5473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9DC347CB-8F0C-87C2-C17E-656885D99DCA}"/>
                </a:ext>
              </a:extLst>
            </p:cNvPr>
            <p:cNvCxnSpPr>
              <a:cxnSpLocks/>
              <a:stCxn id="83" idx="0"/>
              <a:endCxn id="85" idx="4"/>
            </p:cNvCxnSpPr>
            <p:nvPr/>
          </p:nvCxnSpPr>
          <p:spPr>
            <a:xfrm flipV="1">
              <a:off x="10941002" y="4472205"/>
              <a:ext cx="0" cy="547342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EF52D0B-2BC0-045E-A883-BA07CBD7901E}"/>
                </a:ext>
              </a:extLst>
            </p:cNvPr>
            <p:cNvCxnSpPr>
              <a:cxnSpLocks/>
              <a:stCxn id="84" idx="0"/>
              <a:endCxn id="86" idx="4"/>
            </p:cNvCxnSpPr>
            <p:nvPr/>
          </p:nvCxnSpPr>
          <p:spPr>
            <a:xfrm flipV="1">
              <a:off x="9736285" y="3140440"/>
              <a:ext cx="602358" cy="61176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FE87FFA-1D92-CB11-8BC6-FCAF77D766C8}"/>
                </a:ext>
              </a:extLst>
            </p:cNvPr>
            <p:cNvCxnSpPr>
              <a:cxnSpLocks/>
              <a:stCxn id="85" idx="0"/>
              <a:endCxn id="86" idx="4"/>
            </p:cNvCxnSpPr>
            <p:nvPr/>
          </p:nvCxnSpPr>
          <p:spPr>
            <a:xfrm flipH="1" flipV="1">
              <a:off x="10338643" y="3140440"/>
              <a:ext cx="602359" cy="61176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4669F10-414B-AFE4-8069-7B3F5535705B}"/>
                </a:ext>
              </a:extLst>
            </p:cNvPr>
            <p:cNvGrpSpPr/>
            <p:nvPr/>
          </p:nvGrpSpPr>
          <p:grpSpPr>
            <a:xfrm>
              <a:off x="9443804" y="3966940"/>
              <a:ext cx="578207" cy="253284"/>
              <a:chOff x="8161867" y="1813817"/>
              <a:chExt cx="821823" cy="360000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CDBBED39-D4DA-2741-332E-87043551F23B}"/>
                  </a:ext>
                </a:extLst>
              </p:cNvPr>
              <p:cNvCxnSpPr/>
              <p:nvPr/>
            </p:nvCxnSpPr>
            <p:spPr>
              <a:xfrm>
                <a:off x="8161867" y="2167467"/>
                <a:ext cx="491066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20F9502B-BC73-0170-988E-BD0B06E7D8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23690" y="1813817"/>
                <a:ext cx="360000" cy="360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0E2B1DE-7AD4-8F7E-FEB8-65CD3D3791ED}"/>
                </a:ext>
              </a:extLst>
            </p:cNvPr>
            <p:cNvGrpSpPr/>
            <p:nvPr/>
          </p:nvGrpSpPr>
          <p:grpSpPr>
            <a:xfrm>
              <a:off x="10651898" y="3966940"/>
              <a:ext cx="578207" cy="253284"/>
              <a:chOff x="8161867" y="1813817"/>
              <a:chExt cx="821823" cy="360000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496C9A8C-BBB3-F375-07D6-E858F58833CD}"/>
                  </a:ext>
                </a:extLst>
              </p:cNvPr>
              <p:cNvCxnSpPr/>
              <p:nvPr/>
            </p:nvCxnSpPr>
            <p:spPr>
              <a:xfrm>
                <a:off x="8161867" y="2167467"/>
                <a:ext cx="491066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5CB5763-CD09-5527-5CA6-A6AB5B830E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23690" y="1813817"/>
                <a:ext cx="360000" cy="360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0F0A8D5F-3494-4FCA-A737-F8B456816D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83809" y="3752205"/>
              <a:ext cx="720000" cy="72000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1</a:t>
              </a:r>
              <a:endParaRPr lang="en-IN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AA95FA9-AC9E-30CE-ABC9-9AC33CE4D6A3}"/>
                </a:ext>
              </a:extLst>
            </p:cNvPr>
            <p:cNvCxnSpPr>
              <a:cxnSpLocks/>
              <a:stCxn id="96" idx="0"/>
              <a:endCxn id="86" idx="4"/>
            </p:cNvCxnSpPr>
            <p:nvPr/>
          </p:nvCxnSpPr>
          <p:spPr>
            <a:xfrm flipH="1" flipV="1">
              <a:off x="10338643" y="3140440"/>
              <a:ext cx="1805166" cy="611765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361AE80-F7C5-0F98-5426-75A4EE90B6FF}"/>
                  </a:ext>
                </a:extLst>
              </p:cNvPr>
              <p:cNvSpPr txBox="1"/>
              <p:nvPr/>
            </p:nvSpPr>
            <p:spPr>
              <a:xfrm>
                <a:off x="8197999" y="4645743"/>
                <a:ext cx="4747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lang="en-IN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361AE80-F7C5-0F98-5426-75A4EE90B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999" y="4645743"/>
                <a:ext cx="47471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Arc 106">
            <a:extLst>
              <a:ext uri="{FF2B5EF4-FFF2-40B4-BE49-F238E27FC236}">
                <a16:creationId xmlns:a16="http://schemas.microsoft.com/office/drawing/2014/main" id="{182588BE-111B-6D6B-D828-A12F1B7904A1}"/>
              </a:ext>
            </a:extLst>
          </p:cNvPr>
          <p:cNvSpPr/>
          <p:nvPr/>
        </p:nvSpPr>
        <p:spPr>
          <a:xfrm>
            <a:off x="8401520" y="4416578"/>
            <a:ext cx="1403497" cy="721610"/>
          </a:xfrm>
          <a:prstGeom prst="arc">
            <a:avLst>
              <a:gd name="adj1" fmla="val 10783649"/>
              <a:gd name="adj2" fmla="val 16350001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1E5CB82E-F94B-8CC4-A659-F42065B2602A}"/>
                  </a:ext>
                </a:extLst>
              </p:cNvPr>
              <p:cNvSpPr txBox="1"/>
              <p:nvPr/>
            </p:nvSpPr>
            <p:spPr>
              <a:xfrm>
                <a:off x="11418348" y="2367247"/>
                <a:ext cx="4747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sz="3200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1E5CB82E-F94B-8CC4-A659-F42065B26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8348" y="2367247"/>
                <a:ext cx="474717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Arc 108">
            <a:extLst>
              <a:ext uri="{FF2B5EF4-FFF2-40B4-BE49-F238E27FC236}">
                <a16:creationId xmlns:a16="http://schemas.microsoft.com/office/drawing/2014/main" id="{947D3BCA-6733-50B9-97B7-7443B7F4BE57}"/>
              </a:ext>
            </a:extLst>
          </p:cNvPr>
          <p:cNvSpPr/>
          <p:nvPr/>
        </p:nvSpPr>
        <p:spPr>
          <a:xfrm flipH="1">
            <a:off x="10782670" y="2652121"/>
            <a:ext cx="1403497" cy="721610"/>
          </a:xfrm>
          <a:prstGeom prst="arc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50098D2-FFC3-BB97-F3A1-A22486096A3E}"/>
                  </a:ext>
                </a:extLst>
              </p:cNvPr>
              <p:cNvSpPr txBox="1"/>
              <p:nvPr/>
            </p:nvSpPr>
            <p:spPr>
              <a:xfrm>
                <a:off x="10962305" y="4645743"/>
                <a:ext cx="4747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𝐜</m:t>
                      </m:r>
                    </m:oMath>
                  </m:oMathPara>
                </a14:m>
                <a:endParaRPr lang="en-IN" sz="3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50098D2-FFC3-BB97-F3A1-A22486096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2305" y="4645743"/>
                <a:ext cx="474717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>
            <a:extLst>
              <a:ext uri="{FF2B5EF4-FFF2-40B4-BE49-F238E27FC236}">
                <a16:creationId xmlns:a16="http://schemas.microsoft.com/office/drawing/2014/main" id="{F7DBE18B-4D99-0193-0DFB-A5EC8ABA5A25}"/>
              </a:ext>
            </a:extLst>
          </p:cNvPr>
          <p:cNvSpPr/>
          <p:nvPr/>
        </p:nvSpPr>
        <p:spPr>
          <a:xfrm flipH="1">
            <a:off x="9735647" y="4459369"/>
            <a:ext cx="1403497" cy="721610"/>
          </a:xfrm>
          <a:prstGeom prst="arc">
            <a:avLst>
              <a:gd name="adj1" fmla="val 10783649"/>
              <a:gd name="adj2" fmla="val 16350001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0F2DFEF-141F-C0AD-684D-5701ED59AC3C}"/>
                  </a:ext>
                </a:extLst>
              </p:cNvPr>
              <p:cNvSpPr txBox="1"/>
              <p:nvPr/>
            </p:nvSpPr>
            <p:spPr>
              <a:xfrm>
                <a:off x="8280164" y="2382834"/>
                <a:ext cx="4747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IN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0F2DFEF-141F-C0AD-684D-5701ED59A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164" y="2382834"/>
                <a:ext cx="474717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9344B916-22C9-92C0-6F7C-7E57236818B4}"/>
              </a:ext>
            </a:extLst>
          </p:cNvPr>
          <p:cNvSpPr/>
          <p:nvPr/>
        </p:nvSpPr>
        <p:spPr>
          <a:xfrm>
            <a:off x="7962807" y="2671758"/>
            <a:ext cx="1403497" cy="721610"/>
          </a:xfrm>
          <a:prstGeom prst="arc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A2578E5-4F3C-0CAE-9A88-E9345F43E8A0}"/>
              </a:ext>
            </a:extLst>
          </p:cNvPr>
          <p:cNvGrpSpPr/>
          <p:nvPr/>
        </p:nvGrpSpPr>
        <p:grpSpPr>
          <a:xfrm>
            <a:off x="11049000" y="14800"/>
            <a:ext cx="1143000" cy="1143000"/>
            <a:chOff x="2379643" y="355681"/>
            <a:chExt cx="1143000" cy="1143000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CBC32F3E-DF88-086E-4FA9-ADE46F9ECB35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82C8779-1F65-7E67-AC0E-B02F442F98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AF47BEE3-E4A4-1A64-6622-62305CF8C0EC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4CA0FABB-3E4E-7DEF-247E-C3DEA04D599C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428A1DEF-DB12-E25E-AE1B-27D10D7260D1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22" name="Speech Bubble: Rectangle 121">
            <a:extLst>
              <a:ext uri="{FF2B5EF4-FFF2-40B4-BE49-F238E27FC236}">
                <a16:creationId xmlns:a16="http://schemas.microsoft.com/office/drawing/2014/main" id="{8C46D898-D418-18B9-8676-B3F20A78B0D3}"/>
              </a:ext>
            </a:extLst>
          </p:cNvPr>
          <p:cNvSpPr/>
          <p:nvPr/>
        </p:nvSpPr>
        <p:spPr>
          <a:xfrm>
            <a:off x="7025089" y="98806"/>
            <a:ext cx="3955834" cy="900643"/>
          </a:xfrm>
          <a:prstGeom prst="wedgeRectCallout">
            <a:avLst>
              <a:gd name="adj1" fmla="val 63930"/>
              <a:gd name="adj2" fmla="val 45377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Note that this neural network creates two new features even though the data point had only one feature to begin with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303F7C-B46B-AB8A-7AB5-93AC2B57BB86}"/>
                  </a:ext>
                </a:extLst>
              </p:cNvPr>
              <p:cNvSpPr txBox="1"/>
              <p:nvPr/>
            </p:nvSpPr>
            <p:spPr>
              <a:xfrm>
                <a:off x="3819534" y="6029318"/>
                <a:ext cx="600619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4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4000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000" b="1" i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IN" sz="4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303F7C-B46B-AB8A-7AB5-93AC2B57B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534" y="6029318"/>
                <a:ext cx="6006192" cy="707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A27768CC-A73D-6AD4-C681-D5B9C9B56128}"/>
              </a:ext>
            </a:extLst>
          </p:cNvPr>
          <p:cNvSpPr txBox="1"/>
          <p:nvPr/>
        </p:nvSpPr>
        <p:spPr>
          <a:xfrm>
            <a:off x="10543463" y="1384569"/>
            <a:ext cx="120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 final activation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10165E01-647C-B6C5-1244-ECAEEFB63689}"/>
              </a:ext>
            </a:extLst>
          </p:cNvPr>
          <p:cNvSpPr/>
          <p:nvPr/>
        </p:nvSpPr>
        <p:spPr>
          <a:xfrm flipH="1">
            <a:off x="9979477" y="1657566"/>
            <a:ext cx="1403497" cy="721610"/>
          </a:xfrm>
          <a:prstGeom prst="arc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BB770D6-3A88-59D0-4AA3-3F90938055B3}"/>
              </a:ext>
            </a:extLst>
          </p:cNvPr>
          <p:cNvSpPr/>
          <p:nvPr/>
        </p:nvSpPr>
        <p:spPr>
          <a:xfrm>
            <a:off x="9783084" y="3265530"/>
            <a:ext cx="551122" cy="721610"/>
          </a:xfrm>
          <a:prstGeom prst="arc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0411E7-EE5A-A451-CEEB-2DBD938A5FDD}"/>
              </a:ext>
            </a:extLst>
          </p:cNvPr>
          <p:cNvSpPr txBox="1"/>
          <p:nvPr/>
        </p:nvSpPr>
        <p:spPr>
          <a:xfrm>
            <a:off x="9430056" y="3064249"/>
            <a:ext cx="74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ReLU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830ED8A6-1392-FC29-3901-4C63AAF481BA}"/>
              </a:ext>
            </a:extLst>
          </p:cNvPr>
          <p:cNvSpPr/>
          <p:nvPr/>
        </p:nvSpPr>
        <p:spPr>
          <a:xfrm flipH="1">
            <a:off x="9237650" y="3290238"/>
            <a:ext cx="551122" cy="721610"/>
          </a:xfrm>
          <a:prstGeom prst="arc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40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5" grpId="0" animBg="1"/>
      <p:bldP spid="106" grpId="0"/>
      <p:bldP spid="107" grpId="0" animBg="1"/>
      <p:bldP spid="108" grpId="0"/>
      <p:bldP spid="109" grpId="0" animBg="1"/>
      <p:bldP spid="112" grpId="0"/>
      <p:bldP spid="113" grpId="0" animBg="1"/>
      <p:bldP spid="114" grpId="0"/>
      <p:bldP spid="115" grpId="0" animBg="1"/>
      <p:bldP spid="122" grpId="0" animBg="1"/>
      <p:bldP spid="23" grpId="0"/>
      <p:bldP spid="38" grpId="0"/>
      <p:bldP spid="39" grpId="0" animBg="1"/>
      <p:bldP spid="14" grpId="0" animBg="1"/>
      <p:bldP spid="40" grpId="0"/>
      <p:bldP spid="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00912-76EF-CFD3-6F7C-61F753A27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9FD3262-547D-3DA0-3848-4E2F9439825D}"/>
              </a:ext>
            </a:extLst>
          </p:cNvPr>
          <p:cNvGrpSpPr/>
          <p:nvPr/>
        </p:nvGrpSpPr>
        <p:grpSpPr>
          <a:xfrm>
            <a:off x="75694" y="863537"/>
            <a:ext cx="6167142" cy="5909265"/>
            <a:chOff x="5639632" y="699320"/>
            <a:chExt cx="6167142" cy="590926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E782BD3-4824-11D2-0E21-B457626FDEE5}"/>
                </a:ext>
              </a:extLst>
            </p:cNvPr>
            <p:cNvGrpSpPr/>
            <p:nvPr/>
          </p:nvGrpSpPr>
          <p:grpSpPr>
            <a:xfrm>
              <a:off x="5795927" y="699320"/>
              <a:ext cx="6010847" cy="5909265"/>
              <a:chOff x="6107967" y="1121088"/>
              <a:chExt cx="6010847" cy="5909265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E53A27F-6ADE-10EE-DA11-77267D9719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1668" y="1260819"/>
                <a:ext cx="0" cy="366162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8A35E94-80AF-E87E-9C86-16B8E8939A9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448266" y="3800653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D6A63E0-72CF-082F-4169-3FC491477B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726419" y="4911991"/>
                <a:ext cx="2520839" cy="1455408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ADEBD36-D601-5D6E-617F-44AF638B58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07967" y="3714795"/>
                <a:ext cx="3698483" cy="2135321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7A677E2-0882-D462-6875-508F8DBCEF0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993798" y="3540725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FCB16EA-5F11-FEC6-0E89-E588F5DEF4B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539329" y="3280795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2982C22-8545-3D65-10C1-99BC14CD8D3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084860" y="3020865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E850FB7-F6B2-55FB-55FC-2366B39A57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630391" y="2760935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48ECE15-B7AD-2729-E442-31B930A55BF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903577" y="3800653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9A2B002-B270-A6C4-84EA-F8C8AF0A8C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8184149" y="2492688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77F07C6-AF93-CFEA-728E-46809BBF39D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812514" y="3280795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EFCF367-D489-6BDF-1F59-7726BDCDF3F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266983" y="3020865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0D9BD4C-2EED-9C1F-345A-8D942E04094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721452" y="2760935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BAF7F85-9F0D-9551-F778-1E6ADA57460F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 flipH="1">
                <a:off x="9375614" y="1946619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F13B07BD-A338-8817-AAA7-D7E2DF83D6B5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 flipH="1">
                <a:off x="9373484" y="2470163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FB7268E8-2D04-54F4-7DA0-31C8EA8CC36B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 flipH="1">
                <a:off x="9371356" y="2993710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E94F498-C00D-E9BE-3ADC-D0430902FA38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 flipH="1">
                <a:off x="9369227" y="3517257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D5DEC4EB-05EC-557C-46F4-D24E2528D065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 flipH="1">
                <a:off x="9367099" y="4040803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AEA00F8D-8D21-F8F4-5C62-453051C92F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43102" y="1283814"/>
                <a:ext cx="3198495" cy="184665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FD9CC75-951E-D3D4-CC7D-BC7B6C21DE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8749" y="1807358"/>
                <a:ext cx="3204978" cy="185039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E66452CA-373D-856F-9DCD-F63D7DE50A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40878" y="2330905"/>
                <a:ext cx="3204977" cy="185039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E428DE4-B905-C84F-E340-F5E06A00D4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5058" y="2854452"/>
                <a:ext cx="3212926" cy="185498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DB47505-3A52-20FC-541E-6B45A1C7FA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47281" y="3377998"/>
                <a:ext cx="3202831" cy="18491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3FB52C22-4550-63D2-230C-64A3CCAE2E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08275" y="5167740"/>
                <a:ext cx="3226140" cy="1862613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2989C589-6B1E-AE2F-6A2E-096EE34E50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55939" y="4904124"/>
                <a:ext cx="3226138" cy="1862612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8AC88A7-B30C-98D6-11FE-2A97FEF8EE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73153" y="4640507"/>
                <a:ext cx="3256584" cy="188019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9EE32C9-F5DD-04D1-9BCA-97BFA91F72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20811" y="4376890"/>
                <a:ext cx="3256585" cy="1880191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0A63A4D-294C-A582-7315-E08C90A516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09924" y="4113274"/>
                <a:ext cx="3215132" cy="185625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DE49EAE-9977-1490-CC33-48B8015ABC12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 flipH="1" flipV="1">
                <a:off x="7091418" y="5853539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137B22F-ECAA-9FE1-BE1E-B117C180B240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 flipH="1" flipV="1">
                <a:off x="9367100" y="4555004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F1BB318-72C1-94DB-D9D6-FE1ABF7D6F02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 flipH="1" flipV="1">
                <a:off x="7996096" y="5326306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F2AF09D9-B57F-6A5C-235B-352BC255CA3B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 flipH="1" flipV="1">
                <a:off x="8448437" y="5062689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D5FCD355-160F-0340-1840-DA1AECD1F9DB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 flipH="1" flipV="1">
                <a:off x="8900777" y="4799073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3137A50C-FDD9-5FFB-9FB9-AC3F51778E48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 flipH="1" flipV="1">
                <a:off x="6665328" y="6119176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9D018936-C6AD-ADC7-F50E-04D0C46493D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462435" y="4058175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CECB9AA7-E6A2-5118-9385-D11F8036C13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040126" y="4313663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61E97F3D-FC08-7E85-1D74-41FE596F6228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 flipH="1" flipV="1">
                <a:off x="6222076" y="6345446"/>
                <a:ext cx="27432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34E5E62-0C97-7284-A82E-489124E50269}"/>
                    </a:ext>
                  </a:extLst>
                </p:cNvPr>
                <p:cNvSpPr txBox="1"/>
                <p:nvPr/>
              </p:nvSpPr>
              <p:spPr>
                <a:xfrm>
                  <a:off x="9756207" y="5528604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34E5E62-0C97-7284-A82E-489124E502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6207" y="5528604"/>
                  <a:ext cx="513152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DDCC6CA-F96A-FE27-E5D8-DFD2A8BF20D3}"/>
                    </a:ext>
                  </a:extLst>
                </p:cNvPr>
                <p:cNvSpPr txBox="1"/>
                <p:nvPr/>
              </p:nvSpPr>
              <p:spPr>
                <a:xfrm>
                  <a:off x="5639632" y="5341311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DDCC6CA-F96A-FE27-E5D8-DFD2A8BF20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632" y="5341311"/>
                  <a:ext cx="513152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05DBCF8-6827-B5A7-6CDC-1A27949AC4F8}"/>
                    </a:ext>
                  </a:extLst>
                </p:cNvPr>
                <p:cNvSpPr txBox="1"/>
                <p:nvPr/>
              </p:nvSpPr>
              <p:spPr>
                <a:xfrm>
                  <a:off x="6969302" y="710542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05DBCF8-6827-B5A7-6CDC-1A27949AC4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9302" y="710542"/>
                  <a:ext cx="513152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373C445-41FA-EE58-ADC2-74AFABDD0404}"/>
              </a:ext>
            </a:extLst>
          </p:cNvPr>
          <p:cNvSpPr/>
          <p:nvPr/>
        </p:nvSpPr>
        <p:spPr>
          <a:xfrm>
            <a:off x="2123890" y="1414397"/>
            <a:ext cx="3819943" cy="4926247"/>
          </a:xfrm>
          <a:custGeom>
            <a:avLst/>
            <a:gdLst>
              <a:gd name="connsiteX0" fmla="*/ 2329314 w 3850106"/>
              <a:gd name="connsiteY0" fmla="*/ 0 h 4899259"/>
              <a:gd name="connsiteX1" fmla="*/ 1607419 w 3850106"/>
              <a:gd name="connsiteY1" fmla="*/ 394635 h 4899259"/>
              <a:gd name="connsiteX2" fmla="*/ 0 w 3850106"/>
              <a:gd name="connsiteY2" fmla="*/ 3099334 h 4899259"/>
              <a:gd name="connsiteX3" fmla="*/ 9626 w 3850106"/>
              <a:gd name="connsiteY3" fmla="*/ 4899259 h 4899259"/>
              <a:gd name="connsiteX4" fmla="*/ 770021 w 3850106"/>
              <a:gd name="connsiteY4" fmla="*/ 4552749 h 4899259"/>
              <a:gd name="connsiteX5" fmla="*/ 3850106 w 3850106"/>
              <a:gd name="connsiteY5" fmla="*/ 904774 h 4899259"/>
              <a:gd name="connsiteX6" fmla="*/ 2329314 w 3850106"/>
              <a:gd name="connsiteY6" fmla="*/ 0 h 4899259"/>
              <a:gd name="connsiteX0" fmla="*/ 2295976 w 3850106"/>
              <a:gd name="connsiteY0" fmla="*/ 0 h 4910372"/>
              <a:gd name="connsiteX1" fmla="*/ 1607419 w 3850106"/>
              <a:gd name="connsiteY1" fmla="*/ 405748 h 4910372"/>
              <a:gd name="connsiteX2" fmla="*/ 0 w 3850106"/>
              <a:gd name="connsiteY2" fmla="*/ 3110447 h 4910372"/>
              <a:gd name="connsiteX3" fmla="*/ 9626 w 3850106"/>
              <a:gd name="connsiteY3" fmla="*/ 4910372 h 4910372"/>
              <a:gd name="connsiteX4" fmla="*/ 770021 w 3850106"/>
              <a:gd name="connsiteY4" fmla="*/ 4563862 h 4910372"/>
              <a:gd name="connsiteX5" fmla="*/ 3850106 w 3850106"/>
              <a:gd name="connsiteY5" fmla="*/ 915887 h 4910372"/>
              <a:gd name="connsiteX6" fmla="*/ 2295976 w 3850106"/>
              <a:gd name="connsiteY6" fmla="*/ 0 h 4910372"/>
              <a:gd name="connsiteX0" fmla="*/ 2295976 w 3850106"/>
              <a:gd name="connsiteY0" fmla="*/ 0 h 4910372"/>
              <a:gd name="connsiteX1" fmla="*/ 1585194 w 3850106"/>
              <a:gd name="connsiteY1" fmla="*/ 420036 h 4910372"/>
              <a:gd name="connsiteX2" fmla="*/ 0 w 3850106"/>
              <a:gd name="connsiteY2" fmla="*/ 3110447 h 4910372"/>
              <a:gd name="connsiteX3" fmla="*/ 9626 w 3850106"/>
              <a:gd name="connsiteY3" fmla="*/ 4910372 h 4910372"/>
              <a:gd name="connsiteX4" fmla="*/ 770021 w 3850106"/>
              <a:gd name="connsiteY4" fmla="*/ 4563862 h 4910372"/>
              <a:gd name="connsiteX5" fmla="*/ 3850106 w 3850106"/>
              <a:gd name="connsiteY5" fmla="*/ 915887 h 4910372"/>
              <a:gd name="connsiteX6" fmla="*/ 2295976 w 3850106"/>
              <a:gd name="connsiteY6" fmla="*/ 0 h 4910372"/>
              <a:gd name="connsiteX0" fmla="*/ 2295976 w 3848518"/>
              <a:gd name="connsiteY0" fmla="*/ 0 h 4910372"/>
              <a:gd name="connsiteX1" fmla="*/ 1585194 w 3848518"/>
              <a:gd name="connsiteY1" fmla="*/ 420036 h 4910372"/>
              <a:gd name="connsiteX2" fmla="*/ 0 w 3848518"/>
              <a:gd name="connsiteY2" fmla="*/ 3110447 h 4910372"/>
              <a:gd name="connsiteX3" fmla="*/ 9626 w 3848518"/>
              <a:gd name="connsiteY3" fmla="*/ 4910372 h 4910372"/>
              <a:gd name="connsiteX4" fmla="*/ 770021 w 3848518"/>
              <a:gd name="connsiteY4" fmla="*/ 4563862 h 4910372"/>
              <a:gd name="connsiteX5" fmla="*/ 3848518 w 3848518"/>
              <a:gd name="connsiteY5" fmla="*/ 896837 h 4910372"/>
              <a:gd name="connsiteX6" fmla="*/ 2295976 w 3848518"/>
              <a:gd name="connsiteY6" fmla="*/ 0 h 4910372"/>
              <a:gd name="connsiteX0" fmla="*/ 2295976 w 3848518"/>
              <a:gd name="connsiteY0" fmla="*/ 0 h 4910372"/>
              <a:gd name="connsiteX1" fmla="*/ 1585194 w 3848518"/>
              <a:gd name="connsiteY1" fmla="*/ 420036 h 4910372"/>
              <a:gd name="connsiteX2" fmla="*/ 0 w 3848518"/>
              <a:gd name="connsiteY2" fmla="*/ 3110447 h 4910372"/>
              <a:gd name="connsiteX3" fmla="*/ 9626 w 3848518"/>
              <a:gd name="connsiteY3" fmla="*/ 4910372 h 4910372"/>
              <a:gd name="connsiteX4" fmla="*/ 750971 w 3848518"/>
              <a:gd name="connsiteY4" fmla="*/ 4578150 h 4910372"/>
              <a:gd name="connsiteX5" fmla="*/ 3848518 w 3848518"/>
              <a:gd name="connsiteY5" fmla="*/ 896837 h 4910372"/>
              <a:gd name="connsiteX6" fmla="*/ 2295976 w 3848518"/>
              <a:gd name="connsiteY6" fmla="*/ 0 h 4910372"/>
              <a:gd name="connsiteX0" fmla="*/ 2295976 w 3848518"/>
              <a:gd name="connsiteY0" fmla="*/ 0 h 4927835"/>
              <a:gd name="connsiteX1" fmla="*/ 1585194 w 3848518"/>
              <a:gd name="connsiteY1" fmla="*/ 420036 h 4927835"/>
              <a:gd name="connsiteX2" fmla="*/ 0 w 3848518"/>
              <a:gd name="connsiteY2" fmla="*/ 3110447 h 4927835"/>
              <a:gd name="connsiteX3" fmla="*/ 38201 w 3848518"/>
              <a:gd name="connsiteY3" fmla="*/ 4927835 h 4927835"/>
              <a:gd name="connsiteX4" fmla="*/ 750971 w 3848518"/>
              <a:gd name="connsiteY4" fmla="*/ 4578150 h 4927835"/>
              <a:gd name="connsiteX5" fmla="*/ 3848518 w 3848518"/>
              <a:gd name="connsiteY5" fmla="*/ 896837 h 4927835"/>
              <a:gd name="connsiteX6" fmla="*/ 2295976 w 3848518"/>
              <a:gd name="connsiteY6" fmla="*/ 0 h 4927835"/>
              <a:gd name="connsiteX0" fmla="*/ 2295976 w 3848518"/>
              <a:gd name="connsiteY0" fmla="*/ 0 h 4926247"/>
              <a:gd name="connsiteX1" fmla="*/ 1585194 w 3848518"/>
              <a:gd name="connsiteY1" fmla="*/ 420036 h 4926247"/>
              <a:gd name="connsiteX2" fmla="*/ 0 w 3848518"/>
              <a:gd name="connsiteY2" fmla="*/ 3110447 h 4926247"/>
              <a:gd name="connsiteX3" fmla="*/ 30264 w 3848518"/>
              <a:gd name="connsiteY3" fmla="*/ 4926247 h 4926247"/>
              <a:gd name="connsiteX4" fmla="*/ 750971 w 3848518"/>
              <a:gd name="connsiteY4" fmla="*/ 4578150 h 4926247"/>
              <a:gd name="connsiteX5" fmla="*/ 3848518 w 3848518"/>
              <a:gd name="connsiteY5" fmla="*/ 896837 h 4926247"/>
              <a:gd name="connsiteX6" fmla="*/ 2295976 w 3848518"/>
              <a:gd name="connsiteY6" fmla="*/ 0 h 4926247"/>
              <a:gd name="connsiteX0" fmla="*/ 2267401 w 3819943"/>
              <a:gd name="connsiteY0" fmla="*/ 0 h 4926247"/>
              <a:gd name="connsiteX1" fmla="*/ 1556619 w 3819943"/>
              <a:gd name="connsiteY1" fmla="*/ 420036 h 4926247"/>
              <a:gd name="connsiteX2" fmla="*/ 0 w 3819943"/>
              <a:gd name="connsiteY2" fmla="*/ 3105685 h 4926247"/>
              <a:gd name="connsiteX3" fmla="*/ 1689 w 3819943"/>
              <a:gd name="connsiteY3" fmla="*/ 4926247 h 4926247"/>
              <a:gd name="connsiteX4" fmla="*/ 722396 w 3819943"/>
              <a:gd name="connsiteY4" fmla="*/ 4578150 h 4926247"/>
              <a:gd name="connsiteX5" fmla="*/ 3819943 w 3819943"/>
              <a:gd name="connsiteY5" fmla="*/ 896837 h 4926247"/>
              <a:gd name="connsiteX6" fmla="*/ 2267401 w 3819943"/>
              <a:gd name="connsiteY6" fmla="*/ 0 h 4926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9943" h="4926247">
                <a:moveTo>
                  <a:pt x="2267401" y="0"/>
                </a:moveTo>
                <a:lnTo>
                  <a:pt x="1556619" y="420036"/>
                </a:lnTo>
                <a:lnTo>
                  <a:pt x="0" y="3105685"/>
                </a:lnTo>
                <a:cubicBezTo>
                  <a:pt x="3209" y="3705660"/>
                  <a:pt x="-1520" y="4326272"/>
                  <a:pt x="1689" y="4926247"/>
                </a:cubicBezTo>
                <a:lnTo>
                  <a:pt x="722396" y="4578150"/>
                </a:lnTo>
                <a:lnTo>
                  <a:pt x="3819943" y="896837"/>
                </a:lnTo>
                <a:lnTo>
                  <a:pt x="2267401" y="0"/>
                </a:lnTo>
                <a:close/>
              </a:path>
            </a:pathLst>
          </a:cu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1ACF0-51D0-6EC2-E2CC-4F4DBF25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  <a:endParaRPr lang="en-IN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7F9C00D-894A-151B-09B7-C182D4DB7B9A}"/>
              </a:ext>
            </a:extLst>
          </p:cNvPr>
          <p:cNvGrpSpPr/>
          <p:nvPr/>
        </p:nvGrpSpPr>
        <p:grpSpPr>
          <a:xfrm>
            <a:off x="5724169" y="1725841"/>
            <a:ext cx="3385173" cy="3479977"/>
            <a:chOff x="5165275" y="2254699"/>
            <a:chExt cx="3385173" cy="34799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72F1D81C-FC1D-157C-B604-CDA7838E88FE}"/>
                    </a:ext>
                  </a:extLst>
                </p:cNvPr>
                <p:cNvSpPr/>
                <p:nvPr/>
              </p:nvSpPr>
              <p:spPr>
                <a:xfrm>
                  <a:off x="6166749" y="3757310"/>
                  <a:ext cx="1382229" cy="547007"/>
                </a:xfrm>
                <a:prstGeom prst="rect">
                  <a:avLst/>
                </a:prstGeom>
                <a:noFill/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IN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72F1D81C-FC1D-157C-B604-CDA7838E88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6749" y="3757310"/>
                  <a:ext cx="1382229" cy="54700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77B5C89-D3D9-5446-E377-AC8070546E88}"/>
                    </a:ext>
                  </a:extLst>
                </p:cNvPr>
                <p:cNvSpPr txBox="1"/>
                <p:nvPr/>
              </p:nvSpPr>
              <p:spPr>
                <a:xfrm>
                  <a:off x="6466195" y="5149901"/>
                  <a:ext cx="783337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IN" sz="3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77B5C89-D3D9-5446-E377-AC8070546E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195" y="5149901"/>
                  <a:ext cx="783337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E110DC9-F411-A9F2-78B8-5BEFA1F51FB8}"/>
                </a:ext>
              </a:extLst>
            </p:cNvPr>
            <p:cNvCxnSpPr>
              <a:cxnSpLocks/>
              <a:stCxn id="66" idx="0"/>
              <a:endCxn id="63" idx="2"/>
            </p:cNvCxnSpPr>
            <p:nvPr/>
          </p:nvCxnSpPr>
          <p:spPr>
            <a:xfrm flipV="1">
              <a:off x="6857864" y="4304317"/>
              <a:ext cx="0" cy="845584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5293D4E-337C-7284-02A0-88F6AD993702}"/>
                </a:ext>
              </a:extLst>
            </p:cNvPr>
            <p:cNvCxnSpPr>
              <a:cxnSpLocks/>
              <a:stCxn id="63" idx="0"/>
              <a:endCxn id="69" idx="2"/>
            </p:cNvCxnSpPr>
            <p:nvPr/>
          </p:nvCxnSpPr>
          <p:spPr>
            <a:xfrm flipH="1" flipV="1">
              <a:off x="6857862" y="2839474"/>
              <a:ext cx="2" cy="91783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DF83882-F270-5310-D5C7-76E6AF4D2C21}"/>
                    </a:ext>
                  </a:extLst>
                </p:cNvPr>
                <p:cNvSpPr txBox="1"/>
                <p:nvPr/>
              </p:nvSpPr>
              <p:spPr>
                <a:xfrm>
                  <a:off x="5165275" y="2254699"/>
                  <a:ext cx="3385173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32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US" sz="3200" b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IN" sz="3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DF83882-F270-5310-D5C7-76E6AF4D2C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5275" y="2254699"/>
                  <a:ext cx="3385173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EB1934A-7A73-D92B-D5FA-82C9B97AF4C1}"/>
                  </a:ext>
                </a:extLst>
              </p:cNvPr>
              <p:cNvSpPr txBox="1"/>
              <p:nvPr/>
            </p:nvSpPr>
            <p:spPr>
              <a:xfrm>
                <a:off x="3819534" y="6029318"/>
                <a:ext cx="6006192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4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4000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000" b="1" i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IN" sz="4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EB1934A-7A73-D92B-D5FA-82C9B97AF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534" y="6029318"/>
                <a:ext cx="6006192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570CC4C-E6A9-DFE4-89DE-C9AC75C535A8}"/>
                  </a:ext>
                </a:extLst>
              </p:cNvPr>
              <p:cNvSpPr txBox="1"/>
              <p:nvPr/>
            </p:nvSpPr>
            <p:spPr>
              <a:xfrm>
                <a:off x="5438426" y="5629287"/>
                <a:ext cx="184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FF00"/>
                    </a:solidFill>
                  </a:rPr>
                  <a:t>new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>
                    <a:solidFill>
                      <a:srgbClr val="FFFF00"/>
                    </a:solidFill>
                  </a:rPr>
                  <a:t>-axis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570CC4C-E6A9-DFE4-89DE-C9AC75C53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426" y="5629287"/>
                <a:ext cx="1844360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E5EEAE72-27EF-59F4-6646-7A470A00B5CA}"/>
              </a:ext>
            </a:extLst>
          </p:cNvPr>
          <p:cNvGrpSpPr/>
          <p:nvPr/>
        </p:nvGrpSpPr>
        <p:grpSpPr>
          <a:xfrm>
            <a:off x="8816285" y="2033390"/>
            <a:ext cx="3127524" cy="3319107"/>
            <a:chOff x="9376285" y="2420440"/>
            <a:chExt cx="3127524" cy="33191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5C327DCA-2756-5BF8-3FE8-989151A409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76285" y="5019547"/>
                  <a:ext cx="720000" cy="720000"/>
                </a:xfrm>
                <a:prstGeom prst="ellipse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5C327DCA-2756-5BF8-3FE8-989151A409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6285" y="5019547"/>
                  <a:ext cx="720000" cy="72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ECEA16F9-5485-F75E-F642-1F244C2907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81002" y="5019547"/>
                  <a:ext cx="720000" cy="720000"/>
                </a:xfrm>
                <a:prstGeom prst="ellipse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ECEA16F9-5485-F75E-F642-1F244C2907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1002" y="5019547"/>
                  <a:ext cx="720000" cy="72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3274623-7633-CD73-A58F-D868F9B651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76285" y="3752205"/>
              <a:ext cx="720000" cy="72000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A1E7A76-EACF-9E04-A7B9-C8C5F379C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81002" y="3752205"/>
              <a:ext cx="720000" cy="72000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D7707E8-2F4C-2264-4DCF-1CBD13B499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78643" y="2420440"/>
              <a:ext cx="720000" cy="72000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2677356-4914-F07D-2DDA-4117A7E15F95}"/>
                </a:ext>
              </a:extLst>
            </p:cNvPr>
            <p:cNvCxnSpPr>
              <a:cxnSpLocks/>
              <a:stCxn id="82" idx="0"/>
              <a:endCxn id="85" idx="4"/>
            </p:cNvCxnSpPr>
            <p:nvPr/>
          </p:nvCxnSpPr>
          <p:spPr>
            <a:xfrm flipV="1">
              <a:off x="9736285" y="4472205"/>
              <a:ext cx="1204717" cy="5473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15FA865B-BAB5-A39B-9511-A434BC05C72C}"/>
                </a:ext>
              </a:extLst>
            </p:cNvPr>
            <p:cNvCxnSpPr>
              <a:cxnSpLocks/>
              <a:stCxn id="83" idx="0"/>
              <a:endCxn id="84" idx="4"/>
            </p:cNvCxnSpPr>
            <p:nvPr/>
          </p:nvCxnSpPr>
          <p:spPr>
            <a:xfrm flipH="1" flipV="1">
              <a:off x="9736285" y="4472205"/>
              <a:ext cx="1204717" cy="547342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7A6C3276-C957-AA93-2FAB-DE702ACB5FB5}"/>
                </a:ext>
              </a:extLst>
            </p:cNvPr>
            <p:cNvCxnSpPr>
              <a:cxnSpLocks/>
              <a:stCxn id="82" idx="0"/>
              <a:endCxn id="84" idx="4"/>
            </p:cNvCxnSpPr>
            <p:nvPr/>
          </p:nvCxnSpPr>
          <p:spPr>
            <a:xfrm flipV="1">
              <a:off x="9736285" y="4472205"/>
              <a:ext cx="0" cy="54734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9B8BC8A-921B-AA48-7D40-AD9EA7C40D47}"/>
                </a:ext>
              </a:extLst>
            </p:cNvPr>
            <p:cNvCxnSpPr>
              <a:cxnSpLocks/>
              <a:stCxn id="83" idx="0"/>
              <a:endCxn id="85" idx="4"/>
            </p:cNvCxnSpPr>
            <p:nvPr/>
          </p:nvCxnSpPr>
          <p:spPr>
            <a:xfrm flipV="1">
              <a:off x="10941002" y="4472205"/>
              <a:ext cx="0" cy="547342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370125CF-2EFE-B04B-2AD5-DC66B6DC977B}"/>
                </a:ext>
              </a:extLst>
            </p:cNvPr>
            <p:cNvCxnSpPr>
              <a:cxnSpLocks/>
              <a:stCxn id="84" idx="0"/>
              <a:endCxn id="86" idx="4"/>
            </p:cNvCxnSpPr>
            <p:nvPr/>
          </p:nvCxnSpPr>
          <p:spPr>
            <a:xfrm flipV="1">
              <a:off x="9736285" y="3140440"/>
              <a:ext cx="602358" cy="61176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214F65D-82B2-948A-E81B-AE5086CF72A7}"/>
                </a:ext>
              </a:extLst>
            </p:cNvPr>
            <p:cNvCxnSpPr>
              <a:cxnSpLocks/>
              <a:stCxn id="85" idx="0"/>
              <a:endCxn id="86" idx="4"/>
            </p:cNvCxnSpPr>
            <p:nvPr/>
          </p:nvCxnSpPr>
          <p:spPr>
            <a:xfrm flipH="1" flipV="1">
              <a:off x="10338643" y="3140440"/>
              <a:ext cx="602359" cy="61176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8484305B-801B-D014-1FA8-7E5701F39D6C}"/>
                </a:ext>
              </a:extLst>
            </p:cNvPr>
            <p:cNvGrpSpPr/>
            <p:nvPr/>
          </p:nvGrpSpPr>
          <p:grpSpPr>
            <a:xfrm>
              <a:off x="9443804" y="3966940"/>
              <a:ext cx="578207" cy="253284"/>
              <a:chOff x="8161867" y="1813817"/>
              <a:chExt cx="821823" cy="360000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A436F99E-20B4-BC7C-BD48-907F60AB66B7}"/>
                  </a:ext>
                </a:extLst>
              </p:cNvPr>
              <p:cNvCxnSpPr/>
              <p:nvPr/>
            </p:nvCxnSpPr>
            <p:spPr>
              <a:xfrm>
                <a:off x="8161867" y="2167467"/>
                <a:ext cx="491066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18DE5655-54AC-C0B6-3C56-A2C58A0AE7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23690" y="1813817"/>
                <a:ext cx="360000" cy="360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ED8D798-9A1F-E2A0-64F9-98F197D58BCC}"/>
                </a:ext>
              </a:extLst>
            </p:cNvPr>
            <p:cNvGrpSpPr/>
            <p:nvPr/>
          </p:nvGrpSpPr>
          <p:grpSpPr>
            <a:xfrm>
              <a:off x="10651898" y="3966940"/>
              <a:ext cx="578207" cy="253284"/>
              <a:chOff x="8161867" y="1813817"/>
              <a:chExt cx="821823" cy="360000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80DF302E-9585-1EEF-68A6-779CCED3D995}"/>
                  </a:ext>
                </a:extLst>
              </p:cNvPr>
              <p:cNvCxnSpPr/>
              <p:nvPr/>
            </p:nvCxnSpPr>
            <p:spPr>
              <a:xfrm>
                <a:off x="8161867" y="2167467"/>
                <a:ext cx="491066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66E4F189-1FA4-7249-714A-1C7CC10006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23690" y="1813817"/>
                <a:ext cx="360000" cy="3600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D3BA6E6-7983-FC92-25E9-E875349D52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83809" y="3752205"/>
              <a:ext cx="720000" cy="72000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1</a:t>
              </a:r>
              <a:endParaRPr lang="en-IN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A9F85A8-CBAF-962C-11E6-01D7C32F2845}"/>
                </a:ext>
              </a:extLst>
            </p:cNvPr>
            <p:cNvCxnSpPr>
              <a:cxnSpLocks/>
              <a:stCxn id="96" idx="0"/>
              <a:endCxn id="86" idx="4"/>
            </p:cNvCxnSpPr>
            <p:nvPr/>
          </p:nvCxnSpPr>
          <p:spPr>
            <a:xfrm flipH="1" flipV="1">
              <a:off x="10338643" y="3140440"/>
              <a:ext cx="1805166" cy="611765"/>
            </a:xfrm>
            <a:prstGeom prst="straightConnector1">
              <a:avLst/>
            </a:prstGeom>
            <a:ln w="38100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056B14A-01C5-B5C2-05D7-F6625C4AA53E}"/>
                  </a:ext>
                </a:extLst>
              </p:cNvPr>
              <p:cNvSpPr txBox="1"/>
              <p:nvPr/>
            </p:nvSpPr>
            <p:spPr>
              <a:xfrm>
                <a:off x="8197999" y="4645743"/>
                <a:ext cx="4747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lang="en-IN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056B14A-01C5-B5C2-05D7-F6625C4AA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999" y="4645743"/>
                <a:ext cx="474717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Arc 106">
            <a:extLst>
              <a:ext uri="{FF2B5EF4-FFF2-40B4-BE49-F238E27FC236}">
                <a16:creationId xmlns:a16="http://schemas.microsoft.com/office/drawing/2014/main" id="{E0970F7D-85E9-E789-D484-B6EEF77C36EA}"/>
              </a:ext>
            </a:extLst>
          </p:cNvPr>
          <p:cNvSpPr/>
          <p:nvPr/>
        </p:nvSpPr>
        <p:spPr>
          <a:xfrm>
            <a:off x="8401520" y="4416578"/>
            <a:ext cx="1403497" cy="721610"/>
          </a:xfrm>
          <a:prstGeom prst="arc">
            <a:avLst>
              <a:gd name="adj1" fmla="val 10783649"/>
              <a:gd name="adj2" fmla="val 16350001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41DBBD8-C3B1-458F-9C2B-8E7791A1FD90}"/>
                  </a:ext>
                </a:extLst>
              </p:cNvPr>
              <p:cNvSpPr txBox="1"/>
              <p:nvPr/>
            </p:nvSpPr>
            <p:spPr>
              <a:xfrm>
                <a:off x="11418348" y="2367247"/>
                <a:ext cx="4747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sz="3200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41DBBD8-C3B1-458F-9C2B-8E7791A1F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8348" y="2367247"/>
                <a:ext cx="474717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Arc 108">
            <a:extLst>
              <a:ext uri="{FF2B5EF4-FFF2-40B4-BE49-F238E27FC236}">
                <a16:creationId xmlns:a16="http://schemas.microsoft.com/office/drawing/2014/main" id="{46748713-DB82-0714-7A64-BA6865D9461A}"/>
              </a:ext>
            </a:extLst>
          </p:cNvPr>
          <p:cNvSpPr/>
          <p:nvPr/>
        </p:nvSpPr>
        <p:spPr>
          <a:xfrm flipH="1">
            <a:off x="10782670" y="2652121"/>
            <a:ext cx="1403497" cy="721610"/>
          </a:xfrm>
          <a:prstGeom prst="arc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099B5DB-1525-F1C4-E4A4-4401EE549318}"/>
                  </a:ext>
                </a:extLst>
              </p:cNvPr>
              <p:cNvSpPr txBox="1"/>
              <p:nvPr/>
            </p:nvSpPr>
            <p:spPr>
              <a:xfrm>
                <a:off x="10962305" y="4645743"/>
                <a:ext cx="4747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𝐜</m:t>
                      </m:r>
                    </m:oMath>
                  </m:oMathPara>
                </a14:m>
                <a:endParaRPr lang="en-IN" sz="3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099B5DB-1525-F1C4-E4A4-4401EE549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2305" y="4645743"/>
                <a:ext cx="474717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Arc 112">
            <a:extLst>
              <a:ext uri="{FF2B5EF4-FFF2-40B4-BE49-F238E27FC236}">
                <a16:creationId xmlns:a16="http://schemas.microsoft.com/office/drawing/2014/main" id="{179B636C-F1C5-8B6E-D369-F2C362EBD2B3}"/>
              </a:ext>
            </a:extLst>
          </p:cNvPr>
          <p:cNvSpPr/>
          <p:nvPr/>
        </p:nvSpPr>
        <p:spPr>
          <a:xfrm flipH="1">
            <a:off x="9735647" y="4459369"/>
            <a:ext cx="1403497" cy="721610"/>
          </a:xfrm>
          <a:prstGeom prst="arc">
            <a:avLst>
              <a:gd name="adj1" fmla="val 10783649"/>
              <a:gd name="adj2" fmla="val 16350001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4459A75-4541-823B-ADFF-B001A18B54F2}"/>
                  </a:ext>
                </a:extLst>
              </p:cNvPr>
              <p:cNvSpPr txBox="1"/>
              <p:nvPr/>
            </p:nvSpPr>
            <p:spPr>
              <a:xfrm>
                <a:off x="8280164" y="2382834"/>
                <a:ext cx="4747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IN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4459A75-4541-823B-ADFF-B001A18B5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164" y="2382834"/>
                <a:ext cx="474717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Arc 114">
            <a:extLst>
              <a:ext uri="{FF2B5EF4-FFF2-40B4-BE49-F238E27FC236}">
                <a16:creationId xmlns:a16="http://schemas.microsoft.com/office/drawing/2014/main" id="{9B31FE61-8913-8B56-FDC6-B5585EBAC29B}"/>
              </a:ext>
            </a:extLst>
          </p:cNvPr>
          <p:cNvSpPr/>
          <p:nvPr/>
        </p:nvSpPr>
        <p:spPr>
          <a:xfrm>
            <a:off x="7962807" y="2671758"/>
            <a:ext cx="1403497" cy="721610"/>
          </a:xfrm>
          <a:prstGeom prst="arc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C0D992EF-C653-05E6-5F2C-81899D742400}"/>
                  </a:ext>
                </a:extLst>
              </p:cNvPr>
              <p:cNvSpPr txBox="1"/>
              <p:nvPr/>
            </p:nvSpPr>
            <p:spPr>
              <a:xfrm>
                <a:off x="4744584" y="78945"/>
                <a:ext cx="426595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1,−1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1" i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𝐜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−1,1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32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IN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C0D992EF-C653-05E6-5F2C-81899D742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84" y="78945"/>
                <a:ext cx="4265958" cy="107721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Oval 160">
            <a:extLst>
              <a:ext uri="{FF2B5EF4-FFF2-40B4-BE49-F238E27FC236}">
                <a16:creationId xmlns:a16="http://schemas.microsoft.com/office/drawing/2014/main" id="{F796FE98-2C01-521D-1B73-6600C3152A97}"/>
              </a:ext>
            </a:extLst>
          </p:cNvPr>
          <p:cNvSpPr/>
          <p:nvPr/>
        </p:nvSpPr>
        <p:spPr>
          <a:xfrm>
            <a:off x="2448274" y="3698697"/>
            <a:ext cx="172452" cy="17245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3F6CFEDB-8802-A8B7-963F-BD7362556EEC}"/>
              </a:ext>
            </a:extLst>
          </p:cNvPr>
          <p:cNvSpPr/>
          <p:nvPr/>
        </p:nvSpPr>
        <p:spPr>
          <a:xfrm>
            <a:off x="1988977" y="3962402"/>
            <a:ext cx="172452" cy="17245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7E58FF48-0DD7-342F-97FA-5FE891F27A28}"/>
              </a:ext>
            </a:extLst>
          </p:cNvPr>
          <p:cNvSpPr/>
          <p:nvPr/>
        </p:nvSpPr>
        <p:spPr>
          <a:xfrm>
            <a:off x="2897214" y="2909951"/>
            <a:ext cx="172452" cy="17245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11D4331F-09D0-BB26-2489-11FE47E97EF6}"/>
              </a:ext>
            </a:extLst>
          </p:cNvPr>
          <p:cNvSpPr/>
          <p:nvPr/>
        </p:nvSpPr>
        <p:spPr>
          <a:xfrm>
            <a:off x="1538259" y="3685383"/>
            <a:ext cx="172452" cy="17245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B28AB911-DB10-1492-C33A-B58563C431BD}"/>
              </a:ext>
            </a:extLst>
          </p:cNvPr>
          <p:cNvSpPr/>
          <p:nvPr/>
        </p:nvSpPr>
        <p:spPr>
          <a:xfrm>
            <a:off x="3351202" y="2119646"/>
            <a:ext cx="172452" cy="17245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CD676EE1-C43E-D694-5DE8-D14D10E84DC9}"/>
              </a:ext>
            </a:extLst>
          </p:cNvPr>
          <p:cNvSpPr/>
          <p:nvPr/>
        </p:nvSpPr>
        <p:spPr>
          <a:xfrm>
            <a:off x="1083810" y="3440786"/>
            <a:ext cx="172452" cy="172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B29B3E2-4C6B-88AE-EDDE-3B6F644CD43F}"/>
              </a:ext>
            </a:extLst>
          </p:cNvPr>
          <p:cNvGrpSpPr/>
          <p:nvPr/>
        </p:nvGrpSpPr>
        <p:grpSpPr>
          <a:xfrm>
            <a:off x="5581704" y="5999530"/>
            <a:ext cx="6672853" cy="822279"/>
            <a:chOff x="5874510" y="5999530"/>
            <a:chExt cx="6672853" cy="822279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2480730-E660-F313-A7F8-0291B9586591}"/>
                </a:ext>
              </a:extLst>
            </p:cNvPr>
            <p:cNvSpPr/>
            <p:nvPr/>
          </p:nvSpPr>
          <p:spPr>
            <a:xfrm>
              <a:off x="6001628" y="5999530"/>
              <a:ext cx="4137015" cy="8222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C593F0D0-AD17-7564-0998-606DF68EED7E}"/>
                    </a:ext>
                  </a:extLst>
                </p:cNvPr>
                <p:cNvSpPr txBox="1"/>
                <p:nvPr/>
              </p:nvSpPr>
              <p:spPr>
                <a:xfrm>
                  <a:off x="5874510" y="6026563"/>
                  <a:ext cx="6672853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4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40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4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40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en-US" sz="4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  <m:r>
                                  <a:rPr lang="en-US" sz="4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unc>
                                  <m:funcPr>
                                    <m:ctrlPr>
                                      <a:rPr lang="en-US" sz="4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40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4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4000" b="0" i="1" smtClean="0">
                                            <a:solidFill>
                                              <a:schemeClr val="accent5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4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4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40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,0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func>
                          </m:e>
                        </m:d>
                      </m:oMath>
                    </m:oMathPara>
                  </a14:m>
                  <a:endParaRPr lang="en-IN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C593F0D0-AD17-7564-0998-606DF68EED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4510" y="6026563"/>
                  <a:ext cx="6672853" cy="70788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5" name="Arc 74">
            <a:extLst>
              <a:ext uri="{FF2B5EF4-FFF2-40B4-BE49-F238E27FC236}">
                <a16:creationId xmlns:a16="http://schemas.microsoft.com/office/drawing/2014/main" id="{FE55B008-4785-8135-881E-8464139EDA2D}"/>
              </a:ext>
            </a:extLst>
          </p:cNvPr>
          <p:cNvSpPr/>
          <p:nvPr/>
        </p:nvSpPr>
        <p:spPr>
          <a:xfrm>
            <a:off x="6248541" y="5838383"/>
            <a:ext cx="1403497" cy="721610"/>
          </a:xfrm>
          <a:prstGeom prst="arc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A1CBE257-3E59-7708-B032-E41C383ED929}"/>
              </a:ext>
            </a:extLst>
          </p:cNvPr>
          <p:cNvGrpSpPr/>
          <p:nvPr/>
        </p:nvGrpSpPr>
        <p:grpSpPr>
          <a:xfrm>
            <a:off x="304026" y="760626"/>
            <a:ext cx="3128100" cy="1953980"/>
            <a:chOff x="304026" y="760626"/>
            <a:chExt cx="3128100" cy="1953980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3935667-376A-AC52-7F93-34373C22E404}"/>
                </a:ext>
              </a:extLst>
            </p:cNvPr>
            <p:cNvSpPr txBox="1"/>
            <p:nvPr/>
          </p:nvSpPr>
          <p:spPr>
            <a:xfrm>
              <a:off x="304026" y="2345274"/>
              <a:ext cx="375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-3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517B9CD3-4013-C2A0-F269-5BB97255B14C}"/>
                </a:ext>
              </a:extLst>
            </p:cNvPr>
            <p:cNvSpPr txBox="1"/>
            <p:nvPr/>
          </p:nvSpPr>
          <p:spPr>
            <a:xfrm>
              <a:off x="746077" y="2060659"/>
              <a:ext cx="375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-2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E89664D2-E9B8-37DF-DED1-B8905349CA97}"/>
                </a:ext>
              </a:extLst>
            </p:cNvPr>
            <p:cNvSpPr txBox="1"/>
            <p:nvPr/>
          </p:nvSpPr>
          <p:spPr>
            <a:xfrm>
              <a:off x="1162521" y="1823812"/>
              <a:ext cx="375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-1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30373BDC-0542-7909-3AEC-DBC6CFDBD8B9}"/>
                </a:ext>
              </a:extLst>
            </p:cNvPr>
            <p:cNvSpPr txBox="1"/>
            <p:nvPr/>
          </p:nvSpPr>
          <p:spPr>
            <a:xfrm>
              <a:off x="1625348" y="1626915"/>
              <a:ext cx="375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0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7CFD90D7-E767-4246-79D8-44711EDEFA5E}"/>
                </a:ext>
              </a:extLst>
            </p:cNvPr>
            <p:cNvSpPr txBox="1"/>
            <p:nvPr/>
          </p:nvSpPr>
          <p:spPr>
            <a:xfrm>
              <a:off x="2132092" y="1286750"/>
              <a:ext cx="375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1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D6FAA716-1987-C298-1CFC-874BB71A0449}"/>
                </a:ext>
              </a:extLst>
            </p:cNvPr>
            <p:cNvSpPr txBox="1"/>
            <p:nvPr/>
          </p:nvSpPr>
          <p:spPr>
            <a:xfrm>
              <a:off x="2614101" y="1028074"/>
              <a:ext cx="375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2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AEDA0957-CAB8-75A1-E435-7713D7D3E229}"/>
                </a:ext>
              </a:extLst>
            </p:cNvPr>
            <p:cNvSpPr txBox="1"/>
            <p:nvPr/>
          </p:nvSpPr>
          <p:spPr>
            <a:xfrm>
              <a:off x="3056388" y="760626"/>
              <a:ext cx="375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3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CD04948-C256-A186-825E-6F65D2213A72}"/>
              </a:ext>
            </a:extLst>
          </p:cNvPr>
          <p:cNvGrpSpPr/>
          <p:nvPr/>
        </p:nvGrpSpPr>
        <p:grpSpPr>
          <a:xfrm>
            <a:off x="3995542" y="791292"/>
            <a:ext cx="2181910" cy="1376961"/>
            <a:chOff x="605646" y="274862"/>
            <a:chExt cx="2181910" cy="1376961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05255928-1684-39C1-DE02-9749DB4051E0}"/>
                </a:ext>
              </a:extLst>
            </p:cNvPr>
            <p:cNvSpPr txBox="1"/>
            <p:nvPr/>
          </p:nvSpPr>
          <p:spPr>
            <a:xfrm>
              <a:off x="605646" y="274862"/>
              <a:ext cx="375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0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FF8C6A02-7BC4-3093-3B06-A94D620AFC94}"/>
                </a:ext>
              </a:extLst>
            </p:cNvPr>
            <p:cNvSpPr txBox="1"/>
            <p:nvPr/>
          </p:nvSpPr>
          <p:spPr>
            <a:xfrm>
              <a:off x="1050118" y="519016"/>
              <a:ext cx="375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1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8464504-6882-E41B-3FAE-CBC04E92D3E4}"/>
                </a:ext>
              </a:extLst>
            </p:cNvPr>
            <p:cNvSpPr txBox="1"/>
            <p:nvPr/>
          </p:nvSpPr>
          <p:spPr>
            <a:xfrm>
              <a:off x="2411818" y="1282491"/>
              <a:ext cx="375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4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3DF7896-A436-E55E-D0E3-4BB119799070}"/>
                </a:ext>
              </a:extLst>
            </p:cNvPr>
            <p:cNvSpPr txBox="1"/>
            <p:nvPr/>
          </p:nvSpPr>
          <p:spPr>
            <a:xfrm>
              <a:off x="1968184" y="1022393"/>
              <a:ext cx="375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3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EA0EDD20-B4C0-A2B4-6BB6-B443B98B3889}"/>
                </a:ext>
              </a:extLst>
            </p:cNvPr>
            <p:cNvSpPr txBox="1"/>
            <p:nvPr/>
          </p:nvSpPr>
          <p:spPr>
            <a:xfrm>
              <a:off x="1501370" y="771211"/>
              <a:ext cx="375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2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3DD41FB-E33F-5A5E-DCF7-4E2C415C094E}"/>
                  </a:ext>
                </a:extLst>
              </p:cNvPr>
              <p:cNvSpPr txBox="1"/>
              <p:nvPr/>
            </p:nvSpPr>
            <p:spPr>
              <a:xfrm>
                <a:off x="8686118" y="5629287"/>
                <a:ext cx="184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FF00"/>
                    </a:solidFill>
                  </a:rPr>
                  <a:t>new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IN" dirty="0">
                    <a:solidFill>
                      <a:srgbClr val="FFFF00"/>
                    </a:solidFill>
                  </a:rPr>
                  <a:t>-axis</a:t>
                </a:r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E3DD41FB-E33F-5A5E-DCF7-4E2C415C0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118" y="5629287"/>
                <a:ext cx="1844360" cy="369332"/>
              </a:xfrm>
              <a:prstGeom prst="rect">
                <a:avLst/>
              </a:prstGeom>
              <a:blipFill>
                <a:blip r:embed="rId1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Arc 189">
            <a:extLst>
              <a:ext uri="{FF2B5EF4-FFF2-40B4-BE49-F238E27FC236}">
                <a16:creationId xmlns:a16="http://schemas.microsoft.com/office/drawing/2014/main" id="{FC85F4BC-7965-1715-CB07-E04E03C024D8}"/>
              </a:ext>
            </a:extLst>
          </p:cNvPr>
          <p:cNvSpPr/>
          <p:nvPr/>
        </p:nvSpPr>
        <p:spPr>
          <a:xfrm>
            <a:off x="9496233" y="5838383"/>
            <a:ext cx="1403497" cy="721610"/>
          </a:xfrm>
          <a:prstGeom prst="arc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9224037-2A13-87E9-936D-78CAAFEB2CAF}"/>
              </a:ext>
            </a:extLst>
          </p:cNvPr>
          <p:cNvGrpSpPr/>
          <p:nvPr/>
        </p:nvGrpSpPr>
        <p:grpSpPr>
          <a:xfrm>
            <a:off x="6012704" y="2214059"/>
            <a:ext cx="375738" cy="2996794"/>
            <a:chOff x="6012704" y="2214059"/>
            <a:chExt cx="375738" cy="299679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EA231C8-B871-B20E-1610-12019A11E5D9}"/>
                </a:ext>
              </a:extLst>
            </p:cNvPr>
            <p:cNvSpPr txBox="1"/>
            <p:nvPr/>
          </p:nvSpPr>
          <p:spPr>
            <a:xfrm>
              <a:off x="6012704" y="4841521"/>
              <a:ext cx="375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0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7F251C4-458D-4C50-9B6F-78E062AD358A}"/>
                </a:ext>
              </a:extLst>
            </p:cNvPr>
            <p:cNvSpPr txBox="1"/>
            <p:nvPr/>
          </p:nvSpPr>
          <p:spPr>
            <a:xfrm>
              <a:off x="6012704" y="4316276"/>
              <a:ext cx="375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1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DDB198-13E9-8706-531D-F84AA18B5829}"/>
                </a:ext>
              </a:extLst>
            </p:cNvPr>
            <p:cNvSpPr txBox="1"/>
            <p:nvPr/>
          </p:nvSpPr>
          <p:spPr>
            <a:xfrm>
              <a:off x="6012704" y="3803970"/>
              <a:ext cx="375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2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34E6D8-7242-B3CB-3AF8-B2CC3AEF0B1B}"/>
                </a:ext>
              </a:extLst>
            </p:cNvPr>
            <p:cNvSpPr txBox="1"/>
            <p:nvPr/>
          </p:nvSpPr>
          <p:spPr>
            <a:xfrm>
              <a:off x="6012704" y="3289606"/>
              <a:ext cx="375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3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91FF1D-3215-652F-4AB6-DF80C4C9297B}"/>
                </a:ext>
              </a:extLst>
            </p:cNvPr>
            <p:cNvSpPr txBox="1"/>
            <p:nvPr/>
          </p:nvSpPr>
          <p:spPr>
            <a:xfrm>
              <a:off x="6012704" y="2751639"/>
              <a:ext cx="375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4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C36A85-BD5B-B8E2-8A03-F03E5DA14A14}"/>
                </a:ext>
              </a:extLst>
            </p:cNvPr>
            <p:cNvSpPr txBox="1"/>
            <p:nvPr/>
          </p:nvSpPr>
          <p:spPr>
            <a:xfrm>
              <a:off x="6012704" y="2214059"/>
              <a:ext cx="3757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75000"/>
                    </a:schemeClr>
                  </a:solidFill>
                  <a:latin typeface="+mj-lt"/>
                </a:rPr>
                <a:t>5</a:t>
              </a:r>
              <a:endParaRPr lang="en-IN" dirty="0">
                <a:solidFill>
                  <a:schemeClr val="bg1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FC7C52-60A2-C346-B2F9-F1CC5B126B2F}"/>
              </a:ext>
            </a:extLst>
          </p:cNvPr>
          <p:cNvGrpSpPr/>
          <p:nvPr/>
        </p:nvGrpSpPr>
        <p:grpSpPr>
          <a:xfrm>
            <a:off x="10908218" y="184543"/>
            <a:ext cx="1143000" cy="1143000"/>
            <a:chOff x="2379643" y="355681"/>
            <a:chExt cx="1143000" cy="1143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8520E40-FAE0-1D52-31E7-6D1131430EF2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C1A74C5-54FD-4E51-FF32-F2E3AF2F4C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A47D9A0-AA5E-D6A0-ABCD-D7AED6D1166C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1712A37-D6E0-0420-24EC-E334EF546741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26F5AC5D-72ED-C07F-33E5-CF20CA23D825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FBBBC988-82A4-C54F-150E-A1F13855CE40}"/>
                  </a:ext>
                </a:extLst>
              </p:cNvPr>
              <p:cNvSpPr/>
              <p:nvPr/>
            </p:nvSpPr>
            <p:spPr>
              <a:xfrm>
                <a:off x="8094831" y="652375"/>
                <a:ext cx="2626389" cy="900643"/>
              </a:xfrm>
              <a:prstGeom prst="wedgeRectCallout">
                <a:avLst>
                  <a:gd name="adj1" fmla="val 76885"/>
                  <a:gd name="adj2" fmla="val -1845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The new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axis values are calculated using original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axis values, not new ones</a:t>
                </a: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FBBBC988-82A4-C54F-150E-A1F13855CE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831" y="652375"/>
                <a:ext cx="2626389" cy="900643"/>
              </a:xfrm>
              <a:prstGeom prst="wedgeRectCallout">
                <a:avLst>
                  <a:gd name="adj1" fmla="val 76885"/>
                  <a:gd name="adj2" fmla="val -1845"/>
                </a:avLst>
              </a:prstGeom>
              <a:blipFill>
                <a:blip r:embed="rId19"/>
                <a:stretch>
                  <a:fillRect l="-906" t="-3268" b="-9150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CCF3EEB7-374D-4033-146F-B67442F9D6A1}"/>
              </a:ext>
            </a:extLst>
          </p:cNvPr>
          <p:cNvSpPr txBox="1"/>
          <p:nvPr/>
        </p:nvSpPr>
        <p:spPr>
          <a:xfrm>
            <a:off x="10543463" y="1384569"/>
            <a:ext cx="1201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 final activation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9BEE4424-1B23-1E56-65A4-10FBD0A988D3}"/>
              </a:ext>
            </a:extLst>
          </p:cNvPr>
          <p:cNvSpPr/>
          <p:nvPr/>
        </p:nvSpPr>
        <p:spPr>
          <a:xfrm flipH="1">
            <a:off x="9979477" y="1657566"/>
            <a:ext cx="1403497" cy="721610"/>
          </a:xfrm>
          <a:prstGeom prst="arc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DAAFDEC6-AD4D-FFF9-4F3F-BA3085DE6D2E}"/>
              </a:ext>
            </a:extLst>
          </p:cNvPr>
          <p:cNvSpPr/>
          <p:nvPr/>
        </p:nvSpPr>
        <p:spPr>
          <a:xfrm>
            <a:off x="9783084" y="3265530"/>
            <a:ext cx="551122" cy="721610"/>
          </a:xfrm>
          <a:prstGeom prst="arc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A27CBF-0473-08E8-C73B-2B46FD43865F}"/>
              </a:ext>
            </a:extLst>
          </p:cNvPr>
          <p:cNvSpPr txBox="1"/>
          <p:nvPr/>
        </p:nvSpPr>
        <p:spPr>
          <a:xfrm>
            <a:off x="9430056" y="3064249"/>
            <a:ext cx="74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ReLU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4F92A924-7B86-5654-4870-1A192B078518}"/>
              </a:ext>
            </a:extLst>
          </p:cNvPr>
          <p:cNvSpPr/>
          <p:nvPr/>
        </p:nvSpPr>
        <p:spPr>
          <a:xfrm flipH="1">
            <a:off x="9237650" y="3290238"/>
            <a:ext cx="551122" cy="721610"/>
          </a:xfrm>
          <a:prstGeom prst="arc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38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-2.5E-6 0.06945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72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22222E-6 L -2.29167E-6 0.0696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72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44444E-6 L -1.45833E-6 0.1453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6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 L -3.125E-6 0.14769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84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-1.04167E-6 0.22291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34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-3.54167E-6 0.2219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6945 L -0.03763 0.10811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1944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.06967 L -0.03698 0.10741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9" y="187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.14537 L -0.03685 0.18449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7" y="1713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14769 L -0.03685 0.18519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9" y="1875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0.22291 L -0.03724 0.26065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8" y="1898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.22199 L -0.03333 0.25718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98 0.10741 L -0.01719 0.08819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" y="-972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85 0.18519 L 0.01901 0.1287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-2824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33 0.25718 L 0.05586 0.16551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53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63 0.1081 L -0.0013 0.14584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1875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85 0.18449 L -0.00078 0.22338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7" y="1944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24 0.26065 L -0.00039 0.29977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19 0.08819 L 0.03698 0.14699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294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79 0.12847 L 0.1142 0.22708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4931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64 0.16528 L 0.18685 0.29907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6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14584 L -8.33333E-7 0.06944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866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64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22338 L -0.00026 0.07708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7315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64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29977 L -1.04167E-6 0.07893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1042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64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98 0.14699 L 0.03815 0.07569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3565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64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2 0.22708 L 0.11276 0.07292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7708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85 0.29907 L 0.18555 0.07037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1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2" grpId="0"/>
      <p:bldP spid="132" grpId="0"/>
      <p:bldP spid="161" grpId="0" animBg="1"/>
      <p:bldP spid="161" grpId="1" animBg="1"/>
      <p:bldP spid="161" grpId="2" animBg="1"/>
      <p:bldP spid="161" grpId="3" animBg="1"/>
      <p:bldP spid="161" grpId="4" animBg="1"/>
      <p:bldP spid="162" grpId="0" animBg="1"/>
      <p:bldP spid="162" grpId="1" animBg="1"/>
      <p:bldP spid="162" grpId="2" animBg="1"/>
      <p:bldP spid="162" grpId="3" animBg="1"/>
      <p:bldP spid="162" grpId="4" animBg="1"/>
      <p:bldP spid="162" grpId="5" animBg="1"/>
      <p:bldP spid="163" grpId="0" animBg="1"/>
      <p:bldP spid="163" grpId="1" animBg="1"/>
      <p:bldP spid="163" grpId="2" animBg="1"/>
      <p:bldP spid="163" grpId="3" animBg="1"/>
      <p:bldP spid="163" grpId="4" animBg="1"/>
      <p:bldP spid="164" grpId="0" animBg="1"/>
      <p:bldP spid="164" grpId="1" animBg="1"/>
      <p:bldP spid="164" grpId="2" animBg="1"/>
      <p:bldP spid="164" grpId="3" animBg="1"/>
      <p:bldP spid="164" grpId="4" animBg="1"/>
      <p:bldP spid="164" grpId="5" animBg="1"/>
      <p:bldP spid="165" grpId="0" animBg="1"/>
      <p:bldP spid="165" grpId="1" animBg="1"/>
      <p:bldP spid="165" grpId="2" animBg="1"/>
      <p:bldP spid="165" grpId="3" animBg="1"/>
      <p:bldP spid="165" grpId="4" animBg="1"/>
      <p:bldP spid="166" grpId="0" animBg="1"/>
      <p:bldP spid="166" grpId="1" animBg="1"/>
      <p:bldP spid="166" grpId="2" animBg="1"/>
      <p:bldP spid="166" grpId="3" animBg="1"/>
      <p:bldP spid="166" grpId="4" animBg="1"/>
      <p:bldP spid="166" grpId="5" animBg="1"/>
      <p:bldP spid="75" grpId="0" animBg="1"/>
      <p:bldP spid="189" grpId="0"/>
      <p:bldP spid="190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6949CA5-2064-C96E-2CF7-2C1E4F5FDF5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497034" y="1111624"/>
                <a:ext cx="6694966" cy="57463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simplest features learnt by NNs look like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i="1" dirty="0"/>
                  <a:t>activation function</a:t>
                </a:r>
              </a:p>
              <a:p>
                <a:pPr lvl="2"/>
                <a:r>
                  <a:rPr lang="en-US" dirty="0">
                    <a:solidFill>
                      <a:srgbClr val="00B0F0"/>
                    </a:solidFill>
                  </a:rPr>
                  <a:t>Examples</a:t>
                </a:r>
                <a:r>
                  <a:rPr lang="en-US" dirty="0"/>
                  <a:t>: ReLU, </a:t>
                </a:r>
                <a:r>
                  <a:rPr lang="en-US" dirty="0" err="1"/>
                  <a:t>GeLU</a:t>
                </a:r>
                <a:r>
                  <a:rPr lang="en-US" dirty="0"/>
                  <a:t>, sigmoid, tanh</a:t>
                </a:r>
              </a:p>
              <a:p>
                <a:r>
                  <a:rPr lang="en-US" dirty="0"/>
                  <a:t>NNs often stack such feature learners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br>
                  <a:rPr lang="en-US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br>
                  <a:rPr lang="en-US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C000"/>
                    </a:solidFill>
                  </a:rPr>
                  <a:t>Crucial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must be a non-linear function</a:t>
                </a:r>
              </a:p>
              <a:p>
                <a:pPr lvl="2"/>
                <a:r>
                  <a:rPr lang="en-US" dirty="0"/>
                  <a:t>NNs cannot learn a non-linear model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linear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6949CA5-2064-C96E-2CF7-2C1E4F5FDF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497034" y="1111624"/>
                <a:ext cx="6694966" cy="5746376"/>
              </a:xfrm>
              <a:blipFill>
                <a:blip r:embed="rId2"/>
                <a:stretch>
                  <a:fillRect l="-546" t="-2015" r="-2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A45B2C1-EC9D-D1F4-5891-78A9F6ED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Non-linearity in Neural Networks</a:t>
            </a:r>
            <a:endParaRPr lang="en-IN" dirty="0"/>
          </a:p>
        </p:txBody>
      </p:sp>
      <p:pic>
        <p:nvPicPr>
          <p:cNvPr id="9" name="Content Placeholder 8" descr="Human brain nerve cells">
            <a:extLst>
              <a:ext uri="{FF2B5EF4-FFF2-40B4-BE49-F238E27FC236}">
                <a16:creationId xmlns:a16="http://schemas.microsoft.com/office/drawing/2014/main" id="{35FA6DB9-154A-0251-3645-2C1F730D20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2841" t="36749" r="32289" b="2324"/>
          <a:stretch/>
        </p:blipFill>
        <p:spPr>
          <a:xfrm>
            <a:off x="253999" y="1111624"/>
            <a:ext cx="5243035" cy="5339380"/>
          </a:xfrm>
          <a:prstGeom prst="rect">
            <a:avLst/>
          </a:prstGeom>
          <a:noFill/>
        </p:spPr>
      </p:pic>
      <p:pic>
        <p:nvPicPr>
          <p:cNvPr id="13" name="Picture 12" descr="A cartoon of a child raising his hand&#10;&#10;Description automatically generated">
            <a:extLst>
              <a:ext uri="{FF2B5EF4-FFF2-40B4-BE49-F238E27FC236}">
                <a16:creationId xmlns:a16="http://schemas.microsoft.com/office/drawing/2014/main" id="{D4A00973-EB73-33AD-C22B-265F333FDA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07" y="5131860"/>
            <a:ext cx="1371600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75486792-B78A-9C2E-6CF7-A947E20D0F33}"/>
                  </a:ext>
                </a:extLst>
              </p:cNvPr>
              <p:cNvSpPr/>
              <p:nvPr/>
            </p:nvSpPr>
            <p:spPr>
              <a:xfrm>
                <a:off x="1729961" y="5501192"/>
                <a:ext cx="3522524" cy="949812"/>
              </a:xfrm>
              <a:prstGeom prst="wedgeRectCallout">
                <a:avLst>
                  <a:gd name="adj1" fmla="val -62172"/>
                  <a:gd name="adj2" fmla="val -1265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Learning techniques such as (S)GD are used to learn the parameters of the NN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75486792-B78A-9C2E-6CF7-A947E20D0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961" y="5501192"/>
                <a:ext cx="3522524" cy="949812"/>
              </a:xfrm>
              <a:prstGeom prst="wedgeRectCallout">
                <a:avLst>
                  <a:gd name="adj1" fmla="val -62172"/>
                  <a:gd name="adj2" fmla="val -1265"/>
                </a:avLst>
              </a:prstGeom>
              <a:blipFill>
                <a:blip r:embed="rId6"/>
                <a:stretch>
                  <a:fillRect r="-1376" b="-6211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cartoon of a person with her hand up&#10;&#10;Description automatically generated">
            <a:extLst>
              <a:ext uri="{FF2B5EF4-FFF2-40B4-BE49-F238E27FC236}">
                <a16:creationId xmlns:a16="http://schemas.microsoft.com/office/drawing/2014/main" id="{8A0A6FAE-0CEF-87DB-23D8-7515350EC2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36191"/>
            <a:ext cx="1371600" cy="1371600"/>
          </a:xfrm>
          <a:prstGeom prst="rect">
            <a:avLst/>
          </a:prstGeom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F3DC69F7-D4D6-A803-3B2C-8ACA519A3ED2}"/>
              </a:ext>
            </a:extLst>
          </p:cNvPr>
          <p:cNvSpPr/>
          <p:nvPr/>
        </p:nvSpPr>
        <p:spPr>
          <a:xfrm>
            <a:off x="8633638" y="123586"/>
            <a:ext cx="2064931" cy="900643"/>
          </a:xfrm>
          <a:prstGeom prst="wedgeRectCallout">
            <a:avLst>
              <a:gd name="adj1" fmla="val 71217"/>
              <a:gd name="adj2" fmla="val 34752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Activation functions are often applied coordinate -wise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9366E9-693B-1353-791D-45C8A2A692A8}"/>
              </a:ext>
            </a:extLst>
          </p:cNvPr>
          <p:cNvGrpSpPr/>
          <p:nvPr/>
        </p:nvGrpSpPr>
        <p:grpSpPr>
          <a:xfrm>
            <a:off x="132168" y="123586"/>
            <a:ext cx="1143000" cy="1143000"/>
            <a:chOff x="2379643" y="355681"/>
            <a:chExt cx="1143000" cy="11430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429C802-BE52-C0CB-E737-33CEBB0DA691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B2C2EFF-D134-4A81-B108-7632C8EBD0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1DA548B-39D9-37ED-ACC7-9B9A0EDE8C96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A498218-C69C-A9CA-35A2-999BAD23D6A6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FA64F78-1A3B-9BD0-E531-E56FF482BA42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1CC80652-E4B2-0F30-BD52-E977392800B4}"/>
              </a:ext>
            </a:extLst>
          </p:cNvPr>
          <p:cNvSpPr/>
          <p:nvPr/>
        </p:nvSpPr>
        <p:spPr>
          <a:xfrm>
            <a:off x="1317461" y="531144"/>
            <a:ext cx="3522524" cy="949812"/>
          </a:xfrm>
          <a:prstGeom prst="wedgeRectCallout">
            <a:avLst>
              <a:gd name="adj1" fmla="val -62172"/>
              <a:gd name="adj2" fmla="val -1265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Such </a:t>
            </a:r>
            <a:r>
              <a:rPr lang="en-US" i="1" dirty="0">
                <a:solidFill>
                  <a:schemeClr val="bg1"/>
                </a:solidFill>
              </a:rPr>
              <a:t>deep</a:t>
            </a:r>
            <a:r>
              <a:rPr lang="en-US" dirty="0">
                <a:solidFill>
                  <a:schemeClr val="bg1"/>
                </a:solidFill>
              </a:rPr>
              <a:t> stacking of layers allows NNs to learn very powerful features on top of which a linear can do well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F9528B-4B91-BC99-35CC-DE0E4C79C94D}"/>
              </a:ext>
            </a:extLst>
          </p:cNvPr>
          <p:cNvSpPr/>
          <p:nvPr/>
        </p:nvSpPr>
        <p:spPr>
          <a:xfrm>
            <a:off x="6694968" y="3561348"/>
            <a:ext cx="4248956" cy="4328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8F990A-C70D-A83B-8559-B5456B1D6E0A}"/>
              </a:ext>
            </a:extLst>
          </p:cNvPr>
          <p:cNvSpPr/>
          <p:nvPr/>
        </p:nvSpPr>
        <p:spPr>
          <a:xfrm>
            <a:off x="6694968" y="3984812"/>
            <a:ext cx="4248956" cy="3651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6807CF-9821-4531-AECE-0CEA5B2BD629}"/>
              </a:ext>
            </a:extLst>
          </p:cNvPr>
          <p:cNvSpPr/>
          <p:nvPr/>
        </p:nvSpPr>
        <p:spPr>
          <a:xfrm>
            <a:off x="6694968" y="4349935"/>
            <a:ext cx="4248956" cy="500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D1814E-CDED-3BD8-923B-71AC730869AA}"/>
              </a:ext>
            </a:extLst>
          </p:cNvPr>
          <p:cNvSpPr/>
          <p:nvPr/>
        </p:nvSpPr>
        <p:spPr>
          <a:xfrm>
            <a:off x="6694968" y="4721410"/>
            <a:ext cx="4248956" cy="6443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043859-16B5-57E3-C89F-8E7B459D1F1C}"/>
              </a:ext>
            </a:extLst>
          </p:cNvPr>
          <p:cNvSpPr/>
          <p:nvPr/>
        </p:nvSpPr>
        <p:spPr>
          <a:xfrm>
            <a:off x="6694968" y="5365750"/>
            <a:ext cx="4248956" cy="4576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59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4" grpId="0" animBg="1"/>
      <p:bldP spid="12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7A563-7ACA-04C8-7046-32032DD86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C92261C5-BF4F-2F86-44E4-68B9A3A221EA}"/>
              </a:ext>
            </a:extLst>
          </p:cNvPr>
          <p:cNvSpPr/>
          <p:nvPr/>
        </p:nvSpPr>
        <p:spPr>
          <a:xfrm flipH="1" flipV="1">
            <a:off x="3936530" y="1372695"/>
            <a:ext cx="311085" cy="31108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46AD8DA-2842-36C2-45D7-34EF1F76D93D}"/>
              </a:ext>
            </a:extLst>
          </p:cNvPr>
          <p:cNvSpPr/>
          <p:nvPr/>
        </p:nvSpPr>
        <p:spPr>
          <a:xfrm flipH="1" flipV="1">
            <a:off x="1335789" y="3647180"/>
            <a:ext cx="311085" cy="31108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4DB9512-3949-5084-F42E-F2BDD420E2D6}"/>
              </a:ext>
            </a:extLst>
          </p:cNvPr>
          <p:cNvSpPr/>
          <p:nvPr/>
        </p:nvSpPr>
        <p:spPr>
          <a:xfrm flipH="1" flipV="1">
            <a:off x="1613661" y="3394468"/>
            <a:ext cx="311085" cy="31108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A0620F-8261-72A7-34C4-95F984A6B64C}"/>
              </a:ext>
            </a:extLst>
          </p:cNvPr>
          <p:cNvSpPr/>
          <p:nvPr/>
        </p:nvSpPr>
        <p:spPr>
          <a:xfrm flipH="1" flipV="1">
            <a:off x="1985124" y="3533719"/>
            <a:ext cx="311085" cy="31108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1F212B1-DC78-09E6-8015-B6D34426F328}"/>
              </a:ext>
            </a:extLst>
          </p:cNvPr>
          <p:cNvSpPr/>
          <p:nvPr/>
        </p:nvSpPr>
        <p:spPr>
          <a:xfrm flipH="1" flipV="1">
            <a:off x="3311306" y="1644996"/>
            <a:ext cx="311085" cy="31108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B22C933-95C0-ACBA-0969-DE7A072C6325}"/>
              </a:ext>
            </a:extLst>
          </p:cNvPr>
          <p:cNvSpPr/>
          <p:nvPr/>
        </p:nvSpPr>
        <p:spPr>
          <a:xfrm flipH="1" flipV="1">
            <a:off x="3702614" y="1695956"/>
            <a:ext cx="311085" cy="31108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C00039B-5A7C-0BE9-21EC-6750865A8A46}"/>
              </a:ext>
            </a:extLst>
          </p:cNvPr>
          <p:cNvSpPr/>
          <p:nvPr/>
        </p:nvSpPr>
        <p:spPr>
          <a:xfrm flipH="1" flipV="1">
            <a:off x="2067917" y="3910248"/>
            <a:ext cx="311085" cy="31108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EBEE6FD-A961-AB6C-E8CF-A8E19C03A0CA}"/>
              </a:ext>
            </a:extLst>
          </p:cNvPr>
          <p:cNvSpPr/>
          <p:nvPr/>
        </p:nvSpPr>
        <p:spPr>
          <a:xfrm flipH="1" flipV="1">
            <a:off x="3547072" y="1331376"/>
            <a:ext cx="311085" cy="31108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A6633F-BEEB-4986-D685-9DB45F6F3B1B}"/>
              </a:ext>
            </a:extLst>
          </p:cNvPr>
          <p:cNvSpPr/>
          <p:nvPr/>
        </p:nvSpPr>
        <p:spPr>
          <a:xfrm flipH="1" flipV="1">
            <a:off x="1682063" y="3796786"/>
            <a:ext cx="311085" cy="31108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ECD6114-E556-1123-BA79-8D4B9D374FDA}"/>
              </a:ext>
            </a:extLst>
          </p:cNvPr>
          <p:cNvSpPr/>
          <p:nvPr/>
        </p:nvSpPr>
        <p:spPr>
          <a:xfrm>
            <a:off x="1393955" y="2248939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AD8F949-8ECA-AB3B-9DEC-062460BB5E08}"/>
              </a:ext>
            </a:extLst>
          </p:cNvPr>
          <p:cNvSpPr/>
          <p:nvPr/>
        </p:nvSpPr>
        <p:spPr>
          <a:xfrm>
            <a:off x="1180338" y="1881004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51A7DD0-1A85-BB59-D392-F899F223359D}"/>
              </a:ext>
            </a:extLst>
          </p:cNvPr>
          <p:cNvSpPr/>
          <p:nvPr/>
        </p:nvSpPr>
        <p:spPr>
          <a:xfrm>
            <a:off x="3467988" y="4033539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7B0F4A-60E5-AAA9-6DB8-368EA0D0D46D}"/>
              </a:ext>
            </a:extLst>
          </p:cNvPr>
          <p:cNvSpPr/>
          <p:nvPr/>
        </p:nvSpPr>
        <p:spPr>
          <a:xfrm>
            <a:off x="3236530" y="3689262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F955051-416D-505C-D49D-1321EC8EFD3C}"/>
              </a:ext>
            </a:extLst>
          </p:cNvPr>
          <p:cNvSpPr/>
          <p:nvPr/>
        </p:nvSpPr>
        <p:spPr>
          <a:xfrm>
            <a:off x="1373673" y="1493593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C540A81-71D1-D2EF-0CA1-4997ED8418CD}"/>
              </a:ext>
            </a:extLst>
          </p:cNvPr>
          <p:cNvSpPr/>
          <p:nvPr/>
        </p:nvSpPr>
        <p:spPr>
          <a:xfrm>
            <a:off x="3644335" y="3672186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F2B0C85-3544-650F-07D6-24F5341CA4C9}"/>
              </a:ext>
            </a:extLst>
          </p:cNvPr>
          <p:cNvSpPr/>
          <p:nvPr/>
        </p:nvSpPr>
        <p:spPr>
          <a:xfrm>
            <a:off x="3423837" y="3356032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EB06795-C389-4DF0-8C17-34469012FCDF}"/>
              </a:ext>
            </a:extLst>
          </p:cNvPr>
          <p:cNvSpPr/>
          <p:nvPr/>
        </p:nvSpPr>
        <p:spPr>
          <a:xfrm>
            <a:off x="1803842" y="1491225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9B3E5BA-A8B4-B1EB-29F3-E92762077413}"/>
              </a:ext>
            </a:extLst>
          </p:cNvPr>
          <p:cNvSpPr/>
          <p:nvPr/>
        </p:nvSpPr>
        <p:spPr>
          <a:xfrm>
            <a:off x="1616451" y="1861528"/>
            <a:ext cx="311085" cy="311085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42D7876-DA34-BEFB-697C-0627CD3F82BF}"/>
                  </a:ext>
                </a:extLst>
              </p:cNvPr>
              <p:cNvSpPr txBox="1"/>
              <p:nvPr/>
            </p:nvSpPr>
            <p:spPr>
              <a:xfrm>
                <a:off x="904006" y="4784166"/>
                <a:ext cx="46815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sz="2800" b="1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IN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42D7876-DA34-BEFB-697C-0627CD3F8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06" y="4784166"/>
                <a:ext cx="468150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8AFA47DF-0DAD-CAB9-34F7-279D40F14BE6}"/>
              </a:ext>
            </a:extLst>
          </p:cNvPr>
          <p:cNvSpPr/>
          <p:nvPr/>
        </p:nvSpPr>
        <p:spPr>
          <a:xfrm>
            <a:off x="7114803" y="3936975"/>
            <a:ext cx="311085" cy="3110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5A778A-921D-19D8-4F8D-780DA4307A27}"/>
              </a:ext>
            </a:extLst>
          </p:cNvPr>
          <p:cNvSpPr/>
          <p:nvPr/>
        </p:nvSpPr>
        <p:spPr>
          <a:xfrm>
            <a:off x="8094341" y="3936975"/>
            <a:ext cx="311085" cy="3110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4170C4-C1AD-1B30-1FAD-9CF44F7BB11D}"/>
              </a:ext>
            </a:extLst>
          </p:cNvPr>
          <p:cNvSpPr/>
          <p:nvPr/>
        </p:nvSpPr>
        <p:spPr>
          <a:xfrm>
            <a:off x="9073879" y="3936975"/>
            <a:ext cx="311085" cy="3110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44597F-B446-91CA-7A62-44687751695F}"/>
              </a:ext>
            </a:extLst>
          </p:cNvPr>
          <p:cNvSpPr/>
          <p:nvPr/>
        </p:nvSpPr>
        <p:spPr>
          <a:xfrm>
            <a:off x="9563648" y="3936975"/>
            <a:ext cx="311085" cy="3110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D06A45-3606-259C-C6E5-9EC4B0C0B517}"/>
              </a:ext>
            </a:extLst>
          </p:cNvPr>
          <p:cNvSpPr/>
          <p:nvPr/>
        </p:nvSpPr>
        <p:spPr>
          <a:xfrm>
            <a:off x="7604572" y="3936975"/>
            <a:ext cx="311085" cy="3110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5E8C30-30A2-A06B-FB8A-00D2F1970468}"/>
              </a:ext>
            </a:extLst>
          </p:cNvPr>
          <p:cNvSpPr/>
          <p:nvPr/>
        </p:nvSpPr>
        <p:spPr>
          <a:xfrm>
            <a:off x="10053417" y="3936975"/>
            <a:ext cx="311085" cy="3110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CA309A-5340-1CD0-4A45-B9090C9FF363}"/>
              </a:ext>
            </a:extLst>
          </p:cNvPr>
          <p:cNvSpPr/>
          <p:nvPr/>
        </p:nvSpPr>
        <p:spPr>
          <a:xfrm>
            <a:off x="8584110" y="3936975"/>
            <a:ext cx="311085" cy="3110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2B2767-CAAF-F8E1-F936-14CDB3D319F7}"/>
              </a:ext>
            </a:extLst>
          </p:cNvPr>
          <p:cNvSpPr/>
          <p:nvPr/>
        </p:nvSpPr>
        <p:spPr>
          <a:xfrm>
            <a:off x="10543185" y="3936975"/>
            <a:ext cx="311085" cy="31108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2517ED-4AF7-55B3-5E1C-60472FA025F5}"/>
              </a:ext>
            </a:extLst>
          </p:cNvPr>
          <p:cNvCxnSpPr>
            <a:cxnSpLocks/>
          </p:cNvCxnSpPr>
          <p:nvPr/>
        </p:nvCxnSpPr>
        <p:spPr>
          <a:xfrm flipH="1">
            <a:off x="6775737" y="936142"/>
            <a:ext cx="4127213" cy="300083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DFA1AE-46D9-2414-9FAC-C7C620951514}"/>
              </a:ext>
            </a:extLst>
          </p:cNvPr>
          <p:cNvGrpSpPr/>
          <p:nvPr/>
        </p:nvGrpSpPr>
        <p:grpSpPr>
          <a:xfrm>
            <a:off x="6775737" y="840182"/>
            <a:ext cx="4809256" cy="3615983"/>
            <a:chOff x="608163" y="924119"/>
            <a:chExt cx="4809256" cy="3615983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EBA18B1-DC37-BCF5-D992-317A139A00FA}"/>
                </a:ext>
              </a:extLst>
            </p:cNvPr>
            <p:cNvCxnSpPr>
              <a:cxnSpLocks/>
            </p:cNvCxnSpPr>
            <p:nvPr/>
          </p:nvCxnSpPr>
          <p:spPr>
            <a:xfrm>
              <a:off x="842079" y="1233377"/>
              <a:ext cx="0" cy="3306725"/>
            </a:xfrm>
            <a:prstGeom prst="line">
              <a:avLst/>
            </a:prstGeom>
            <a:ln w="19050">
              <a:solidFill>
                <a:schemeClr val="bg1"/>
              </a:solidFill>
              <a:headEnd type="stealth" w="lg" len="lg"/>
              <a:tailEnd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B13D0BD-BB81-8F2F-070F-13362EA2519C}"/>
                </a:ext>
              </a:extLst>
            </p:cNvPr>
            <p:cNvCxnSpPr>
              <a:cxnSpLocks/>
            </p:cNvCxnSpPr>
            <p:nvPr/>
          </p:nvCxnSpPr>
          <p:spPr>
            <a:xfrm>
              <a:off x="608163" y="4176455"/>
              <a:ext cx="4391976" cy="0"/>
            </a:xfrm>
            <a:prstGeom prst="line">
              <a:avLst/>
            </a:prstGeom>
            <a:ln w="1905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A4D58E9-B941-18E8-87D5-E13E8BE3F526}"/>
                    </a:ext>
                  </a:extLst>
                </p:cNvPr>
                <p:cNvSpPr txBox="1"/>
                <p:nvPr/>
              </p:nvSpPr>
              <p:spPr>
                <a:xfrm>
                  <a:off x="4904267" y="3717963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A4D58E9-B941-18E8-87D5-E13E8BE3F5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267" y="3717963"/>
                  <a:ext cx="513152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7E96939-E3E0-03CB-C60F-036FD42D5C11}"/>
                    </a:ext>
                  </a:extLst>
                </p:cNvPr>
                <p:cNvSpPr txBox="1"/>
                <p:nvPr/>
              </p:nvSpPr>
              <p:spPr>
                <a:xfrm>
                  <a:off x="823499" y="924119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7E96939-E3E0-03CB-C60F-036FD42D5C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499" y="924119"/>
                  <a:ext cx="513152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61B3292-475E-B3D4-E037-C3268F0D514B}"/>
                  </a:ext>
                </a:extLst>
              </p:cNvPr>
              <p:cNvSpPr txBox="1"/>
              <p:nvPr/>
            </p:nvSpPr>
            <p:spPr>
              <a:xfrm>
                <a:off x="6759896" y="4784166"/>
                <a:ext cx="46815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8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61B3292-475E-B3D4-E037-C3268F0D5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896" y="4784166"/>
                <a:ext cx="468150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F5E06ED-9515-1CD0-E918-5F6C94DAA8B2}"/>
              </a:ext>
            </a:extLst>
          </p:cNvPr>
          <p:cNvSpPr txBox="1"/>
          <p:nvPr/>
        </p:nvSpPr>
        <p:spPr>
          <a:xfrm>
            <a:off x="3033824" y="5403077"/>
            <a:ext cx="61243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Non-linear Models</a:t>
            </a:r>
            <a:endParaRPr lang="en-IN" sz="5400" dirty="0">
              <a:solidFill>
                <a:schemeClr val="bg1"/>
              </a:solidFill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C48D0E5-9C75-318D-CE18-0025FC5D0D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8" y="94800"/>
            <a:ext cx="1371600" cy="13716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7190730-D80C-14CA-C2DE-CA376B0EB82B}"/>
              </a:ext>
            </a:extLst>
          </p:cNvPr>
          <p:cNvGrpSpPr/>
          <p:nvPr/>
        </p:nvGrpSpPr>
        <p:grpSpPr>
          <a:xfrm>
            <a:off x="10794630" y="143791"/>
            <a:ext cx="1143000" cy="1143000"/>
            <a:chOff x="2379643" y="355681"/>
            <a:chExt cx="1143000" cy="1143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9C6342A-AF0D-8B4B-A9A2-93D3326D72A6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6D39EEC-8850-895B-7A19-A28B31DB3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A80B5D2-B011-9CD7-C57A-473624976559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24C8DA5-58B9-7DBF-9E77-CE1EA65EF50D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4654B4F-070E-2EBF-5999-36D28E72539A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99E0AF5-30D1-419C-3312-6CFE079EF931}"/>
              </a:ext>
            </a:extLst>
          </p:cNvPr>
          <p:cNvSpPr txBox="1"/>
          <p:nvPr/>
        </p:nvSpPr>
        <p:spPr>
          <a:xfrm>
            <a:off x="4407710" y="2340133"/>
            <a:ext cx="992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?</a:t>
            </a:r>
            <a:endParaRPr lang="en-IN" sz="60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A14113-B960-03C7-E143-B4B79F97F862}"/>
              </a:ext>
            </a:extLst>
          </p:cNvPr>
          <p:cNvSpPr txBox="1"/>
          <p:nvPr/>
        </p:nvSpPr>
        <p:spPr>
          <a:xfrm>
            <a:off x="10950632" y="1469754"/>
            <a:ext cx="992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?</a:t>
            </a:r>
            <a:endParaRPr lang="en-IN" sz="6000" dirty="0">
              <a:solidFill>
                <a:schemeClr val="bg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D3D5C44-FB78-3E96-09AC-FEAEC6968236}"/>
              </a:ext>
            </a:extLst>
          </p:cNvPr>
          <p:cNvCxnSpPr>
            <a:cxnSpLocks/>
          </p:cNvCxnSpPr>
          <p:nvPr/>
        </p:nvCxnSpPr>
        <p:spPr>
          <a:xfrm>
            <a:off x="2094634" y="1005396"/>
            <a:ext cx="2313076" cy="310666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7C1CF6-8CF8-E9F3-9B19-DC5AEF7409B0}"/>
              </a:ext>
            </a:extLst>
          </p:cNvPr>
          <p:cNvCxnSpPr>
            <a:cxnSpLocks/>
          </p:cNvCxnSpPr>
          <p:nvPr/>
        </p:nvCxnSpPr>
        <p:spPr>
          <a:xfrm flipH="1" flipV="1">
            <a:off x="6791451" y="1740825"/>
            <a:ext cx="4192558" cy="171874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150D18E-C710-975B-CD67-F275B9E701AD}"/>
              </a:ext>
            </a:extLst>
          </p:cNvPr>
          <p:cNvCxnSpPr>
            <a:cxnSpLocks/>
          </p:cNvCxnSpPr>
          <p:nvPr/>
        </p:nvCxnSpPr>
        <p:spPr>
          <a:xfrm flipH="1">
            <a:off x="2339150" y="576892"/>
            <a:ext cx="1139944" cy="420727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A844B50-A984-AD62-60DD-FADC3FA045F2}"/>
              </a:ext>
            </a:extLst>
          </p:cNvPr>
          <p:cNvCxnSpPr>
            <a:cxnSpLocks/>
          </p:cNvCxnSpPr>
          <p:nvPr/>
        </p:nvCxnSpPr>
        <p:spPr>
          <a:xfrm flipH="1" flipV="1">
            <a:off x="6775737" y="2851092"/>
            <a:ext cx="4391976" cy="1405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13E35C6-3D46-AA61-6BF6-486176F0EAED}"/>
              </a:ext>
            </a:extLst>
          </p:cNvPr>
          <p:cNvCxnSpPr>
            <a:cxnSpLocks/>
          </p:cNvCxnSpPr>
          <p:nvPr/>
        </p:nvCxnSpPr>
        <p:spPr>
          <a:xfrm flipH="1">
            <a:off x="1065873" y="1078686"/>
            <a:ext cx="2599369" cy="231578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599AF1A3-2E0A-13D9-A9F2-D0CB31C708C2}"/>
              </a:ext>
            </a:extLst>
          </p:cNvPr>
          <p:cNvSpPr/>
          <p:nvPr/>
        </p:nvSpPr>
        <p:spPr>
          <a:xfrm>
            <a:off x="1286371" y="159801"/>
            <a:ext cx="3754057" cy="949812"/>
          </a:xfrm>
          <a:prstGeom prst="wedgeRectCallout">
            <a:avLst>
              <a:gd name="adj1" fmla="val -61143"/>
              <a:gd name="adj2" fmla="val 33437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It does not seem any linear model can ever do well on these tasks, no matter how carefully we learn that model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4A1929D7-6D22-C285-F9D2-B6D5F6B9A8D4}"/>
              </a:ext>
            </a:extLst>
          </p:cNvPr>
          <p:cNvSpPr/>
          <p:nvPr/>
        </p:nvSpPr>
        <p:spPr>
          <a:xfrm>
            <a:off x="7488853" y="199028"/>
            <a:ext cx="3170051" cy="900643"/>
          </a:xfrm>
          <a:prstGeom prst="wedgeRectCallout">
            <a:avLst>
              <a:gd name="adj1" fmla="val 71025"/>
              <a:gd name="adj2" fmla="val 51279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You are right; to solve such learning problems, an entirely new class of models is needed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7.40741E-7 L -4.16667E-6 -0.39653 " pathEditMode="relative" rAng="0" ptsTypes="AA">
                                      <p:cBhvr>
                                        <p:cTn id="9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838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7.40741E-7 L -2.70833E-6 -0.18102 " pathEditMode="relative" rAng="0" ptsTypes="AA">
                                      <p:cBhvr>
                                        <p:cTn id="10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051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7.40741E-7 L -1.25E-6 -0.0757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96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7.40741E-7 L 4.58333E-6 -0.1882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421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1.66667E-6 -0.28935 " pathEditMode="relative" rAng="0" ptsTypes="AA">
                                      <p:cBhvr>
                                        <p:cTn id="10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468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7.40741E-7 L 2.08333E-7 -0.2912 " pathEditMode="relative" rAng="0" ptsTypes="AA">
                                      <p:cBhvr>
                                        <p:cTn id="10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56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7.40741E-7 L 3.125E-6 -0.07384 " pathEditMode="relative" rAng="0" ptsTypes="AA">
                                      <p:cBhvr>
                                        <p:cTn id="1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04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7.40741E-7 L -3.95833E-6 -0.39884 " pathEditMode="relative" rAng="0" ptsTypes="AA">
                                      <p:cBhvr>
                                        <p:cTn id="1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38" grpId="0" animBg="1"/>
      <p:bldP spid="39" grpId="0" animBg="1"/>
      <p:bldP spid="40" grpId="0" animBg="1"/>
      <p:bldP spid="47" grpId="0"/>
      <p:bldP spid="3" grpId="0" animBg="1"/>
      <p:bldP spid="3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48" grpId="0"/>
      <p:bldP spid="2" grpId="0"/>
      <p:bldP spid="36" grpId="0"/>
      <p:bldP spid="37" grpId="0"/>
      <p:bldP spid="5" grpId="0" animBg="1"/>
      <p:bldP spid="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9D33-0446-2BDE-0F52-6F83766E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4119C273-EB01-FF49-273F-5AD69B4132C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03504" y="1975388"/>
                <a:ext cx="11588496" cy="488261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a neural network that uses a linear activation function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𝐜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/>
                  <a:t> is a linear activation function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. Show that this NN can only learn linear classifiers i.e., there exist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 (the values of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IN" dirty="0"/>
                  <a:t> depend only on the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/>
                  <a:t>) </a:t>
                </a:r>
                <a:r>
                  <a:rPr lang="en-IN" dirty="0" err="1"/>
                  <a:t>s.t.</a:t>
                </a:r>
                <a:br>
                  <a:rPr lang="en-IN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𝐜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Consider a NN that uses quadratic activation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IN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. What types of functions can this NN learn?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4119C273-EB01-FF49-273F-5AD69B413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3504" y="1975388"/>
                <a:ext cx="11588496" cy="4882612"/>
              </a:xfrm>
              <a:blipFill>
                <a:blip r:embed="rId3"/>
                <a:stretch>
                  <a:fillRect l="-1157" t="-2996" r="-8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52D264E1-8A44-220E-33FB-17932705AAD2}"/>
              </a:ext>
            </a:extLst>
          </p:cNvPr>
          <p:cNvGrpSpPr/>
          <p:nvPr/>
        </p:nvGrpSpPr>
        <p:grpSpPr>
          <a:xfrm>
            <a:off x="10908218" y="184543"/>
            <a:ext cx="1143000" cy="1143000"/>
            <a:chOff x="2379643" y="355681"/>
            <a:chExt cx="1143000" cy="11430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10980FD-EEE0-28DB-AC19-8765E90F99E2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D17B317-48B4-03D1-2BCA-9004B7CB9F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681F263-9546-0179-2C75-43955FD11EB5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42F19AF-D001-2626-867C-7C1B89F9CF01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2ECA83F-4772-F406-3716-61E650E5C437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EC8097FB-3A9E-B8A9-781B-14C1D8764F86}"/>
              </a:ext>
            </a:extLst>
          </p:cNvPr>
          <p:cNvSpPr/>
          <p:nvPr/>
        </p:nvSpPr>
        <p:spPr>
          <a:xfrm>
            <a:off x="8210403" y="746851"/>
            <a:ext cx="2626389" cy="900643"/>
          </a:xfrm>
          <a:prstGeom prst="wedgeRectCallout">
            <a:avLst>
              <a:gd name="adj1" fmla="val 72432"/>
              <a:gd name="adj2" fmla="val -14831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Recall that ML folks often use the terms linear and affine interchangeably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23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38D45-9054-FAFD-1F20-BFEAB567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88D406A-E6DE-1371-DBDB-1B3621CDDBD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03505" y="1975389"/>
                <a:ext cx="6254496" cy="443705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IN" dirty="0">
                    <a:effectLst/>
                    <a:latin typeface="+mj-lt"/>
                    <a:ea typeface="Times New Roman" panose="02020603050405020304" pitchFamily="18" charset="0"/>
                  </a:rPr>
                  <a:t>Create a feature map </a:t>
                </a:r>
                <a14:m>
                  <m:oMath xmlns:m="http://schemas.openxmlformats.org/officeDocument/2006/math">
                    <m:r>
                      <a:rPr lang="en-IN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𝜙</m:t>
                    </m:r>
                    <m:r>
                      <a:rPr lang="en-IN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:</m:t>
                    </m:r>
                    <m:sSup>
                      <m:sSup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→</m:t>
                    </m:r>
                    <m:sSup>
                      <m:sSup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>
                    <a:effectLst/>
                    <a:latin typeface="+mj-lt"/>
                    <a:ea typeface="Times New Roman" panose="02020603050405020304" pitchFamily="18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IN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𝐷</m:t>
                    </m:r>
                    <m:r>
                      <a:rPr lang="en-IN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r>
                  <a:rPr lang="en-IN" dirty="0">
                    <a:effectLst/>
                    <a:latin typeface="+mj-lt"/>
                    <a:ea typeface="Times New Roman" panose="02020603050405020304" pitchFamily="18" charset="0"/>
                  </a:rPr>
                  <a:t> so that for any </a:t>
                </a:r>
                <a14:m>
                  <m:oMath xmlns:m="http://schemas.openxmlformats.org/officeDocument/2006/math">
                    <m:r>
                      <a:rPr lang="en-IN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𝐳</m:t>
                    </m:r>
                    <m:r>
                      <a:rPr lang="en-IN" b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IN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</m:d>
                    <m:r>
                      <a:rPr lang="en-IN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>
                    <a:effectLst/>
                    <a:latin typeface="+mj-lt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sign</m:t>
                    </m:r>
                    <m:d>
                      <m:d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𝐳</m:t>
                            </m:r>
                          </m:e>
                        </m:d>
                      </m:e>
                    </m:d>
                  </m:oMath>
                </a14:m>
                <a:r>
                  <a:rPr lang="en-IN" dirty="0">
                    <a:effectLst/>
                    <a:latin typeface="+mj-lt"/>
                    <a:ea typeface="Times New Roman" panose="02020603050405020304" pitchFamily="18" charset="0"/>
                  </a:rPr>
                  <a:t> takes value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IN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1 </m:t>
                    </m:r>
                  </m:oMath>
                </a14:m>
                <a:r>
                  <a:rPr lang="en-IN" dirty="0">
                    <a:effectLst/>
                    <a:latin typeface="+mj-lt"/>
                    <a:ea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𝐳</m:t>
                    </m:r>
                  </m:oMath>
                </a14:m>
                <a:r>
                  <a:rPr lang="en-IN" dirty="0">
                    <a:effectLst/>
                    <a:latin typeface="+mj-lt"/>
                    <a:ea typeface="Times New Roman" panose="02020603050405020304" pitchFamily="18" charset="0"/>
                  </a:rPr>
                  <a:t> is in the blue region and </a:t>
                </a:r>
                <a14:m>
                  <m:oMath xmlns:m="http://schemas.openxmlformats.org/officeDocument/2006/math">
                    <m:r>
                      <a:rPr lang="en-US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IN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IN" dirty="0">
                    <a:effectLst/>
                    <a:latin typeface="+mj-lt"/>
                    <a:ea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IN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𝐳</m:t>
                    </m:r>
                  </m:oMath>
                </a14:m>
                <a:r>
                  <a:rPr lang="en-IN" dirty="0">
                    <a:effectLst/>
                    <a:latin typeface="+mj-lt"/>
                    <a:ea typeface="Times New Roman" panose="02020603050405020304" pitchFamily="18" charset="0"/>
                  </a:rPr>
                  <a:t> is in the yellow region. </a:t>
                </a:r>
                <a14:m>
                  <m:oMath xmlns:m="http://schemas.openxmlformats.org/officeDocument/2006/math">
                    <m:r>
                      <a:rPr lang="en-IN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𝟏</m:t>
                    </m:r>
                    <m:r>
                      <a:rPr lang="en-IN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1,1,…,1</m:t>
                        </m:r>
                      </m:e>
                    </m:d>
                    <m:r>
                      <a:rPr lang="en-IN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sup>
                    </m:sSup>
                    <m:r>
                      <a:rPr lang="en-IN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IN" dirty="0">
                    <a:effectLst/>
                    <a:latin typeface="+mj-lt"/>
                    <a:ea typeface="Times New Roman" panose="02020603050405020304" pitchFamily="18" charset="0"/>
                  </a:rPr>
                  <a:t>is the </a:t>
                </a:r>
                <a14:m>
                  <m:oMath xmlns:m="http://schemas.openxmlformats.org/officeDocument/2006/math">
                    <m:r>
                      <a:rPr lang="en-IN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lang="en-IN" dirty="0">
                    <a:effectLst/>
                    <a:latin typeface="+mj-lt"/>
                    <a:ea typeface="Times New Roman" panose="02020603050405020304" pitchFamily="18" charset="0"/>
                  </a:rPr>
                  <a:t>-dimensional all-ones vector. The dashed lines in the figure are </a:t>
                </a:r>
                <a14:m>
                  <m:oMath xmlns:m="http://schemas.openxmlformats.org/officeDocument/2006/math">
                    <m:r>
                      <a:rPr lang="en-IN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IN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IN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IN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IN" dirty="0">
                    <a:effectLst/>
                    <a:latin typeface="+mj-lt"/>
                    <a:ea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IN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=−</m:t>
                    </m:r>
                    <m:r>
                      <a:rPr lang="en-IN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𝑦</m:t>
                    </m:r>
                  </m:oMath>
                </a14:m>
                <a:r>
                  <a:rPr lang="en-IN" dirty="0">
                    <a:effectLst/>
                    <a:latin typeface="+mj-lt"/>
                    <a:ea typeface="Times New Roman" panose="02020603050405020304" pitchFamily="18" charset="0"/>
                  </a:rPr>
                  <a:t>. </a:t>
                </a:r>
                <a:endParaRPr lang="en-IN" sz="48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88D406A-E6DE-1371-DBDB-1B3621CDDB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3505" y="1975389"/>
                <a:ext cx="6254496" cy="4437058"/>
              </a:xfrm>
              <a:blipFill>
                <a:blip r:embed="rId2"/>
                <a:stretch>
                  <a:fillRect l="-2144" t="-3022" r="-24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5AE9EACA-4EEF-BD32-371B-6D1101EB3ABF}"/>
              </a:ext>
            </a:extLst>
          </p:cNvPr>
          <p:cNvGrpSpPr/>
          <p:nvPr/>
        </p:nvGrpSpPr>
        <p:grpSpPr>
          <a:xfrm rot="18900000">
            <a:off x="6858001" y="1414131"/>
            <a:ext cx="5316279" cy="5316279"/>
            <a:chOff x="6602819" y="1329070"/>
            <a:chExt cx="4572000" cy="4572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277846C-7D76-2407-689C-088612668DE0}"/>
                </a:ext>
              </a:extLst>
            </p:cNvPr>
            <p:cNvCxnSpPr>
              <a:cxnSpLocks/>
            </p:cNvCxnSpPr>
            <p:nvPr/>
          </p:nvCxnSpPr>
          <p:spPr>
            <a:xfrm>
              <a:off x="8888819" y="1329070"/>
              <a:ext cx="0" cy="4572000"/>
            </a:xfrm>
            <a:prstGeom prst="line">
              <a:avLst/>
            </a:prstGeom>
            <a:ln w="381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20B4F28-EFA4-F29E-A7D7-ADC9385D80E4}"/>
                </a:ext>
              </a:extLst>
            </p:cNvPr>
            <p:cNvCxnSpPr>
              <a:cxnSpLocks/>
            </p:cNvCxnSpPr>
            <p:nvPr/>
          </p:nvCxnSpPr>
          <p:spPr>
            <a:xfrm>
              <a:off x="6602819" y="3615070"/>
              <a:ext cx="4572000" cy="0"/>
            </a:xfrm>
            <a:prstGeom prst="line">
              <a:avLst/>
            </a:prstGeom>
            <a:ln w="381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49A16569-8DEE-A327-B28C-CA6D6F29B487}"/>
              </a:ext>
            </a:extLst>
          </p:cNvPr>
          <p:cNvSpPr/>
          <p:nvPr/>
        </p:nvSpPr>
        <p:spPr>
          <a:xfrm>
            <a:off x="7636551" y="4072269"/>
            <a:ext cx="3759178" cy="187958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8141B19-D2FC-EE64-C47C-61FECF72CC0C}"/>
              </a:ext>
            </a:extLst>
          </p:cNvPr>
          <p:cNvSpPr/>
          <p:nvPr/>
        </p:nvSpPr>
        <p:spPr>
          <a:xfrm flipV="1">
            <a:off x="7636551" y="2192683"/>
            <a:ext cx="3759178" cy="187958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F5E5FD4-FFCF-4D2E-56AB-27D1A252DB0A}"/>
              </a:ext>
            </a:extLst>
          </p:cNvPr>
          <p:cNvSpPr/>
          <p:nvPr/>
        </p:nvSpPr>
        <p:spPr>
          <a:xfrm rot="5400000" flipV="1">
            <a:off x="8621538" y="3132474"/>
            <a:ext cx="3759177" cy="1879589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16F47B77-55AE-F0B2-1721-4374F86A063E}"/>
              </a:ext>
            </a:extLst>
          </p:cNvPr>
          <p:cNvSpPr/>
          <p:nvPr/>
        </p:nvSpPr>
        <p:spPr>
          <a:xfrm rot="16200000" flipH="1" flipV="1">
            <a:off x="6651566" y="3132474"/>
            <a:ext cx="3759177" cy="1879589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5144E40-3618-1613-452F-A908AEFE7448}"/>
              </a:ext>
            </a:extLst>
          </p:cNvPr>
          <p:cNvGrpSpPr/>
          <p:nvPr/>
        </p:nvGrpSpPr>
        <p:grpSpPr>
          <a:xfrm>
            <a:off x="6911043" y="1750627"/>
            <a:ext cx="5210198" cy="4643287"/>
            <a:chOff x="5125882" y="3429000"/>
            <a:chExt cx="3324575" cy="296283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2293812-81DA-4654-CCC0-0716EEBF8CDE}"/>
                </a:ext>
              </a:extLst>
            </p:cNvPr>
            <p:cNvCxnSpPr>
              <a:cxnSpLocks/>
            </p:cNvCxnSpPr>
            <p:nvPr/>
          </p:nvCxnSpPr>
          <p:spPr>
            <a:xfrm>
              <a:off x="6788169" y="3429000"/>
              <a:ext cx="0" cy="2962835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headEnd type="stealth" w="lg" len="lg"/>
              <a:tailEnd w="lg" len="sm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DCED516-139E-BF8D-5BD3-B1D2BD240C19}"/>
                </a:ext>
              </a:extLst>
            </p:cNvPr>
            <p:cNvCxnSpPr>
              <a:cxnSpLocks/>
            </p:cNvCxnSpPr>
            <p:nvPr/>
          </p:nvCxnSpPr>
          <p:spPr>
            <a:xfrm>
              <a:off x="5125882" y="4910417"/>
              <a:ext cx="3324575" cy="0"/>
            </a:xfrm>
            <a:prstGeom prst="lin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tailEnd type="stealth" w="lg" len="lg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B32272A-92CD-4F35-4EB0-BF800553E86A}"/>
                  </a:ext>
                </a:extLst>
              </p:cNvPr>
              <p:cNvSpPr txBox="1"/>
              <p:nvPr/>
            </p:nvSpPr>
            <p:spPr>
              <a:xfrm>
                <a:off x="10707743" y="1514538"/>
                <a:ext cx="14134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B32272A-92CD-4F35-4EB0-BF800553E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7743" y="1514538"/>
                <a:ext cx="141349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01E8636-ACFC-1D28-0688-DBFE9E7093B4}"/>
                  </a:ext>
                </a:extLst>
              </p:cNvPr>
              <p:cNvSpPr txBox="1"/>
              <p:nvPr/>
            </p:nvSpPr>
            <p:spPr>
              <a:xfrm>
                <a:off x="6911037" y="1514539"/>
                <a:ext cx="1786199" cy="515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IN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01E8636-ACFC-1D28-0688-DBFE9E709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037" y="1514539"/>
                <a:ext cx="1786199" cy="515386"/>
              </a:xfrm>
              <a:prstGeom prst="rect">
                <a:avLst/>
              </a:prstGeom>
              <a:blipFill>
                <a:blip r:embed="rId4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93D82224-E623-D0D4-6B2A-71BE620A9FAE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 flipH="1">
            <a:off x="8531154" y="1772232"/>
            <a:ext cx="166083" cy="1360243"/>
          </a:xfrm>
          <a:prstGeom prst="curvedConnector4">
            <a:avLst>
              <a:gd name="adj1" fmla="val -121310"/>
              <a:gd name="adj2" fmla="val 59472"/>
            </a:avLst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D0032430-131C-D0BB-6EEE-BADABDB3D315}"/>
              </a:ext>
            </a:extLst>
          </p:cNvPr>
          <p:cNvCxnSpPr>
            <a:cxnSpLocks/>
            <a:stCxn id="24" idx="1"/>
            <a:endCxn id="32" idx="1"/>
          </p:cNvCxnSpPr>
          <p:nvPr/>
        </p:nvCxnSpPr>
        <p:spPr>
          <a:xfrm rot="10800000" flipV="1">
            <a:off x="10501127" y="1806926"/>
            <a:ext cx="206616" cy="1325548"/>
          </a:xfrm>
          <a:prstGeom prst="curvedConnector2">
            <a:avLst/>
          </a:prstGeom>
          <a:ln w="38100">
            <a:solidFill>
              <a:schemeClr val="bg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094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049E0-9816-5A94-0846-240F595A5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600E-8770-D4C4-B2CA-9CA4BC17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D2AB8E4-3AFA-3959-6557-E33E6C38E29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03504" y="1975388"/>
                <a:ext cx="7925599" cy="488261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IN" dirty="0"/>
                  <a:t>For a circle with centre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 and radius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/>
                  <a:t>, lets build a classifier that gives label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IN" dirty="0"/>
                  <a:t> if a point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 is inside the circle i.e., in the yellow region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IN" dirty="0"/>
                  <a:t> otherwise. Give a feature map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/>
                  <a:t> for some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/>
                  <a:t> and a corresponding linear classifier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/>
                  <a:t> such that for any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r>
                  <a:rPr lang="en-IN" dirty="0"/>
                  <a:t> is the correct output. The map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 must </a:t>
                </a:r>
                <a:r>
                  <a:rPr lang="en-IN" b="1" dirty="0"/>
                  <a:t>not depend on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dirty="0"/>
                  <a:t> but the classifier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IN" dirty="0"/>
                  <a:t> may depend on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dirty="0"/>
                  <a:t>.</a:t>
                </a:r>
                <a:endParaRPr lang="en-IN" sz="48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D2AB8E4-3AFA-3959-6557-E33E6C38E2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3504" y="1975388"/>
                <a:ext cx="7925599" cy="4882611"/>
              </a:xfrm>
              <a:blipFill>
                <a:blip r:embed="rId2"/>
                <a:stretch>
                  <a:fillRect l="-1692" t="-2747" r="-1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002740B-6597-30F5-8BAD-0268DF9AA9ED}"/>
              </a:ext>
            </a:extLst>
          </p:cNvPr>
          <p:cNvGrpSpPr/>
          <p:nvPr/>
        </p:nvGrpSpPr>
        <p:grpSpPr>
          <a:xfrm>
            <a:off x="8646065" y="1975389"/>
            <a:ext cx="3324575" cy="2962835"/>
            <a:chOff x="8529107" y="466165"/>
            <a:chExt cx="3324575" cy="2962835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2E163F7-A3BE-E43A-0B6D-ED14DDF92DB1}"/>
                </a:ext>
              </a:extLst>
            </p:cNvPr>
            <p:cNvSpPr/>
            <p:nvPr/>
          </p:nvSpPr>
          <p:spPr>
            <a:xfrm>
              <a:off x="8529107" y="466165"/>
              <a:ext cx="3324575" cy="2962835"/>
            </a:xfrm>
            <a:custGeom>
              <a:avLst/>
              <a:gdLst>
                <a:gd name="connsiteX0" fmla="*/ 1861149 w 3324575"/>
                <a:gd name="connsiteY0" fmla="*/ 433774 h 2962835"/>
                <a:gd name="connsiteX1" fmla="*/ 1066626 w 3324575"/>
                <a:gd name="connsiteY1" fmla="*/ 1228297 h 2962835"/>
                <a:gd name="connsiteX2" fmla="*/ 1861149 w 3324575"/>
                <a:gd name="connsiteY2" fmla="*/ 2022820 h 2962835"/>
                <a:gd name="connsiteX3" fmla="*/ 2655672 w 3324575"/>
                <a:gd name="connsiteY3" fmla="*/ 1228297 h 2962835"/>
                <a:gd name="connsiteX4" fmla="*/ 1861149 w 3324575"/>
                <a:gd name="connsiteY4" fmla="*/ 433774 h 2962835"/>
                <a:gd name="connsiteX5" fmla="*/ 0 w 3324575"/>
                <a:gd name="connsiteY5" fmla="*/ 0 h 2962835"/>
                <a:gd name="connsiteX6" fmla="*/ 3324575 w 3324575"/>
                <a:gd name="connsiteY6" fmla="*/ 0 h 2962835"/>
                <a:gd name="connsiteX7" fmla="*/ 3324575 w 3324575"/>
                <a:gd name="connsiteY7" fmla="*/ 2962835 h 2962835"/>
                <a:gd name="connsiteX8" fmla="*/ 0 w 3324575"/>
                <a:gd name="connsiteY8" fmla="*/ 2962835 h 296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24575" h="2962835">
                  <a:moveTo>
                    <a:pt x="1861149" y="433774"/>
                  </a:moveTo>
                  <a:cubicBezTo>
                    <a:pt x="1422346" y="433774"/>
                    <a:pt x="1066626" y="789494"/>
                    <a:pt x="1066626" y="1228297"/>
                  </a:cubicBezTo>
                  <a:cubicBezTo>
                    <a:pt x="1066626" y="1667100"/>
                    <a:pt x="1422346" y="2022820"/>
                    <a:pt x="1861149" y="2022820"/>
                  </a:cubicBezTo>
                  <a:cubicBezTo>
                    <a:pt x="2299952" y="2022820"/>
                    <a:pt x="2655672" y="1667100"/>
                    <a:pt x="2655672" y="1228297"/>
                  </a:cubicBezTo>
                  <a:cubicBezTo>
                    <a:pt x="2655672" y="789494"/>
                    <a:pt x="2299952" y="433774"/>
                    <a:pt x="1861149" y="433774"/>
                  </a:cubicBezTo>
                  <a:close/>
                  <a:moveTo>
                    <a:pt x="0" y="0"/>
                  </a:moveTo>
                  <a:lnTo>
                    <a:pt x="3324575" y="0"/>
                  </a:lnTo>
                  <a:lnTo>
                    <a:pt x="3324575" y="2962835"/>
                  </a:lnTo>
                  <a:lnTo>
                    <a:pt x="0" y="2962835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F43DF3E-A840-AEE8-03B5-7056DB5A0831}"/>
                </a:ext>
              </a:extLst>
            </p:cNvPr>
            <p:cNvGrpSpPr/>
            <p:nvPr/>
          </p:nvGrpSpPr>
          <p:grpSpPr>
            <a:xfrm>
              <a:off x="8529107" y="466165"/>
              <a:ext cx="3324575" cy="2962835"/>
              <a:chOff x="6868633" y="3198398"/>
              <a:chExt cx="3324575" cy="2962835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55D3EE6-D3C0-368D-7D99-CF68651A9F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6709" y="3198398"/>
                <a:ext cx="0" cy="2962835"/>
              </a:xfrm>
              <a:prstGeom prst="lin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headEnd type="stealth" w="lg" len="lg"/>
                <a:tailEnd w="lg" len="sm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075AEF8-74D5-A708-69DE-26C4FD7390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8633" y="5528934"/>
                <a:ext cx="3324575" cy="0"/>
              </a:xfrm>
              <a:prstGeom prst="lin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tailEnd type="stealth" w="lg" len="lg"/>
              </a:ln>
              <a:effectLst/>
            </p:spPr>
          </p:cxn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E79C4C8-9FB0-06E2-5696-84B94FAF954C}"/>
                </a:ext>
              </a:extLst>
            </p:cNvPr>
            <p:cNvSpPr/>
            <p:nvPr/>
          </p:nvSpPr>
          <p:spPr>
            <a:xfrm>
              <a:off x="9595733" y="899939"/>
              <a:ext cx="1589046" cy="1589046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BBC2231-C39B-EFEC-BF6A-AB437B3C7689}"/>
                </a:ext>
              </a:extLst>
            </p:cNvPr>
            <p:cNvCxnSpPr>
              <a:cxnSpLocks/>
              <a:stCxn id="12" idx="1"/>
              <a:endCxn id="10" idx="5"/>
            </p:cNvCxnSpPr>
            <p:nvPr/>
          </p:nvCxnSpPr>
          <p:spPr>
            <a:xfrm>
              <a:off x="10415809" y="1720015"/>
              <a:ext cx="536260" cy="536260"/>
            </a:xfrm>
            <a:prstGeom prst="line">
              <a:avLst/>
            </a:prstGeom>
            <a:noFill/>
            <a:ln w="12700" cap="flat" cmpd="sng" algn="ctr">
              <a:solidFill>
                <a:schemeClr val="bg1"/>
              </a:solidFill>
              <a:prstDash val="dash"/>
              <a:headEnd type="triangle" w="med" len="lg"/>
              <a:tailEnd type="triangle" w="med" len="lg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38FD90F-2B91-A71F-97C6-E24BB6616BD0}"/>
                    </a:ext>
                  </a:extLst>
                </p:cNvPr>
                <p:cNvSpPr txBox="1"/>
                <p:nvPr/>
              </p:nvSpPr>
              <p:spPr>
                <a:xfrm>
                  <a:off x="10629096" y="1730599"/>
                  <a:ext cx="25082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kumimoji="0" lang="en-I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38FD90F-2B91-A71F-97C6-E24BB6616B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9096" y="1730599"/>
                  <a:ext cx="250823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487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81685EB-37F1-8359-3D0A-DE54B8835027}"/>
                </a:ext>
              </a:extLst>
            </p:cNvPr>
            <p:cNvSpPr/>
            <p:nvPr/>
          </p:nvSpPr>
          <p:spPr>
            <a:xfrm>
              <a:off x="9595733" y="899939"/>
              <a:ext cx="1589046" cy="1589046"/>
            </a:xfrm>
            <a:prstGeom prst="ellipse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97C05E5-3E8F-89D3-4A4C-75BCA410A691}"/>
                    </a:ext>
                  </a:extLst>
                </p:cNvPr>
                <p:cNvSpPr txBox="1"/>
                <p:nvPr/>
              </p:nvSpPr>
              <p:spPr>
                <a:xfrm>
                  <a:off x="10314457" y="1350683"/>
                  <a:ext cx="73896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0" lang="en-U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kumimoji="0" lang="en-U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0" lang="en-U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oMath>
                    </m:oMathPara>
                  </a14:m>
                  <a:endParaRPr kumimoji="0" lang="en-IN" sz="32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97C05E5-3E8F-89D3-4A4C-75BCA410A6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4457" y="1350683"/>
                  <a:ext cx="738963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CA23A0A-CE43-30B3-DA00-7A6C9DB00C68}"/>
                </a:ext>
              </a:extLst>
            </p:cNvPr>
            <p:cNvSpPr/>
            <p:nvPr/>
          </p:nvSpPr>
          <p:spPr>
            <a:xfrm flipH="1" flipV="1">
              <a:off x="10354119" y="1658325"/>
              <a:ext cx="72274" cy="72274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0064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1ECCD-6CB7-0990-28C9-F0B1BFF3A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1372-A3D1-CFCF-AA0C-956BE0045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09FCB09-0A63-6220-026F-0AA52B5C0D0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03504" y="1975388"/>
                <a:ext cx="7925599" cy="488261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IN" dirty="0"/>
                  <a:t>For a 2D rectangular hyperbola with equation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 for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, give a feature map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/>
                  <a:t> for some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/>
                  <a:t> and a corresponding linear classifier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/>
                  <a:t> so that for any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r>
                  <a:rPr lang="en-IN" dirty="0"/>
                  <a:t> takes value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IN" dirty="0"/>
                  <a:t> in the yellow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IN" dirty="0"/>
                  <a:t> in the blue region. The map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dirty="0"/>
                  <a:t> must </a:t>
                </a:r>
                <a:r>
                  <a:rPr lang="en-IN" b="1" dirty="0"/>
                  <a:t>not depend on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/>
                  <a:t> but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IN" dirty="0"/>
                  <a:t> may depend on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/>
                  <a:t>.</a:t>
                </a:r>
                <a:endParaRPr lang="en-IN" sz="48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09FCB09-0A63-6220-026F-0AA52B5C0D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3504" y="1975388"/>
                <a:ext cx="7925599" cy="4882611"/>
              </a:xfrm>
              <a:blipFill>
                <a:blip r:embed="rId2"/>
                <a:stretch>
                  <a:fillRect l="-1692" t="-2996" r="-1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749645-7932-EFF1-A630-005343BDF362}"/>
              </a:ext>
            </a:extLst>
          </p:cNvPr>
          <p:cNvSpPr/>
          <p:nvPr/>
        </p:nvSpPr>
        <p:spPr>
          <a:xfrm>
            <a:off x="8676027" y="1999369"/>
            <a:ext cx="3176066" cy="2875464"/>
          </a:xfrm>
          <a:custGeom>
            <a:avLst/>
            <a:gdLst>
              <a:gd name="connsiteX0" fmla="*/ 0 w 3176066"/>
              <a:gd name="connsiteY0" fmla="*/ 1479123 h 2875464"/>
              <a:gd name="connsiteX1" fmla="*/ 22062 w 3176066"/>
              <a:gd name="connsiteY1" fmla="*/ 1499125 h 2875464"/>
              <a:gd name="connsiteX2" fmla="*/ 145515 w 3176066"/>
              <a:gd name="connsiteY2" fmla="*/ 1499531 h 2875464"/>
              <a:gd name="connsiteX3" fmla="*/ 1521266 w 3176066"/>
              <a:gd name="connsiteY3" fmla="*/ 2746482 h 2875464"/>
              <a:gd name="connsiteX4" fmla="*/ 1520857 w 3176066"/>
              <a:gd name="connsiteY4" fmla="*/ 2857989 h 2875464"/>
              <a:gd name="connsiteX5" fmla="*/ 1540132 w 3176066"/>
              <a:gd name="connsiteY5" fmla="*/ 2875464 h 2875464"/>
              <a:gd name="connsiteX6" fmla="*/ 0 w 3176066"/>
              <a:gd name="connsiteY6" fmla="*/ 2875464 h 2875464"/>
              <a:gd name="connsiteX7" fmla="*/ 1629528 w 3176066"/>
              <a:gd name="connsiteY7" fmla="*/ 0 h 2875464"/>
              <a:gd name="connsiteX8" fmla="*/ 3176066 w 3176066"/>
              <a:gd name="connsiteY8" fmla="*/ 0 h 2875464"/>
              <a:gd name="connsiteX9" fmla="*/ 3176066 w 3176066"/>
              <a:gd name="connsiteY9" fmla="*/ 1402150 h 2875464"/>
              <a:gd name="connsiteX10" fmla="*/ 3147597 w 3176066"/>
              <a:gd name="connsiteY10" fmla="*/ 1376339 h 2875464"/>
              <a:gd name="connsiteX11" fmla="*/ 3024144 w 3176066"/>
              <a:gd name="connsiteY11" fmla="*/ 1375933 h 2875464"/>
              <a:gd name="connsiteX12" fmla="*/ 1648393 w 3176066"/>
              <a:gd name="connsiteY12" fmla="*/ 128982 h 2875464"/>
              <a:gd name="connsiteX13" fmla="*/ 1648802 w 3176066"/>
              <a:gd name="connsiteY13" fmla="*/ 17475 h 287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6066" h="2875464">
                <a:moveTo>
                  <a:pt x="0" y="1479123"/>
                </a:moveTo>
                <a:lnTo>
                  <a:pt x="22062" y="1499125"/>
                </a:lnTo>
                <a:lnTo>
                  <a:pt x="145515" y="1499531"/>
                </a:lnTo>
                <a:cubicBezTo>
                  <a:pt x="1552379" y="1503564"/>
                  <a:pt x="1527172" y="1498873"/>
                  <a:pt x="1521266" y="2746482"/>
                </a:cubicBezTo>
                <a:lnTo>
                  <a:pt x="1520857" y="2857989"/>
                </a:lnTo>
                <a:lnTo>
                  <a:pt x="1540132" y="2875464"/>
                </a:lnTo>
                <a:lnTo>
                  <a:pt x="0" y="2875464"/>
                </a:lnTo>
                <a:close/>
                <a:moveTo>
                  <a:pt x="1629528" y="0"/>
                </a:moveTo>
                <a:lnTo>
                  <a:pt x="3176066" y="0"/>
                </a:lnTo>
                <a:lnTo>
                  <a:pt x="3176066" y="1402150"/>
                </a:lnTo>
                <a:lnTo>
                  <a:pt x="3147597" y="1376339"/>
                </a:lnTo>
                <a:lnTo>
                  <a:pt x="3024144" y="1375933"/>
                </a:lnTo>
                <a:cubicBezTo>
                  <a:pt x="1617280" y="1371900"/>
                  <a:pt x="1642487" y="1376591"/>
                  <a:pt x="1648393" y="128982"/>
                </a:cubicBezTo>
                <a:lnTo>
                  <a:pt x="1648802" y="17475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63B68B0-2F4D-D70B-B894-84BD57C61435}"/>
              </a:ext>
            </a:extLst>
          </p:cNvPr>
          <p:cNvSpPr/>
          <p:nvPr/>
        </p:nvSpPr>
        <p:spPr>
          <a:xfrm>
            <a:off x="8677615" y="1997620"/>
            <a:ext cx="3176066" cy="2875464"/>
          </a:xfrm>
          <a:custGeom>
            <a:avLst/>
            <a:gdLst>
              <a:gd name="connsiteX0" fmla="*/ 0 w 3176066"/>
              <a:gd name="connsiteY0" fmla="*/ 0 h 2875464"/>
              <a:gd name="connsiteX1" fmla="*/ 1629528 w 3176066"/>
              <a:gd name="connsiteY1" fmla="*/ 0 h 2875464"/>
              <a:gd name="connsiteX2" fmla="*/ 1648802 w 3176066"/>
              <a:gd name="connsiteY2" fmla="*/ 17475 h 2875464"/>
              <a:gd name="connsiteX3" fmla="*/ 1648393 w 3176066"/>
              <a:gd name="connsiteY3" fmla="*/ 128982 h 2875464"/>
              <a:gd name="connsiteX4" fmla="*/ 3024144 w 3176066"/>
              <a:gd name="connsiteY4" fmla="*/ 1375933 h 2875464"/>
              <a:gd name="connsiteX5" fmla="*/ 3147597 w 3176066"/>
              <a:gd name="connsiteY5" fmla="*/ 1376339 h 2875464"/>
              <a:gd name="connsiteX6" fmla="*/ 3176066 w 3176066"/>
              <a:gd name="connsiteY6" fmla="*/ 1402150 h 2875464"/>
              <a:gd name="connsiteX7" fmla="*/ 3176066 w 3176066"/>
              <a:gd name="connsiteY7" fmla="*/ 2875464 h 2875464"/>
              <a:gd name="connsiteX8" fmla="*/ 1540132 w 3176066"/>
              <a:gd name="connsiteY8" fmla="*/ 2875464 h 2875464"/>
              <a:gd name="connsiteX9" fmla="*/ 1520857 w 3176066"/>
              <a:gd name="connsiteY9" fmla="*/ 2857989 h 2875464"/>
              <a:gd name="connsiteX10" fmla="*/ 1521266 w 3176066"/>
              <a:gd name="connsiteY10" fmla="*/ 2746482 h 2875464"/>
              <a:gd name="connsiteX11" fmla="*/ 145515 w 3176066"/>
              <a:gd name="connsiteY11" fmla="*/ 1499531 h 2875464"/>
              <a:gd name="connsiteX12" fmla="*/ 22062 w 3176066"/>
              <a:gd name="connsiteY12" fmla="*/ 1499125 h 2875464"/>
              <a:gd name="connsiteX13" fmla="*/ 0 w 3176066"/>
              <a:gd name="connsiteY13" fmla="*/ 1479123 h 287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76066" h="2875464">
                <a:moveTo>
                  <a:pt x="0" y="0"/>
                </a:moveTo>
                <a:lnTo>
                  <a:pt x="1629528" y="0"/>
                </a:lnTo>
                <a:lnTo>
                  <a:pt x="1648802" y="17475"/>
                </a:lnTo>
                <a:lnTo>
                  <a:pt x="1648393" y="128982"/>
                </a:lnTo>
                <a:cubicBezTo>
                  <a:pt x="1642487" y="1376591"/>
                  <a:pt x="1617280" y="1371900"/>
                  <a:pt x="3024144" y="1375933"/>
                </a:cubicBezTo>
                <a:lnTo>
                  <a:pt x="3147597" y="1376339"/>
                </a:lnTo>
                <a:lnTo>
                  <a:pt x="3176066" y="1402150"/>
                </a:lnTo>
                <a:lnTo>
                  <a:pt x="3176066" y="2875464"/>
                </a:lnTo>
                <a:lnTo>
                  <a:pt x="1540132" y="2875464"/>
                </a:lnTo>
                <a:lnTo>
                  <a:pt x="1520857" y="2857989"/>
                </a:lnTo>
                <a:lnTo>
                  <a:pt x="1521266" y="2746482"/>
                </a:lnTo>
                <a:cubicBezTo>
                  <a:pt x="1527172" y="1498873"/>
                  <a:pt x="1552379" y="1503564"/>
                  <a:pt x="145515" y="1499531"/>
                </a:cubicBezTo>
                <a:lnTo>
                  <a:pt x="22062" y="1499125"/>
                </a:lnTo>
                <a:lnTo>
                  <a:pt x="0" y="1479123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9864050-AD5C-9818-288E-5DA9EB795B74}"/>
              </a:ext>
            </a:extLst>
          </p:cNvPr>
          <p:cNvCxnSpPr>
            <a:cxnSpLocks/>
          </p:cNvCxnSpPr>
          <p:nvPr/>
        </p:nvCxnSpPr>
        <p:spPr>
          <a:xfrm>
            <a:off x="10265649" y="1985238"/>
            <a:ext cx="0" cy="2875464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headEnd type="stealth" w="lg" len="lg"/>
            <a:tailEnd w="lg" len="sm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0059E6-9009-D636-E36C-030B7DE53F6F}"/>
              </a:ext>
            </a:extLst>
          </p:cNvPr>
          <p:cNvCxnSpPr>
            <a:cxnSpLocks/>
          </p:cNvCxnSpPr>
          <p:nvPr/>
        </p:nvCxnSpPr>
        <p:spPr>
          <a:xfrm>
            <a:off x="8677616" y="3422970"/>
            <a:ext cx="3176066" cy="0"/>
          </a:xfrm>
          <a:prstGeom prst="line">
            <a:avLst/>
          </a:prstGeom>
          <a:noFill/>
          <a:ln w="19050" cap="flat" cmpd="sng" algn="ctr">
            <a:solidFill>
              <a:schemeClr val="bg1"/>
            </a:solidFill>
            <a:prstDash val="solid"/>
            <a:tailEnd type="stealth" w="lg" len="lg"/>
          </a:ln>
          <a:effectLst/>
        </p:spPr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FBE5606-5421-FFFD-9C32-E4FB8B284615}"/>
              </a:ext>
            </a:extLst>
          </p:cNvPr>
          <p:cNvSpPr/>
          <p:nvPr/>
        </p:nvSpPr>
        <p:spPr>
          <a:xfrm>
            <a:off x="10331372" y="1985239"/>
            <a:ext cx="1522310" cy="1376412"/>
          </a:xfrm>
          <a:custGeom>
            <a:avLst/>
            <a:gdLst>
              <a:gd name="connsiteX0" fmla="*/ 0 w 1520792"/>
              <a:gd name="connsiteY0" fmla="*/ 0 h 1376412"/>
              <a:gd name="connsiteX1" fmla="*/ 1520792 w 1520792"/>
              <a:gd name="connsiteY1" fmla="*/ 1376412 h 1376412"/>
              <a:gd name="connsiteX0" fmla="*/ 7 w 1520799"/>
              <a:gd name="connsiteY0" fmla="*/ 0 h 1376412"/>
              <a:gd name="connsiteX1" fmla="*/ 1520799 w 1520799"/>
              <a:gd name="connsiteY1" fmla="*/ 1376412 h 1376412"/>
              <a:gd name="connsiteX0" fmla="*/ 1518 w 1522310"/>
              <a:gd name="connsiteY0" fmla="*/ 0 h 1376412"/>
              <a:gd name="connsiteX1" fmla="*/ 1522310 w 1522310"/>
              <a:gd name="connsiteY1" fmla="*/ 1376412 h 13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2310" h="1376412">
                <a:moveTo>
                  <a:pt x="1518" y="0"/>
                </a:moveTo>
                <a:cubicBezTo>
                  <a:pt x="-1690" y="1421330"/>
                  <a:pt x="-81901" y="1369996"/>
                  <a:pt x="1522310" y="1376412"/>
                </a:cubicBezTo>
              </a:path>
            </a:pathLst>
          </a:cu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0159049-6870-AD06-7894-4E172D88CBF4}"/>
              </a:ext>
            </a:extLst>
          </p:cNvPr>
          <p:cNvSpPr/>
          <p:nvPr/>
        </p:nvSpPr>
        <p:spPr>
          <a:xfrm flipH="1" flipV="1">
            <a:off x="8677616" y="3484290"/>
            <a:ext cx="1522310" cy="1376412"/>
          </a:xfrm>
          <a:custGeom>
            <a:avLst/>
            <a:gdLst>
              <a:gd name="connsiteX0" fmla="*/ 0 w 1520792"/>
              <a:gd name="connsiteY0" fmla="*/ 0 h 1376412"/>
              <a:gd name="connsiteX1" fmla="*/ 1520792 w 1520792"/>
              <a:gd name="connsiteY1" fmla="*/ 1376412 h 1376412"/>
              <a:gd name="connsiteX0" fmla="*/ 7 w 1520799"/>
              <a:gd name="connsiteY0" fmla="*/ 0 h 1376412"/>
              <a:gd name="connsiteX1" fmla="*/ 1520799 w 1520799"/>
              <a:gd name="connsiteY1" fmla="*/ 1376412 h 1376412"/>
              <a:gd name="connsiteX0" fmla="*/ 1518 w 1522310"/>
              <a:gd name="connsiteY0" fmla="*/ 0 h 1376412"/>
              <a:gd name="connsiteX1" fmla="*/ 1522310 w 1522310"/>
              <a:gd name="connsiteY1" fmla="*/ 1376412 h 13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22310" h="1376412">
                <a:moveTo>
                  <a:pt x="1518" y="0"/>
                </a:moveTo>
                <a:cubicBezTo>
                  <a:pt x="-1690" y="1421330"/>
                  <a:pt x="-81901" y="1369996"/>
                  <a:pt x="1522310" y="1376412"/>
                </a:cubicBezTo>
              </a:path>
            </a:pathLst>
          </a:cu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9D447D6-CA2A-1249-123F-C2F928FC105D}"/>
              </a:ext>
            </a:extLst>
          </p:cNvPr>
          <p:cNvSpPr/>
          <p:nvPr/>
        </p:nvSpPr>
        <p:spPr>
          <a:xfrm flipH="1" flipV="1">
            <a:off x="10418506" y="3132624"/>
            <a:ext cx="72274" cy="72274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B5671E-03FD-95C5-0006-969A56F18985}"/>
                  </a:ext>
                </a:extLst>
              </p:cNvPr>
              <p:cNvSpPr txBox="1"/>
              <p:nvPr/>
            </p:nvSpPr>
            <p:spPr>
              <a:xfrm>
                <a:off x="10372352" y="2858570"/>
                <a:ext cx="73896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kumimoji="0" lang="en-IN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B5671E-03FD-95C5-0006-969A56F18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352" y="2858570"/>
                <a:ext cx="73896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B5DD5F-A020-2B9E-A79A-58D477C3CAFA}"/>
                  </a:ext>
                </a:extLst>
              </p:cNvPr>
              <p:cNvSpPr txBox="1"/>
              <p:nvPr/>
            </p:nvSpPr>
            <p:spPr>
              <a:xfrm>
                <a:off x="9063606" y="3633434"/>
                <a:ext cx="73896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kumimoji="0" lang="en-IN" sz="3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B5DD5F-A020-2B9E-A79A-58D477C3C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606" y="3633434"/>
                <a:ext cx="738963" cy="369332"/>
              </a:xfrm>
              <a:prstGeom prst="rect">
                <a:avLst/>
              </a:prstGeom>
              <a:blipFill>
                <a:blip r:embed="rId4"/>
                <a:stretch>
                  <a:fillRect r="-239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4FBB4959-52CB-DD10-6066-5A4913FF9D40}"/>
              </a:ext>
            </a:extLst>
          </p:cNvPr>
          <p:cNvSpPr/>
          <p:nvPr/>
        </p:nvSpPr>
        <p:spPr>
          <a:xfrm flipH="1" flipV="1">
            <a:off x="10034109" y="3633434"/>
            <a:ext cx="72274" cy="72274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23164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E6EF52-312F-62AE-B83E-E8938EB0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86F7DE-6540-7648-9A80-7A6B2748B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54" y="1111624"/>
            <a:ext cx="11938646" cy="5710185"/>
          </a:xfrm>
        </p:spPr>
        <p:txBody>
          <a:bodyPr>
            <a:normAutofit/>
          </a:bodyPr>
          <a:lstStyle/>
          <a:p>
            <a:r>
              <a:rPr lang="en-US" dirty="0"/>
              <a:t>Linear and affine functions have simple and easy-to-understand structure that makes it easy to learn linear models e.g. SVMs</a:t>
            </a:r>
          </a:p>
          <a:p>
            <a:r>
              <a:rPr lang="en-US" dirty="0"/>
              <a:t>Several real-life applications require non-linear models to be learnt</a:t>
            </a:r>
          </a:p>
          <a:p>
            <a:r>
              <a:rPr lang="en-US" dirty="0"/>
              <a:t>ML uses clever tricks to reduce the problem of learning non-linear models to the problem of learning linear models</a:t>
            </a:r>
          </a:p>
          <a:p>
            <a:pPr lvl="2"/>
            <a:r>
              <a:rPr lang="en-US" dirty="0"/>
              <a:t>Learning a combination of several linear models (decision/regression trees)</a:t>
            </a:r>
          </a:p>
          <a:p>
            <a:pPr lvl="2"/>
            <a:r>
              <a:rPr lang="en-US" dirty="0"/>
              <a:t>Learning modified features over which a linear model does well (NN)</a:t>
            </a:r>
          </a:p>
          <a:p>
            <a:r>
              <a:rPr lang="en-US" dirty="0"/>
              <a:t>Learning non-linear models often turns out to be an NP-hard task</a:t>
            </a:r>
          </a:p>
          <a:p>
            <a:pPr lvl="2"/>
            <a:r>
              <a:rPr lang="en-US" dirty="0"/>
              <a:t>Learning an optimal DT or optimal NN are both NP-hard problems</a:t>
            </a:r>
          </a:p>
          <a:p>
            <a:r>
              <a:rPr lang="en-US" dirty="0"/>
              <a:t>Nevertheless, several heuristics exist that allow us to learn reasonably accurate DTs and NNs for real-world problems in reasonable time</a:t>
            </a:r>
          </a:p>
        </p:txBody>
      </p:sp>
    </p:spTree>
    <p:extLst>
      <p:ext uri="{BB962C8B-B14F-4D97-AF65-F5344CB8AC3E}">
        <p14:creationId xmlns:p14="http://schemas.microsoft.com/office/powerpoint/2010/main" val="335080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D8CA93-D6B2-6C47-127E-3343B6E8EA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Stay Classy!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2B31797-92DF-404E-99D6-4FC23D4B92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Catch-up with you next 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300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67AF-8674-2634-DDB2-DF5883D6B6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non-linear models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6B8D4-31D6-62C8-4E18-7FADC160E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stepping out of line seems to be the key to ML’s success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183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2D952-2995-B06E-B7B0-2F6DFAF5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Functions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BBBFF7-1915-B215-4F18-228A600B90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 is called </a:t>
                </a:r>
                <a:r>
                  <a:rPr lang="en-IN" i="1" dirty="0"/>
                  <a:t>linear</a:t>
                </a:r>
                <a:r>
                  <a:rPr lang="en-IN" dirty="0"/>
                  <a:t> if it satisfies two properties</a:t>
                </a:r>
              </a:p>
              <a:p>
                <a:pPr lvl="2"/>
                <a:r>
                  <a:rPr lang="en-IN" dirty="0"/>
                  <a:t>(Additivity) For any two vectors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n-IN" b="1" i="0" dirty="0"/>
              </a:p>
              <a:p>
                <a:pPr lvl="2"/>
                <a:r>
                  <a:rPr lang="en-IN" dirty="0"/>
                  <a:t>(Homogeneity) For any vector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and scalar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IN" b="1" i="0" dirty="0"/>
              </a:p>
              <a:p>
                <a:r>
                  <a:rPr lang="en-IN" dirty="0">
                    <a:solidFill>
                      <a:srgbClr val="00B0F0"/>
                    </a:solidFill>
                  </a:rPr>
                  <a:t>Claim</a:t>
                </a:r>
                <a:r>
                  <a:rPr lang="en-IN" dirty="0"/>
                  <a:t>: Every linear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 is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for some fixed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b="1" dirty="0"/>
              </a:p>
              <a:p>
                <a:r>
                  <a:rPr lang="en-IN" dirty="0">
                    <a:solidFill>
                      <a:srgbClr val="FFC000"/>
                    </a:solidFill>
                  </a:rPr>
                  <a:t>Proof</a:t>
                </a:r>
                <a:r>
                  <a:rPr lang="en-IN" dirty="0"/>
                  <a:t>: Consider the standard basis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0,…0,1,0,…,0</m:t>
                        </m:r>
                      </m:e>
                    </m:d>
                  </m:oMath>
                </a14:m>
                <a:r>
                  <a:rPr lang="en-IN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 and consider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. Using the two properties of linear functions, for any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IN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BBBFF7-1915-B215-4F18-228A600B90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6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D75F6C-48BF-A1ED-34FC-4D9D15CA8AF6}"/>
                  </a:ext>
                </a:extLst>
              </p:cNvPr>
              <p:cNvSpPr txBox="1"/>
              <p:nvPr/>
            </p:nvSpPr>
            <p:spPr>
              <a:xfrm>
                <a:off x="7230140" y="3059668"/>
                <a:ext cx="1669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-</a:t>
                </a:r>
                <a:r>
                  <a:rPr lang="en-IN" dirty="0" err="1">
                    <a:solidFill>
                      <a:schemeClr val="bg1"/>
                    </a:solidFill>
                  </a:rPr>
                  <a:t>th</a:t>
                </a:r>
                <a:r>
                  <a:rPr lang="en-IN" dirty="0">
                    <a:solidFill>
                      <a:schemeClr val="bg1"/>
                    </a:solidFill>
                  </a:rPr>
                  <a:t> coordinate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D75F6C-48BF-A1ED-34FC-4D9D15CA8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140" y="3059668"/>
                <a:ext cx="1669311" cy="369332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 20">
            <a:extLst>
              <a:ext uri="{FF2B5EF4-FFF2-40B4-BE49-F238E27FC236}">
                <a16:creationId xmlns:a16="http://schemas.microsoft.com/office/drawing/2014/main" id="{BBF40C7C-6C03-C2ED-8110-6CF835D70BFD}"/>
              </a:ext>
            </a:extLst>
          </p:cNvPr>
          <p:cNvSpPr/>
          <p:nvPr/>
        </p:nvSpPr>
        <p:spPr>
          <a:xfrm>
            <a:off x="8070112" y="3244334"/>
            <a:ext cx="1403497" cy="721610"/>
          </a:xfrm>
          <a:prstGeom prst="arc">
            <a:avLst/>
          </a:prstGeom>
          <a:ln w="38100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46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5E4A00-311B-2DDE-2687-D946ADCA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1B2078C1-1E43-C435-99E0-EA6EF628955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03504" y="1975389"/>
                <a:ext cx="11588496" cy="443705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Show that every linear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dirty="0"/>
              </a:p>
              <a:p>
                <a:r>
                  <a:rPr lang="en-IN" dirty="0"/>
                  <a:t>Consider polynomials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IN" dirty="0"/>
                  <a:t>. For what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dirty="0"/>
                  <a:t> can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dirty="0"/>
                  <a:t> be a linear function?</a:t>
                </a:r>
              </a:p>
              <a:p>
                <a:r>
                  <a:rPr lang="en-IN" dirty="0"/>
                  <a:t>Show that every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dirty="0"/>
                  <a:t> that is linear is convex too!</a:t>
                </a:r>
              </a:p>
              <a:p>
                <a:r>
                  <a:rPr lang="en-IN" dirty="0"/>
                  <a:t>Is the converse true? Is every convex function linear too?</a:t>
                </a:r>
              </a:p>
              <a:p>
                <a:r>
                  <a:rPr lang="en-IN" dirty="0"/>
                  <a:t>Recall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dirty="0"/>
                  <a:t> norms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≝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sup>
                    </m:sSup>
                  </m:oMath>
                </a14:m>
                <a:r>
                  <a:rPr lang="en-IN" dirty="0"/>
                  <a:t>.</a:t>
                </a:r>
                <a:br>
                  <a:rPr lang="en-IN" dirty="0"/>
                </a:br>
                <a:r>
                  <a:rPr lang="en-IN" dirty="0"/>
                  <a:t>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dirty="0"/>
                  <a:t> norms linear for any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IN" dirty="0"/>
                  <a:t>? If not, which property of linear functions (additivity or homogeneity) do they violate?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1B2078C1-1E43-C435-99E0-EA6EF62895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3504" y="1975389"/>
                <a:ext cx="11588496" cy="4437058"/>
              </a:xfrm>
              <a:blipFill>
                <a:blip r:embed="rId2"/>
                <a:stretch>
                  <a:fillRect l="-1157" t="-3159" r="-1052" b="-27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34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FD2CF-E28D-E266-432A-B10E4A753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Functions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CA995A-7E3B-0140-675D-A651E227E3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i="0" dirty="0"/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IN" i="0" dirty="0"/>
                  <a:t> is called </a:t>
                </a:r>
                <a:r>
                  <a:rPr lang="en-IN" i="1" dirty="0"/>
                  <a:t>affine</a:t>
                </a:r>
                <a:r>
                  <a:rPr lang="en-IN" i="0" dirty="0"/>
                  <a:t> if we can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IN" i="0" dirty="0"/>
                  <a:t> as</a:t>
                </a:r>
                <a:br>
                  <a:rPr lang="en-IN" i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br>
                  <a:rPr lang="en-US" i="0" dirty="0"/>
                </a:br>
                <a:r>
                  <a:rPr lang="en-US" i="0" dirty="0"/>
                  <a:t>for some linear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i="0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i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CA995A-7E3B-0140-675D-A651E227E3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6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cartoon of a person raising her hand&#10;&#10;Description automatically generated">
            <a:extLst>
              <a:ext uri="{FF2B5EF4-FFF2-40B4-BE49-F238E27FC236}">
                <a16:creationId xmlns:a16="http://schemas.microsoft.com/office/drawing/2014/main" id="{B7BC3098-A9B1-C8D4-C855-90D0822BC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22" y="4027695"/>
            <a:ext cx="1371600" cy="1371600"/>
          </a:xfrm>
          <a:prstGeom prst="rect">
            <a:avLst/>
          </a:prstGeom>
        </p:spPr>
      </p:pic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AA5A1284-CE8E-5621-03E5-6BDF40DE6286}"/>
              </a:ext>
            </a:extLst>
          </p:cNvPr>
          <p:cNvSpPr/>
          <p:nvPr/>
        </p:nvSpPr>
        <p:spPr>
          <a:xfrm>
            <a:off x="1426051" y="4256596"/>
            <a:ext cx="3416777" cy="949812"/>
          </a:xfrm>
          <a:prstGeom prst="wedgeRectCallout">
            <a:avLst>
              <a:gd name="adj1" fmla="val -63010"/>
              <a:gd name="adj2" fmla="val 16646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When ML people use the term “linear model” they are usually talking about an affine function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005BC12-6AA0-F49C-9805-664A96C7EB5C}"/>
              </a:ext>
            </a:extLst>
          </p:cNvPr>
          <p:cNvGrpSpPr/>
          <p:nvPr/>
        </p:nvGrpSpPr>
        <p:grpSpPr>
          <a:xfrm>
            <a:off x="8693903" y="3295902"/>
            <a:ext cx="3426314" cy="3430270"/>
            <a:chOff x="8681470" y="2085499"/>
            <a:chExt cx="3426314" cy="343027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FCE3B9B-0E08-F066-E9D8-CB6E6426C229}"/>
                </a:ext>
              </a:extLst>
            </p:cNvPr>
            <p:cNvCxnSpPr/>
            <p:nvPr/>
          </p:nvCxnSpPr>
          <p:spPr>
            <a:xfrm flipV="1">
              <a:off x="9952005" y="2085499"/>
              <a:ext cx="0" cy="2159737"/>
            </a:xfrm>
            <a:prstGeom prst="line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5EB6207-9FB0-FDA5-28B5-DEF4CCCA9340}"/>
                </a:ext>
              </a:extLst>
            </p:cNvPr>
            <p:cNvCxnSpPr/>
            <p:nvPr/>
          </p:nvCxnSpPr>
          <p:spPr>
            <a:xfrm>
              <a:off x="9952005" y="4245234"/>
              <a:ext cx="2155779" cy="0"/>
            </a:xfrm>
            <a:prstGeom prst="line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2F1B6C5-DA45-A005-8FE1-AC10C90878F0}"/>
                </a:ext>
              </a:extLst>
            </p:cNvPr>
            <p:cNvCxnSpPr/>
            <p:nvPr/>
          </p:nvCxnSpPr>
          <p:spPr>
            <a:xfrm flipH="1">
              <a:off x="8681470" y="4245234"/>
              <a:ext cx="1270535" cy="1270535"/>
            </a:xfrm>
            <a:prstGeom prst="line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rapezoid 9">
            <a:extLst>
              <a:ext uri="{FF2B5EF4-FFF2-40B4-BE49-F238E27FC236}">
                <a16:creationId xmlns:a16="http://schemas.microsoft.com/office/drawing/2014/main" id="{087431CE-117E-4F35-7B3E-BB4BE6102B0A}"/>
              </a:ext>
            </a:extLst>
          </p:cNvPr>
          <p:cNvSpPr/>
          <p:nvPr/>
        </p:nvSpPr>
        <p:spPr>
          <a:xfrm rot="2700000">
            <a:off x="8833879" y="4314932"/>
            <a:ext cx="2932100" cy="1610428"/>
          </a:xfrm>
          <a:prstGeom prst="trapezoid">
            <a:avLst>
              <a:gd name="adj" fmla="val 43699"/>
            </a:avLst>
          </a:prstGeom>
          <a:solidFill>
            <a:srgbClr val="00B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78B4FE-E180-F587-DC15-B41619B3A198}"/>
              </a:ext>
            </a:extLst>
          </p:cNvPr>
          <p:cNvCxnSpPr>
            <a:cxnSpLocks/>
          </p:cNvCxnSpPr>
          <p:nvPr/>
        </p:nvCxnSpPr>
        <p:spPr>
          <a:xfrm flipV="1">
            <a:off x="10416501" y="4113407"/>
            <a:ext cx="979698" cy="932662"/>
          </a:xfrm>
          <a:prstGeom prst="line">
            <a:avLst/>
          </a:prstGeom>
          <a:ln w="38100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-Shape 12">
            <a:extLst>
              <a:ext uri="{FF2B5EF4-FFF2-40B4-BE49-F238E27FC236}">
                <a16:creationId xmlns:a16="http://schemas.microsoft.com/office/drawing/2014/main" id="{4EC4B718-577E-0D6A-6972-0205FE2FFC26}"/>
              </a:ext>
            </a:extLst>
          </p:cNvPr>
          <p:cNvSpPr/>
          <p:nvPr/>
        </p:nvSpPr>
        <p:spPr>
          <a:xfrm rot="13500000">
            <a:off x="10475131" y="4933129"/>
            <a:ext cx="255183" cy="255183"/>
          </a:xfrm>
          <a:prstGeom prst="corner">
            <a:avLst>
              <a:gd name="adj1" fmla="val 9353"/>
              <a:gd name="adj2" fmla="val 88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7FA898E-2D81-BE21-2D07-15E446AEC156}"/>
                  </a:ext>
                </a:extLst>
              </p:cNvPr>
              <p:cNvSpPr/>
              <p:nvPr/>
            </p:nvSpPr>
            <p:spPr>
              <a:xfrm>
                <a:off x="11291698" y="3803839"/>
                <a:ext cx="5565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</m:oMath>
                  </m:oMathPara>
                </a14:m>
                <a:endParaRPr lang="en-IN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7FA898E-2D81-BE21-2D07-15E446AEC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1698" y="3803839"/>
                <a:ext cx="55656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A cartoon of a child with her arms out&#10;&#10;Description automatically generated">
            <a:extLst>
              <a:ext uri="{FF2B5EF4-FFF2-40B4-BE49-F238E27FC236}">
                <a16:creationId xmlns:a16="http://schemas.microsoft.com/office/drawing/2014/main" id="{41124000-B328-196D-234C-F64FF303E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14" y="5450209"/>
            <a:ext cx="1371600" cy="1371600"/>
          </a:xfrm>
          <a:prstGeom prst="rect">
            <a:avLst/>
          </a:prstGeom>
        </p:spPr>
      </p:pic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118BB116-01BA-3C14-912C-5A36674C1DB3}"/>
              </a:ext>
            </a:extLst>
          </p:cNvPr>
          <p:cNvSpPr/>
          <p:nvPr/>
        </p:nvSpPr>
        <p:spPr>
          <a:xfrm>
            <a:off x="1426051" y="5615770"/>
            <a:ext cx="3416777" cy="949812"/>
          </a:xfrm>
          <a:prstGeom prst="wedgeRectCallout">
            <a:avLst>
              <a:gd name="adj1" fmla="val -65811"/>
              <a:gd name="adj2" fmla="val 20004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is the difference between affine and linear functions? They both seem to be quite similar!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B4FD68-997D-E911-E45C-0B12A68A7403}"/>
              </a:ext>
            </a:extLst>
          </p:cNvPr>
          <p:cNvGrpSpPr/>
          <p:nvPr/>
        </p:nvGrpSpPr>
        <p:grpSpPr>
          <a:xfrm>
            <a:off x="10720198" y="2351202"/>
            <a:ext cx="1143000" cy="1143000"/>
            <a:chOff x="2379643" y="355681"/>
            <a:chExt cx="1143000" cy="1143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435EEA4-DC09-CA0B-1AE4-C2F74E3BB364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3E085EF-3C7C-89A9-58BA-D02300998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01E0446-7C73-E635-3462-C530508A91E9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8A0C787-9BAE-FB69-CDC1-90479D798999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F8C1108-7DE0-F06A-3B60-CAB4D66E4A80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F648F4AC-66B6-9B5A-8E48-69EE4E333AD1}"/>
                  </a:ext>
                </a:extLst>
              </p:cNvPr>
              <p:cNvSpPr/>
              <p:nvPr/>
            </p:nvSpPr>
            <p:spPr>
              <a:xfrm>
                <a:off x="6328792" y="2965025"/>
                <a:ext cx="4263898" cy="900643"/>
              </a:xfrm>
              <a:prstGeom prst="wedgeRectCallout">
                <a:avLst>
                  <a:gd name="adj1" fmla="val 65539"/>
                  <a:gd name="adj2" fmla="val -21915"/>
                </a:avLst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They are indeed closely related. The biggest difference is that linear functions must satisfy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</a:rPr>
                  <a:t>, affine functions need not.</a:t>
                </a:r>
              </a:p>
            </p:txBody>
          </p:sp>
        </mc:Choice>
        <mc:Fallback xmlns="">
          <p:sp>
            <p:nvSpPr>
              <p:cNvPr id="25" name="Speech Bubble: Rectangle 24">
                <a:extLst>
                  <a:ext uri="{FF2B5EF4-FFF2-40B4-BE49-F238E27FC236}">
                    <a16:creationId xmlns:a16="http://schemas.microsoft.com/office/drawing/2014/main" id="{F648F4AC-66B6-9B5A-8E48-69EE4E333A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792" y="2965025"/>
                <a:ext cx="4263898" cy="900643"/>
              </a:xfrm>
              <a:prstGeom prst="wedgeRectCallout">
                <a:avLst>
                  <a:gd name="adj1" fmla="val 65539"/>
                  <a:gd name="adj2" fmla="val -21915"/>
                </a:avLst>
              </a:prstGeom>
              <a:blipFill>
                <a:blip r:embed="rId6"/>
                <a:stretch>
                  <a:fillRect l="-737" t="-2614" b="-9150"/>
                </a:stretch>
              </a:blipFill>
              <a:ln w="28575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 descr="A cartoon of a child raising his hand&#10;&#10;Description automatically generated">
            <a:extLst>
              <a:ext uri="{FF2B5EF4-FFF2-40B4-BE49-F238E27FC236}">
                <a16:creationId xmlns:a16="http://schemas.microsoft.com/office/drawing/2014/main" id="{FE7667E3-E5F9-0AF6-FC5C-1CA6A2B570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14" y="2585616"/>
            <a:ext cx="1371600" cy="1371600"/>
          </a:xfrm>
          <a:prstGeom prst="rect">
            <a:avLst/>
          </a:prstGeom>
        </p:spPr>
      </p:pic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E15DA2D7-E553-3933-49D9-228A85A75B25}"/>
              </a:ext>
            </a:extLst>
          </p:cNvPr>
          <p:cNvSpPr/>
          <p:nvPr/>
        </p:nvSpPr>
        <p:spPr>
          <a:xfrm>
            <a:off x="1371598" y="2877858"/>
            <a:ext cx="3742660" cy="949812"/>
          </a:xfrm>
          <a:prstGeom prst="wedgeRectCallout">
            <a:avLst>
              <a:gd name="adj1" fmla="val -61401"/>
              <a:gd name="adj2" fmla="val 5451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Yup! If we use a linear function as a binary classifier, its decision boundary will always pass through the origin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A10DCFE-3978-1CA3-58DA-5E95B4C8A494}"/>
              </a:ext>
            </a:extLst>
          </p:cNvPr>
          <p:cNvGrpSpPr/>
          <p:nvPr/>
        </p:nvGrpSpPr>
        <p:grpSpPr>
          <a:xfrm>
            <a:off x="5636362" y="1462125"/>
            <a:ext cx="1210402" cy="584775"/>
            <a:chOff x="5636362" y="1462125"/>
            <a:chExt cx="1210402" cy="58477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E38712-940C-3A3A-9968-9DB75252F7C2}"/>
                </a:ext>
              </a:extLst>
            </p:cNvPr>
            <p:cNvSpPr/>
            <p:nvPr/>
          </p:nvSpPr>
          <p:spPr>
            <a:xfrm>
              <a:off x="5837547" y="1578366"/>
              <a:ext cx="956733" cy="4296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47CB74F-65D7-DF33-5EBB-2CD15F017882}"/>
                    </a:ext>
                  </a:extLst>
                </p:cNvPr>
                <p:cNvSpPr txBox="1"/>
                <p:nvPr/>
              </p:nvSpPr>
              <p:spPr>
                <a:xfrm>
                  <a:off x="5636362" y="1462125"/>
                  <a:ext cx="1210402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sz="3200" b="1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sz="32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IN" sz="32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47CB74F-65D7-DF33-5EBB-2CD15F017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6362" y="1462125"/>
                  <a:ext cx="1210402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7D538A6-BEF3-F31B-C468-3F2A7FBE1B4E}"/>
              </a:ext>
            </a:extLst>
          </p:cNvPr>
          <p:cNvCxnSpPr>
            <a:cxnSpLocks/>
          </p:cNvCxnSpPr>
          <p:nvPr/>
        </p:nvCxnSpPr>
        <p:spPr>
          <a:xfrm flipH="1">
            <a:off x="4969145" y="4221969"/>
            <a:ext cx="3314996" cy="188499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4876247-01DC-8AB6-8BA1-0E106108B07A}"/>
              </a:ext>
            </a:extLst>
          </p:cNvPr>
          <p:cNvGrpSpPr/>
          <p:nvPr/>
        </p:nvGrpSpPr>
        <p:grpSpPr>
          <a:xfrm>
            <a:off x="5019429" y="3788573"/>
            <a:ext cx="3654669" cy="2747873"/>
            <a:chOff x="608163" y="924119"/>
            <a:chExt cx="4809256" cy="3615983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71A78E4-7D31-D007-A088-6F34F0DF485F}"/>
                </a:ext>
              </a:extLst>
            </p:cNvPr>
            <p:cNvCxnSpPr>
              <a:cxnSpLocks/>
            </p:cNvCxnSpPr>
            <p:nvPr/>
          </p:nvCxnSpPr>
          <p:spPr>
            <a:xfrm>
              <a:off x="842079" y="1233377"/>
              <a:ext cx="0" cy="3306725"/>
            </a:xfrm>
            <a:prstGeom prst="line">
              <a:avLst/>
            </a:prstGeom>
            <a:ln w="38100">
              <a:solidFill>
                <a:schemeClr val="bg1"/>
              </a:solidFill>
              <a:headEnd type="stealth" w="lg" len="lg"/>
              <a:tailEnd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479FB8-BD40-2449-23B2-A9DA2BA4BA35}"/>
                </a:ext>
              </a:extLst>
            </p:cNvPr>
            <p:cNvCxnSpPr>
              <a:cxnSpLocks/>
            </p:cNvCxnSpPr>
            <p:nvPr/>
          </p:nvCxnSpPr>
          <p:spPr>
            <a:xfrm>
              <a:off x="608163" y="4176455"/>
              <a:ext cx="4391976" cy="0"/>
            </a:xfrm>
            <a:prstGeom prst="line">
              <a:avLst/>
            </a:prstGeom>
            <a:ln w="38100">
              <a:solidFill>
                <a:schemeClr val="bg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75D8126-BD85-6E45-2B90-73B3CACCBBA0}"/>
                    </a:ext>
                  </a:extLst>
                </p:cNvPr>
                <p:cNvSpPr txBox="1"/>
                <p:nvPr/>
              </p:nvSpPr>
              <p:spPr>
                <a:xfrm>
                  <a:off x="4904267" y="3717963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77D9065-DDAC-9411-A302-6104E6D43D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267" y="3717963"/>
                  <a:ext cx="513152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2D29FDE-A341-C8B6-4D97-2F53BC56B857}"/>
                    </a:ext>
                  </a:extLst>
                </p:cNvPr>
                <p:cNvSpPr txBox="1"/>
                <p:nvPr/>
              </p:nvSpPr>
              <p:spPr>
                <a:xfrm>
                  <a:off x="823499" y="924119"/>
                  <a:ext cx="5131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IN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274ED52-BBA4-1D07-A039-69EB0985A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499" y="924119"/>
                  <a:ext cx="513152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9F75F2A7-3336-9406-E41D-4837FFD1C31E}"/>
              </a:ext>
            </a:extLst>
          </p:cNvPr>
          <p:cNvSpPr/>
          <p:nvPr/>
        </p:nvSpPr>
        <p:spPr>
          <a:xfrm>
            <a:off x="6251944" y="2008050"/>
            <a:ext cx="4340746" cy="900643"/>
          </a:xfrm>
          <a:prstGeom prst="wedgeRectCallout">
            <a:avLst>
              <a:gd name="adj1" fmla="val 58307"/>
              <a:gd name="adj2" fmla="val 50099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Exactly. When someone says they are using a non-linear model, they usually mean a model that is both non-linear and non-affine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44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 animBg="1"/>
      <p:bldP spid="13" grpId="0" animBg="1"/>
      <p:bldP spid="18" grpId="0" animBg="1"/>
      <p:bldP spid="25" grpId="0" animBg="1"/>
      <p:bldP spid="29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B0C202-B636-627D-096D-D19644EF4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and Affine Maps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E814AD9-BC31-1C0D-9662-1230050196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Linear maps: linear functions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endParaRPr lang="en-IN" i="0" dirty="0"/>
              </a:p>
              <a:p>
                <a:pPr lvl="2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IN" dirty="0"/>
              </a:p>
              <a:p>
                <a:r>
                  <a:rPr lang="en-IN" dirty="0"/>
                  <a:t>Affine maps: affine functions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endParaRPr lang="en-IN" i="0" dirty="0"/>
              </a:p>
              <a:p>
                <a:r>
                  <a:rPr lang="en-IN" i="0" dirty="0">
                    <a:solidFill>
                      <a:srgbClr val="00B0F0"/>
                    </a:solidFill>
                  </a:rPr>
                  <a:t>Claim</a:t>
                </a:r>
                <a:r>
                  <a:rPr lang="en-IN" i="0" dirty="0"/>
                  <a:t>: Linear maps must be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N" i="0" dirty="0"/>
                  <a:t> for some fixed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IN" i="0" dirty="0"/>
              </a:p>
              <a:p>
                <a:r>
                  <a:rPr lang="en-IN" dirty="0">
                    <a:solidFill>
                      <a:srgbClr val="FFC000"/>
                    </a:solidFill>
                  </a:rPr>
                  <a:t>Proof</a:t>
                </a:r>
                <a:r>
                  <a:rPr lang="en-IN" dirty="0"/>
                  <a:t>: Left as an exercise </a:t>
                </a:r>
                <a:r>
                  <a:rPr lang="en-IN" dirty="0">
                    <a:sym typeface="Wingdings" panose="05000000000000000000" pitchFamily="2" charset="2"/>
                  </a:rPr>
                  <a:t></a:t>
                </a:r>
              </a:p>
              <a:p>
                <a:pPr lvl="2"/>
                <a:r>
                  <a:rPr lang="en-IN" dirty="0">
                    <a:sym typeface="Wingdings" panose="05000000000000000000" pitchFamily="2" charset="2"/>
                  </a:rPr>
                  <a:t>Hint: Look at 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IN" dirty="0"/>
                  <a:t> acts on the standard basis vectors of the input space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and use additivity and homogeneity properties as before</a:t>
                </a:r>
              </a:p>
              <a:p>
                <a:r>
                  <a:rPr lang="en-IN" dirty="0">
                    <a:solidFill>
                      <a:srgbClr val="00B0F0"/>
                    </a:solidFill>
                  </a:rPr>
                  <a:t>Corollary</a:t>
                </a:r>
                <a:r>
                  <a:rPr lang="en-IN" dirty="0"/>
                  <a:t>: Affine maps must be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IN" dirty="0"/>
                  <a:t> for some fixed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i="0" dirty="0"/>
                  <a:t> and fixed vector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endParaRPr lang="en-IN" i="0" dirty="0"/>
              </a:p>
              <a:p>
                <a:endParaRPr lang="en-IN" i="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E814AD9-BC31-1C0D-9662-1230050196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 t="-2644" r="-5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cartoon of a person holding her hands up&#10;&#10;Description automatically generated">
            <a:extLst>
              <a:ext uri="{FF2B5EF4-FFF2-40B4-BE49-F238E27FC236}">
                <a16:creationId xmlns:a16="http://schemas.microsoft.com/office/drawing/2014/main" id="{BC24FA73-51B9-BEA8-E424-F9C6432DE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083" y="5486400"/>
            <a:ext cx="1371600" cy="1371600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BFC6F40-43F1-3210-2E8C-90177569281A}"/>
              </a:ext>
            </a:extLst>
          </p:cNvPr>
          <p:cNvSpPr/>
          <p:nvPr/>
        </p:nvSpPr>
        <p:spPr>
          <a:xfrm>
            <a:off x="5073307" y="5957357"/>
            <a:ext cx="5281083" cy="900643"/>
          </a:xfrm>
          <a:prstGeom prst="wedgeRectCallout">
            <a:avLst>
              <a:gd name="adj1" fmla="val 63889"/>
              <a:gd name="adj2" fmla="val -13651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terms </a:t>
            </a:r>
            <a:r>
              <a:rPr lang="en-US" i="1" dirty="0">
                <a:solidFill>
                  <a:schemeClr val="bg1"/>
                </a:solidFill>
              </a:rPr>
              <a:t>function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i="1" dirty="0">
                <a:solidFill>
                  <a:schemeClr val="bg1"/>
                </a:solidFill>
              </a:rPr>
              <a:t>map</a:t>
            </a:r>
            <a:r>
              <a:rPr lang="en-US" dirty="0">
                <a:solidFill>
                  <a:schemeClr val="bg1"/>
                </a:solidFill>
              </a:rPr>
              <a:t> are used interchangeably. The term </a:t>
            </a:r>
            <a:r>
              <a:rPr lang="en-US" i="1" dirty="0">
                <a:solidFill>
                  <a:schemeClr val="bg1"/>
                </a:solidFill>
              </a:rPr>
              <a:t>map</a:t>
            </a:r>
            <a:r>
              <a:rPr lang="en-US" dirty="0">
                <a:solidFill>
                  <a:schemeClr val="bg1"/>
                </a:solidFill>
              </a:rPr>
              <a:t> is often used to emphasize the fact that a function’s outputs are vectors and not scalars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85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DD40E-F535-EBD4-7390-59BBD4254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2BFF5F-7D4F-38CE-90AB-CA9960B6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5DDAA9AE-3FA7-8E81-D856-879AFAEFE12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03504" y="1975388"/>
                <a:ext cx="11588496" cy="4882611"/>
              </a:xfrm>
            </p:spPr>
            <p:txBody>
              <a:bodyPr/>
              <a:lstStyle/>
              <a:p>
                <a:r>
                  <a:rPr lang="en-IN" dirty="0"/>
                  <a:t>Are constant functions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/>
                  <a:t> affine? Are they always linear?</a:t>
                </a:r>
              </a:p>
              <a:p>
                <a:r>
                  <a:rPr lang="en-US" dirty="0"/>
                  <a:t>Show that a function/map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IN" dirty="0"/>
                  <a:t> is affine </a:t>
                </a:r>
                <a:r>
                  <a:rPr lang="en-IN" dirty="0" err="1"/>
                  <a:t>iff</a:t>
                </a:r>
                <a:r>
                  <a:rPr lang="en-IN" dirty="0"/>
                  <a:t> (if-and-only-if) there exists a linear 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IN" dirty="0"/>
                  <a:t>, such that for all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Affine </a:t>
                </a:r>
                <a:r>
                  <a:rPr lang="en-US" dirty="0"/>
                  <a:t>functions preserve convexity. Specifically,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IN" dirty="0"/>
                  <a:t> is an affine function and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IN" dirty="0"/>
                  <a:t> is a convex set, then show that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≝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IN" dirty="0"/>
                  <a:t> is convex too!</a:t>
                </a:r>
              </a:p>
              <a:p>
                <a:r>
                  <a:rPr lang="en-IN" dirty="0"/>
                  <a:t>Is the converse true? If a function preserves convexity (it maps all convex sets to convex sets), must it necessarily be affine?</a:t>
                </a:r>
              </a:p>
              <a:p>
                <a:pPr lvl="2"/>
                <a:r>
                  <a:rPr lang="en-IN" dirty="0"/>
                  <a:t>This problem is trickier to solve – do not feel discouraged if you get stuck!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5DDAA9AE-3FA7-8E81-D856-879AFAEFE1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03504" y="1975388"/>
                <a:ext cx="11588496" cy="4882611"/>
              </a:xfrm>
              <a:blipFill>
                <a:blip r:embed="rId2"/>
                <a:stretch>
                  <a:fillRect l="-1157" t="-2996" r="-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58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47EC10-7E60-8013-F649-4F50C78EC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Opening the door to non-linearity</a:t>
            </a:r>
            <a:endParaRPr lang="en-IN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4039B4B5-8AA3-EEB7-1422-2D4BA1DAB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3351" y="1911111"/>
            <a:ext cx="5852160" cy="4501335"/>
          </a:xfrm>
        </p:spPr>
        <p:txBody>
          <a:bodyPr/>
          <a:lstStyle/>
          <a:p>
            <a:r>
              <a:rPr lang="en-US" dirty="0"/>
              <a:t>Reduce the problem to linear models</a:t>
            </a:r>
          </a:p>
          <a:p>
            <a:r>
              <a:rPr lang="en-US" dirty="0"/>
              <a:t>Use a combination of multiple linear models instead of a single linear model</a:t>
            </a:r>
          </a:p>
          <a:p>
            <a:r>
              <a:rPr lang="en-US" dirty="0">
                <a:solidFill>
                  <a:srgbClr val="00B0F0"/>
                </a:solidFill>
              </a:rPr>
              <a:t>Examples</a:t>
            </a:r>
            <a:r>
              <a:rPr lang="en-US" dirty="0"/>
              <a:t>: decision trees, learning with prototypes, nearest neighbors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4223B36E-144F-950F-B7D6-874991D4F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5510" y="1911110"/>
            <a:ext cx="6086489" cy="4501335"/>
          </a:xfrm>
        </p:spPr>
        <p:txBody>
          <a:bodyPr/>
          <a:lstStyle/>
          <a:p>
            <a:r>
              <a:rPr lang="en-US" dirty="0"/>
              <a:t>Reduce the problem to linear models</a:t>
            </a:r>
          </a:p>
          <a:p>
            <a:r>
              <a:rPr lang="en-IN" dirty="0"/>
              <a:t>Modify the features and learn a single linear model over the new features</a:t>
            </a:r>
          </a:p>
          <a:p>
            <a:r>
              <a:rPr lang="en-IN" dirty="0">
                <a:solidFill>
                  <a:srgbClr val="00B0F0"/>
                </a:solidFill>
              </a:rPr>
              <a:t>Examples</a:t>
            </a:r>
            <a:r>
              <a:rPr lang="en-IN" dirty="0"/>
              <a:t>: neural networks, kernel methods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BC46A0E-72A9-F385-7A9F-EABBBD786909}"/>
              </a:ext>
            </a:extLst>
          </p:cNvPr>
          <p:cNvGrpSpPr/>
          <p:nvPr/>
        </p:nvGrpSpPr>
        <p:grpSpPr>
          <a:xfrm>
            <a:off x="262862" y="1150532"/>
            <a:ext cx="5833137" cy="720000"/>
            <a:chOff x="240752" y="1150532"/>
            <a:chExt cx="5833137" cy="721671"/>
          </a:xfrm>
        </p:grpSpPr>
        <p:pic>
          <p:nvPicPr>
            <p:cNvPr id="27" name="Content Placeholder 4">
              <a:extLst>
                <a:ext uri="{FF2B5EF4-FFF2-40B4-BE49-F238E27FC236}">
                  <a16:creationId xmlns:a16="http://schemas.microsoft.com/office/drawing/2014/main" id="{D822308F-BC5F-F70E-A728-69D97BD4C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7464" r="1" b="29290"/>
            <a:stretch/>
          </p:blipFill>
          <p:spPr>
            <a:xfrm>
              <a:off x="240752" y="1150532"/>
              <a:ext cx="1577888" cy="721671"/>
            </a:xfrm>
            <a:prstGeom prst="rect">
              <a:avLst/>
            </a:prstGeom>
            <a:noFill/>
          </p:spPr>
        </p:pic>
        <p:pic>
          <p:nvPicPr>
            <p:cNvPr id="28" name="Content Placeholder 4">
              <a:extLst>
                <a:ext uri="{FF2B5EF4-FFF2-40B4-BE49-F238E27FC236}">
                  <a16:creationId xmlns:a16="http://schemas.microsoft.com/office/drawing/2014/main" id="{EE0CCB85-BAB1-F6B8-CC89-A7C226203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7464" r="1" b="29290"/>
            <a:stretch/>
          </p:blipFill>
          <p:spPr>
            <a:xfrm flipH="1">
              <a:off x="1818640" y="1150532"/>
              <a:ext cx="1577888" cy="721671"/>
            </a:xfrm>
            <a:prstGeom prst="rect">
              <a:avLst/>
            </a:prstGeom>
            <a:noFill/>
          </p:spPr>
        </p:pic>
        <p:pic>
          <p:nvPicPr>
            <p:cNvPr id="29" name="Content Placeholder 4">
              <a:extLst>
                <a:ext uri="{FF2B5EF4-FFF2-40B4-BE49-F238E27FC236}">
                  <a16:creationId xmlns:a16="http://schemas.microsoft.com/office/drawing/2014/main" id="{60AC006D-6282-5859-8ECC-65B0A76EB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7464" r="1" b="29290"/>
            <a:stretch/>
          </p:blipFill>
          <p:spPr>
            <a:xfrm>
              <a:off x="3396528" y="1150532"/>
              <a:ext cx="1577888" cy="721671"/>
            </a:xfrm>
            <a:prstGeom prst="rect">
              <a:avLst/>
            </a:prstGeom>
            <a:noFill/>
          </p:spPr>
        </p:pic>
        <p:pic>
          <p:nvPicPr>
            <p:cNvPr id="30" name="Content Placeholder 4">
              <a:extLst>
                <a:ext uri="{FF2B5EF4-FFF2-40B4-BE49-F238E27FC236}">
                  <a16:creationId xmlns:a16="http://schemas.microsoft.com/office/drawing/2014/main" id="{6320DF63-0AB5-1854-74BF-5A2D7F633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0319" t="7464" r="2" b="29290"/>
            <a:stretch/>
          </p:blipFill>
          <p:spPr>
            <a:xfrm flipH="1">
              <a:off x="4974416" y="1150532"/>
              <a:ext cx="1099473" cy="721671"/>
            </a:xfrm>
            <a:prstGeom prst="rect">
              <a:avLst/>
            </a:prstGeom>
            <a:noFill/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E2BD548-23CA-8C77-069C-CA65602B865B}"/>
              </a:ext>
            </a:extLst>
          </p:cNvPr>
          <p:cNvGrpSpPr/>
          <p:nvPr/>
        </p:nvGrpSpPr>
        <p:grpSpPr>
          <a:xfrm>
            <a:off x="6114961" y="1151007"/>
            <a:ext cx="5842711" cy="720000"/>
            <a:chOff x="6114961" y="1151007"/>
            <a:chExt cx="5842711" cy="723600"/>
          </a:xfrm>
        </p:grpSpPr>
        <p:pic>
          <p:nvPicPr>
            <p:cNvPr id="32" name="Content Placeholder 5">
              <a:extLst>
                <a:ext uri="{FF2B5EF4-FFF2-40B4-BE49-F238E27FC236}">
                  <a16:creationId xmlns:a16="http://schemas.microsoft.com/office/drawing/2014/main" id="{43F229BB-DFF5-2506-5DFE-C3C864292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rcRect l="7609" t="7842" r="12626" b="30137"/>
            <a:stretch/>
          </p:blipFill>
          <p:spPr>
            <a:xfrm>
              <a:off x="6114961" y="1151007"/>
              <a:ext cx="1286929" cy="723600"/>
            </a:xfrm>
            <a:prstGeom prst="rect">
              <a:avLst/>
            </a:prstGeom>
            <a:noFill/>
          </p:spPr>
        </p:pic>
        <p:pic>
          <p:nvPicPr>
            <p:cNvPr id="37" name="Content Placeholder 5">
              <a:extLst>
                <a:ext uri="{FF2B5EF4-FFF2-40B4-BE49-F238E27FC236}">
                  <a16:creationId xmlns:a16="http://schemas.microsoft.com/office/drawing/2014/main" id="{EFA059C0-D207-4846-C496-E7C0E9FC2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rcRect l="7609" t="7842" r="12626" b="30137"/>
            <a:stretch/>
          </p:blipFill>
          <p:spPr>
            <a:xfrm flipH="1">
              <a:off x="7401890" y="1151007"/>
              <a:ext cx="1286929" cy="723600"/>
            </a:xfrm>
            <a:prstGeom prst="rect">
              <a:avLst/>
            </a:prstGeom>
            <a:noFill/>
          </p:spPr>
        </p:pic>
        <p:pic>
          <p:nvPicPr>
            <p:cNvPr id="38" name="Content Placeholder 5">
              <a:extLst>
                <a:ext uri="{FF2B5EF4-FFF2-40B4-BE49-F238E27FC236}">
                  <a16:creationId xmlns:a16="http://schemas.microsoft.com/office/drawing/2014/main" id="{F1207D49-7D96-AA0F-BDBD-ACDFC0BED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rcRect l="7609" t="7842" r="12626" b="30137"/>
            <a:stretch/>
          </p:blipFill>
          <p:spPr>
            <a:xfrm>
              <a:off x="8688819" y="1151007"/>
              <a:ext cx="1286929" cy="723600"/>
            </a:xfrm>
            <a:prstGeom prst="rect">
              <a:avLst/>
            </a:prstGeom>
            <a:noFill/>
          </p:spPr>
        </p:pic>
        <p:pic>
          <p:nvPicPr>
            <p:cNvPr id="39" name="Content Placeholder 5">
              <a:extLst>
                <a:ext uri="{FF2B5EF4-FFF2-40B4-BE49-F238E27FC236}">
                  <a16:creationId xmlns:a16="http://schemas.microsoft.com/office/drawing/2014/main" id="{6DB5478C-574F-F41C-083A-35EA3FA30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rcRect l="7609" t="7842" r="12626" b="30137"/>
            <a:stretch/>
          </p:blipFill>
          <p:spPr>
            <a:xfrm flipH="1">
              <a:off x="9975748" y="1151007"/>
              <a:ext cx="1286929" cy="723600"/>
            </a:xfrm>
            <a:prstGeom prst="rect">
              <a:avLst/>
            </a:prstGeom>
            <a:noFill/>
          </p:spPr>
        </p:pic>
        <p:pic>
          <p:nvPicPr>
            <p:cNvPr id="40" name="Content Placeholder 5">
              <a:extLst>
                <a:ext uri="{FF2B5EF4-FFF2-40B4-BE49-F238E27FC236}">
                  <a16:creationId xmlns:a16="http://schemas.microsoft.com/office/drawing/2014/main" id="{4AF16407-967D-D5AA-4A08-3C7BDBE30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rcRect l="7609" t="7842" r="49315" b="30137"/>
            <a:stretch/>
          </p:blipFill>
          <p:spPr>
            <a:xfrm>
              <a:off x="11262678" y="1151007"/>
              <a:ext cx="694994" cy="723600"/>
            </a:xfrm>
            <a:prstGeom prst="rect">
              <a:avLst/>
            </a:prstGeom>
            <a:noFill/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24BE6B9-F513-0092-1C19-5E1F9C98E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131" y="4334661"/>
            <a:ext cx="2878600" cy="21920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BA27D4-39C8-FA5E-D881-4BDEC563CE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21692" y="4334659"/>
            <a:ext cx="2459963" cy="2192047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60957B5A-3D78-AF96-CD5B-8A53519193EA}"/>
              </a:ext>
            </a:extLst>
          </p:cNvPr>
          <p:cNvGrpSpPr/>
          <p:nvPr/>
        </p:nvGrpSpPr>
        <p:grpSpPr>
          <a:xfrm>
            <a:off x="10795647" y="706071"/>
            <a:ext cx="1143000" cy="1143000"/>
            <a:chOff x="2379643" y="355681"/>
            <a:chExt cx="1143000" cy="1143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BD2D0AA-3EA2-847D-FEC7-FC90ECF467C9}"/>
                </a:ext>
              </a:extLst>
            </p:cNvPr>
            <p:cNvSpPr/>
            <p:nvPr/>
          </p:nvSpPr>
          <p:spPr>
            <a:xfrm>
              <a:off x="2458535" y="428705"/>
              <a:ext cx="996869" cy="9968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303870A-15AD-0528-3CFB-DA802FA8F4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9643" y="355681"/>
              <a:ext cx="1143000" cy="1143000"/>
            </a:xfrm>
            <a:custGeom>
              <a:avLst/>
              <a:gdLst>
                <a:gd name="connsiteX0" fmla="*/ 2286000 w 4572000"/>
                <a:gd name="connsiteY0" fmla="*/ 472140 h 4572000"/>
                <a:gd name="connsiteX1" fmla="*/ 457200 w 4572000"/>
                <a:gd name="connsiteY1" fmla="*/ 2300940 h 4572000"/>
                <a:gd name="connsiteX2" fmla="*/ 2286000 w 4572000"/>
                <a:gd name="connsiteY2" fmla="*/ 4129740 h 4572000"/>
                <a:gd name="connsiteX3" fmla="*/ 4114800 w 4572000"/>
                <a:gd name="connsiteY3" fmla="*/ 2300940 h 4572000"/>
                <a:gd name="connsiteX4" fmla="*/ 2286000 w 4572000"/>
                <a:gd name="connsiteY4" fmla="*/ 472140 h 4572000"/>
                <a:gd name="connsiteX5" fmla="*/ 2286000 w 4572000"/>
                <a:gd name="connsiteY5" fmla="*/ 0 h 4572000"/>
                <a:gd name="connsiteX6" fmla="*/ 4572000 w 4572000"/>
                <a:gd name="connsiteY6" fmla="*/ 2286000 h 4572000"/>
                <a:gd name="connsiteX7" fmla="*/ 2286000 w 4572000"/>
                <a:gd name="connsiteY7" fmla="*/ 4572000 h 4572000"/>
                <a:gd name="connsiteX8" fmla="*/ 0 w 4572000"/>
                <a:gd name="connsiteY8" fmla="*/ 2286000 h 4572000"/>
                <a:gd name="connsiteX9" fmla="*/ 2286000 w 4572000"/>
                <a:gd name="connsiteY9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2000" h="4572000">
                  <a:moveTo>
                    <a:pt x="2286000" y="472140"/>
                  </a:moveTo>
                  <a:cubicBezTo>
                    <a:pt x="1275982" y="472140"/>
                    <a:pt x="457200" y="1290922"/>
                    <a:pt x="457200" y="2300940"/>
                  </a:cubicBezTo>
                  <a:cubicBezTo>
                    <a:pt x="457200" y="3310958"/>
                    <a:pt x="1275982" y="4129740"/>
                    <a:pt x="2286000" y="4129740"/>
                  </a:cubicBezTo>
                  <a:cubicBezTo>
                    <a:pt x="3296018" y="4129740"/>
                    <a:pt x="4114800" y="3310958"/>
                    <a:pt x="4114800" y="2300940"/>
                  </a:cubicBezTo>
                  <a:cubicBezTo>
                    <a:pt x="4114800" y="1290922"/>
                    <a:pt x="3296018" y="472140"/>
                    <a:pt x="2286000" y="472140"/>
                  </a:cubicBezTo>
                  <a:close/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54F8D30-351D-D1D0-841C-F01E7DF1E187}"/>
                </a:ext>
              </a:extLst>
            </p:cNvPr>
            <p:cNvGrpSpPr/>
            <p:nvPr/>
          </p:nvGrpSpPr>
          <p:grpSpPr>
            <a:xfrm>
              <a:off x="2676823" y="704523"/>
              <a:ext cx="548640" cy="320040"/>
              <a:chOff x="8209190" y="1852901"/>
              <a:chExt cx="2194560" cy="1280160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2FEB1326-A045-7791-14C6-439B7B080B99}"/>
                  </a:ext>
                </a:extLst>
              </p:cNvPr>
              <p:cNvSpPr/>
              <p:nvPr/>
            </p:nvSpPr>
            <p:spPr>
              <a:xfrm>
                <a:off x="820919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74C1A38-42C0-239A-3BC3-6E100B621853}"/>
                  </a:ext>
                </a:extLst>
              </p:cNvPr>
              <p:cNvSpPr/>
              <p:nvPr/>
            </p:nvSpPr>
            <p:spPr>
              <a:xfrm>
                <a:off x="9763670" y="1852901"/>
                <a:ext cx="640080" cy="1280160"/>
              </a:xfrm>
              <a:custGeom>
                <a:avLst/>
                <a:gdLst>
                  <a:gd name="connsiteX0" fmla="*/ 32412 w 640080"/>
                  <a:gd name="connsiteY0" fmla="*/ 1098073 h 1280160"/>
                  <a:gd name="connsiteX1" fmla="*/ 607668 w 640080"/>
                  <a:gd name="connsiteY1" fmla="*/ 1098073 h 1280160"/>
                  <a:gd name="connsiteX2" fmla="*/ 585422 w 640080"/>
                  <a:gd name="connsiteY2" fmla="*/ 1139057 h 1280160"/>
                  <a:gd name="connsiteX3" fmla="*/ 320040 w 640080"/>
                  <a:gd name="connsiteY3" fmla="*/ 1280160 h 1280160"/>
                  <a:gd name="connsiteX4" fmla="*/ 54658 w 640080"/>
                  <a:gd name="connsiteY4" fmla="*/ 1139057 h 1280160"/>
                  <a:gd name="connsiteX5" fmla="*/ 0 w 640080"/>
                  <a:gd name="connsiteY5" fmla="*/ 728060 h 1280160"/>
                  <a:gd name="connsiteX6" fmla="*/ 640080 w 640080"/>
                  <a:gd name="connsiteY6" fmla="*/ 728060 h 1280160"/>
                  <a:gd name="connsiteX7" fmla="*/ 640080 w 640080"/>
                  <a:gd name="connsiteY7" fmla="*/ 910940 h 1280160"/>
                  <a:gd name="connsiteX8" fmla="*/ 0 w 640080"/>
                  <a:gd name="connsiteY8" fmla="*/ 910940 h 1280160"/>
                  <a:gd name="connsiteX9" fmla="*/ 0 w 640080"/>
                  <a:gd name="connsiteY9" fmla="*/ 364423 h 1280160"/>
                  <a:gd name="connsiteX10" fmla="*/ 640080 w 640080"/>
                  <a:gd name="connsiteY10" fmla="*/ 364423 h 1280160"/>
                  <a:gd name="connsiteX11" fmla="*/ 640080 w 640080"/>
                  <a:gd name="connsiteY11" fmla="*/ 547303 h 1280160"/>
                  <a:gd name="connsiteX12" fmla="*/ 0 w 640080"/>
                  <a:gd name="connsiteY12" fmla="*/ 547303 h 1280160"/>
                  <a:gd name="connsiteX13" fmla="*/ 320040 w 640080"/>
                  <a:gd name="connsiteY13" fmla="*/ 0 h 1280160"/>
                  <a:gd name="connsiteX14" fmla="*/ 585422 w 640080"/>
                  <a:gd name="connsiteY14" fmla="*/ 141103 h 1280160"/>
                  <a:gd name="connsiteX15" fmla="*/ 607668 w 640080"/>
                  <a:gd name="connsiteY15" fmla="*/ 182087 h 1280160"/>
                  <a:gd name="connsiteX16" fmla="*/ 32412 w 640080"/>
                  <a:gd name="connsiteY16" fmla="*/ 182087 h 1280160"/>
                  <a:gd name="connsiteX17" fmla="*/ 54658 w 640080"/>
                  <a:gd name="connsiteY17" fmla="*/ 141103 h 1280160"/>
                  <a:gd name="connsiteX18" fmla="*/ 320040 w 640080"/>
                  <a:gd name="connsiteY18" fmla="*/ 0 h 1280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40080" h="1280160">
                    <a:moveTo>
                      <a:pt x="32412" y="1098073"/>
                    </a:moveTo>
                    <a:lnTo>
                      <a:pt x="607668" y="1098073"/>
                    </a:lnTo>
                    <a:lnTo>
                      <a:pt x="585422" y="1139057"/>
                    </a:lnTo>
                    <a:cubicBezTo>
                      <a:pt x="527909" y="1224189"/>
                      <a:pt x="430511" y="1280160"/>
                      <a:pt x="320040" y="1280160"/>
                    </a:cubicBezTo>
                    <a:cubicBezTo>
                      <a:pt x="209569" y="1280160"/>
                      <a:pt x="112171" y="1224189"/>
                      <a:pt x="54658" y="1139057"/>
                    </a:cubicBezTo>
                    <a:close/>
                    <a:moveTo>
                      <a:pt x="0" y="728060"/>
                    </a:moveTo>
                    <a:lnTo>
                      <a:pt x="640080" y="728060"/>
                    </a:lnTo>
                    <a:lnTo>
                      <a:pt x="640080" y="910940"/>
                    </a:lnTo>
                    <a:lnTo>
                      <a:pt x="0" y="910940"/>
                    </a:lnTo>
                    <a:close/>
                    <a:moveTo>
                      <a:pt x="0" y="364423"/>
                    </a:moveTo>
                    <a:lnTo>
                      <a:pt x="640080" y="364423"/>
                    </a:lnTo>
                    <a:lnTo>
                      <a:pt x="640080" y="547303"/>
                    </a:lnTo>
                    <a:lnTo>
                      <a:pt x="0" y="547303"/>
                    </a:lnTo>
                    <a:close/>
                    <a:moveTo>
                      <a:pt x="320040" y="0"/>
                    </a:moveTo>
                    <a:cubicBezTo>
                      <a:pt x="430511" y="0"/>
                      <a:pt x="527909" y="55972"/>
                      <a:pt x="585422" y="141103"/>
                    </a:cubicBezTo>
                    <a:lnTo>
                      <a:pt x="607668" y="182087"/>
                    </a:lnTo>
                    <a:lnTo>
                      <a:pt x="32412" y="182087"/>
                    </a:lnTo>
                    <a:lnTo>
                      <a:pt x="54658" y="141103"/>
                    </a:lnTo>
                    <a:cubicBezTo>
                      <a:pt x="112171" y="55972"/>
                      <a:pt x="209569" y="0"/>
                      <a:pt x="320040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00586243-3DCE-38E1-B485-D435F4A89FDF}"/>
              </a:ext>
            </a:extLst>
          </p:cNvPr>
          <p:cNvSpPr/>
          <p:nvPr/>
        </p:nvSpPr>
        <p:spPr>
          <a:xfrm>
            <a:off x="5354295" y="827207"/>
            <a:ext cx="5325823" cy="900643"/>
          </a:xfrm>
          <a:prstGeom prst="wedgeRectCallout">
            <a:avLst>
              <a:gd name="adj1" fmla="val 61973"/>
              <a:gd name="adj2" fmla="val 40654"/>
            </a:avLst>
          </a:prstGeom>
          <a:solidFill>
            <a:schemeClr val="tx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State-of-the-art, commercial, web-scale models often combine the two techniques e.g., use nearest neighbor on top of new features learnt using neural networks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67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21" grpId="0" uiExpand="1" build="p"/>
      <p:bldP spid="48" grpId="0" animBg="1"/>
    </p:bldLst>
  </p:timing>
</p:sld>
</file>

<file path=ppt/theme/theme1.xml><?xml version="1.0" encoding="utf-8"?>
<a:theme xmlns:a="http://schemas.openxmlformats.org/drawingml/2006/main" name="MLC-gold">
  <a:themeElements>
    <a:clrScheme name="Custom 2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60B1F2"/>
      </a:hlink>
      <a:folHlink>
        <a:srgbClr val="F03B5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LC-gold" id="{A32AEB50-6930-43BE-AF91-EC2A96F639DE}" vid="{F593CA47-3193-4F2F-AF17-9D2EF6BF85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MLC-gold</Template>
  <TotalTime>3833</TotalTime>
  <Words>2550</Words>
  <Application>Microsoft Office PowerPoint</Application>
  <PresentationFormat>Widescreen</PresentationFormat>
  <Paragraphs>336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Aptos</vt:lpstr>
      <vt:lpstr>Arial</vt:lpstr>
      <vt:lpstr>Calibri</vt:lpstr>
      <vt:lpstr>Calibri Light</vt:lpstr>
      <vt:lpstr>Cambria Math</vt:lpstr>
      <vt:lpstr>Wingdings</vt:lpstr>
      <vt:lpstr>MLC-gold</vt:lpstr>
      <vt:lpstr>PowerPoint Presentation</vt:lpstr>
      <vt:lpstr>PowerPoint Presentation</vt:lpstr>
      <vt:lpstr>non-linear models</vt:lpstr>
      <vt:lpstr>Linear Functions</vt:lpstr>
      <vt:lpstr>Exercise</vt:lpstr>
      <vt:lpstr>Affine Functions</vt:lpstr>
      <vt:lpstr>Linear and Affine Maps</vt:lpstr>
      <vt:lpstr>Exercise</vt:lpstr>
      <vt:lpstr>Opening the door to non-linearity</vt:lpstr>
      <vt:lpstr>Decision Trees</vt:lpstr>
      <vt:lpstr>Decision Trees</vt:lpstr>
      <vt:lpstr>Regression Trees</vt:lpstr>
      <vt:lpstr>Neural Networks</vt:lpstr>
      <vt:lpstr>Neural Networks</vt:lpstr>
      <vt:lpstr>Neural Networks</vt:lpstr>
      <vt:lpstr>Exercises</vt:lpstr>
      <vt:lpstr>Neural Networks</vt:lpstr>
      <vt:lpstr>Neural Networks</vt:lpstr>
      <vt:lpstr>Non-linearity in Neural Networks</vt:lpstr>
      <vt:lpstr>Exercises</vt:lpstr>
      <vt:lpstr>Exercises</vt:lpstr>
      <vt:lpstr>Exercises</vt:lpstr>
      <vt:lpstr>Exercises</vt:lpstr>
      <vt:lpstr>Summary</vt:lpstr>
      <vt:lpstr>Stay Classy!</vt:lpstr>
    </vt:vector>
  </TitlesOfParts>
  <Company>Indian Institute of Technology Kanpur, Kanpur, U.P.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Purushottam Kar</dc:creator>
  <cp:lastModifiedBy>Purushottam Kar</cp:lastModifiedBy>
  <cp:revision>399</cp:revision>
  <dcterms:created xsi:type="dcterms:W3CDTF">2024-10-13T07:52:32Z</dcterms:created>
  <dcterms:modified xsi:type="dcterms:W3CDTF">2024-10-22T20:52:43Z</dcterms:modified>
</cp:coreProperties>
</file>