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0" r:id="rId5"/>
    <p:sldId id="266" r:id="rId6"/>
    <p:sldId id="267" r:id="rId7"/>
    <p:sldId id="269" r:id="rId8"/>
    <p:sldId id="268" r:id="rId9"/>
    <p:sldId id="265" r:id="rId10"/>
    <p:sldId id="258" r:id="rId11"/>
    <p:sldId id="270" r:id="rId12"/>
    <p:sldId id="259" r:id="rId13"/>
    <p:sldId id="271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6421" y="1128583"/>
            <a:ext cx="7197726" cy="703417"/>
          </a:xfrm>
        </p:spPr>
        <p:txBody>
          <a:bodyPr>
            <a:normAutofit/>
          </a:bodyPr>
          <a:lstStyle/>
          <a:p>
            <a:pPr algn="ctr"/>
            <a:r>
              <a:rPr lang="en-US" sz="2400" b="1" i="1" u="sng" dirty="0" smtClean="0"/>
              <a:t>A PRESENTATION ON AGGRESSION DETECTION</a:t>
            </a:r>
            <a:endParaRPr lang="en-US" sz="2400" b="1" i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6421" y="2664025"/>
            <a:ext cx="7197726" cy="207273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PRESENTED BY:</a:t>
            </a:r>
          </a:p>
          <a:p>
            <a:pPr algn="l"/>
            <a:r>
              <a:rPr lang="en-US" dirty="0" smtClean="0"/>
              <a:t>Chirag sastry</a:t>
            </a:r>
          </a:p>
          <a:p>
            <a:pPr algn="l"/>
            <a:r>
              <a:rPr lang="en-US" dirty="0" smtClean="0"/>
              <a:t>Surabhi nagendra</a:t>
            </a:r>
          </a:p>
          <a:p>
            <a:pPr algn="l"/>
            <a:r>
              <a:rPr lang="en-US" dirty="0" smtClean="0"/>
              <a:t>Adithya ramesh</a:t>
            </a:r>
          </a:p>
          <a:p>
            <a:pPr algn="l"/>
            <a:r>
              <a:rPr lang="en-US" dirty="0" smtClean="0"/>
              <a:t>Aishwarya kiran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205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131425" cy="1456267"/>
          </a:xfrm>
        </p:spPr>
        <p:txBody>
          <a:bodyPr/>
          <a:lstStyle/>
          <a:p>
            <a:pPr algn="ctr"/>
            <a:r>
              <a:rPr lang="en-US" b="1" i="1" u="sng" dirty="0" smtClean="0"/>
              <a:t>APPROACH TO THE PROBLEM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6"/>
            <a:ext cx="10131425" cy="47159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Application  of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PHP, java, XML</a:t>
            </a:r>
            <a:r>
              <a:rPr lang="en-US" dirty="0"/>
              <a:t> </a:t>
            </a:r>
            <a:r>
              <a:rPr lang="en-US" dirty="0" smtClean="0"/>
              <a:t>interfacing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Data Layer APIs </a:t>
            </a:r>
            <a:r>
              <a:rPr lang="en-US" dirty="0" smtClean="0"/>
              <a:t> and display the final output on a Android platform.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Main Obstacle faced – To develop a accurate, non-intrusive, non-intimidating, user-friendly</a:t>
            </a:r>
            <a:r>
              <a:rPr lang="en-US" dirty="0"/>
              <a:t> </a:t>
            </a:r>
            <a:r>
              <a:rPr lang="en-US" dirty="0" smtClean="0"/>
              <a:t>wear for patient’s suffering from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Alzheimer’s</a:t>
            </a:r>
            <a:r>
              <a:rPr lang="en-US" b="1" dirty="0" smtClean="0"/>
              <a:t> and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Dementia</a:t>
            </a:r>
            <a:r>
              <a:rPr lang="en-US" b="1" dirty="0" smtClean="0"/>
              <a:t>. 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P</a:t>
            </a:r>
            <a:r>
              <a:rPr lang="en-US" dirty="0" smtClean="0"/>
              <a:t>atient’s age </a:t>
            </a:r>
            <a:r>
              <a:rPr lang="en-US" dirty="0" smtClean="0"/>
              <a:t>– main constraint – the wear should not be a add-on crisis to them.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Compatibility – Should be able to work under different environmental constraints.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User-friendly – Its application should be understandable to everyone, irrespective of the background.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Equipment Required:</a:t>
            </a:r>
            <a:br>
              <a:rPr lang="en-US" dirty="0"/>
            </a:br>
            <a:r>
              <a:rPr lang="en-US" dirty="0"/>
              <a:t>Wearable Android Watches, Accelerometers, Microphone, WLAN – Connectivity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235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 smtClean="0"/>
              <a:t>Data flow</a:t>
            </a:r>
            <a:endParaRPr lang="en-US" b="1" i="1" u="sng" dirty="0"/>
          </a:p>
        </p:txBody>
      </p:sp>
      <p:pic>
        <p:nvPicPr>
          <p:cNvPr id="4" name="Content Placeholder 3" descr="C:\Users\aramesh\Downloads\Data Flow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670" y="1802255"/>
            <a:ext cx="5824151" cy="48868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5369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 smtClean="0"/>
              <a:t>STAGES OF implementation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570435"/>
            <a:ext cx="10131425" cy="364913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First Phase: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Monitoring and detecting the parameters using  android wear having multiple sensors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sending </a:t>
            </a:r>
            <a:r>
              <a:rPr lang="en-US" dirty="0"/>
              <a:t>the values to the database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Second Phase: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This is the processing part – contains both back end and front end , initially input is differentiated depending upon the input parameters – values compared with the pre-defined individual patient baseline parameters – each parameter is analyzed separately – entire phase is called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Multi Sensor Data Fusion.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Here the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service </a:t>
            </a:r>
            <a:r>
              <a:rPr lang="en-US" dirty="0"/>
              <a:t>call is made to enter the values from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wear to database.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Third Phase: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Output the data to the users – two types- one output is the continuous updating of values to the application, the other one – triggering output – generated during the verge of the aggressiveness to the care taker.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Service call made from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data base to User Interface.</a:t>
            </a:r>
            <a:r>
              <a:rPr lang="en-US" dirty="0"/>
              <a:t>        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144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 smtClean="0"/>
              <a:t>Control diagram</a:t>
            </a:r>
            <a:endParaRPr lang="en-US" b="1" i="1" u="sng" dirty="0"/>
          </a:p>
        </p:txBody>
      </p:sp>
      <p:pic>
        <p:nvPicPr>
          <p:cNvPr id="4" name="Content Placeholder 3" descr="C:\Users\aramesh\Downloads\network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124" y="1925824"/>
            <a:ext cx="7488195" cy="43266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047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 smtClean="0"/>
              <a:t>Work till date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We have worked to retrieve the values such as Heart rate, Blood Pressure, Readings from accelerometer.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We were successful in passing the values from the android wear to the computer resource.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Provided a dynamic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74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 smtClean="0"/>
              <a:t> problem definition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 design an android </a:t>
            </a:r>
            <a:r>
              <a:rPr lang="en-US" dirty="0">
                <a:solidFill>
                  <a:schemeClr val="tx2"/>
                </a:solidFill>
              </a:rPr>
              <a:t>application</a:t>
            </a:r>
            <a:r>
              <a:rPr lang="en-US" dirty="0"/>
              <a:t> to detect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aggression level</a:t>
            </a:r>
            <a:r>
              <a:rPr lang="en-US" dirty="0"/>
              <a:t>, with importance to patients suffering from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Alzheimer’s and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dementia </a:t>
            </a:r>
            <a:r>
              <a:rPr lang="en-US" dirty="0"/>
              <a:t>after acquiring the specific characteristics of the patient. Different parameters such as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Heart rate, Blood Pressure, Motion Detection </a:t>
            </a:r>
            <a:r>
              <a:rPr lang="en-US" dirty="0"/>
              <a:t>and most importantly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Speech Recognition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technology </a:t>
            </a:r>
            <a:r>
              <a:rPr lang="en-US" dirty="0" smtClean="0">
                <a:solidFill>
                  <a:schemeClr val="tx2"/>
                </a:solidFill>
              </a:rPr>
              <a:t>mainly focused to solve the problem of patient on patient violence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   AGGRESSION:</a:t>
            </a:r>
            <a:endParaRPr lang="en-US" sz="2000" dirty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Aggression </a:t>
            </a:r>
            <a:r>
              <a:rPr lang="en-US" dirty="0"/>
              <a:t>can be defined as a state of mind in which an individual is subjected to uncontrollable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anger</a:t>
            </a:r>
            <a:r>
              <a:rPr lang="en-US" dirty="0"/>
              <a:t> or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antipathy</a:t>
            </a:r>
            <a:r>
              <a:rPr lang="en-US" dirty="0" smtClean="0"/>
              <a:t> </a:t>
            </a:r>
            <a:r>
              <a:rPr lang="en-US" dirty="0"/>
              <a:t>resulting in a hostile behavior causing harm to them and/or the people around them by the </a:t>
            </a:r>
            <a:r>
              <a:rPr lang="en-US" dirty="0" smtClean="0"/>
              <a:t>means </a:t>
            </a:r>
            <a:r>
              <a:rPr lang="en-US" dirty="0"/>
              <a:t>of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 physical or verbal attack</a:t>
            </a:r>
            <a:r>
              <a:rPr lang="en-US" dirty="0"/>
              <a:t>, triggered by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anxiety, depression, unrest, un-friendly </a:t>
            </a:r>
            <a:r>
              <a:rPr lang="en-US" dirty="0"/>
              <a:t>environment sometimes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un-controllable emotions </a:t>
            </a:r>
            <a:r>
              <a:rPr lang="en-US" dirty="0"/>
              <a:t>whose occurrence may be sudden and due to apparent </a:t>
            </a:r>
            <a:r>
              <a:rPr lang="en-US" dirty="0" smtClean="0"/>
              <a:t>reasons.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12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/>
              <a:t>Understanding aggression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189" y="2232154"/>
            <a:ext cx="5443879" cy="385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490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 smtClean="0"/>
              <a:t>Understanding aggression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AGGRESSION </a:t>
            </a:r>
            <a:r>
              <a:rPr lang="en-US" dirty="0"/>
              <a:t>BROADLY CLASSIFIED AS: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Instrumental Aggression: They are noticed in people who are determined to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extremes on their goals</a:t>
            </a:r>
            <a:r>
              <a:rPr lang="en-US" dirty="0"/>
              <a:t>, but can lead, sometimes to harm’s way.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Hostile Aggression: They are intended to harm other people, cases have been noticed in which people have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attacked their own family members</a:t>
            </a:r>
            <a:r>
              <a:rPr lang="en-US" dirty="0"/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Assertive Aggression: They are the most commonly </a:t>
            </a:r>
            <a:r>
              <a:rPr lang="en-US" dirty="0" smtClean="0"/>
              <a:t>noticed in couples , friends </a:t>
            </a:r>
            <a:r>
              <a:rPr lang="en-US" dirty="0"/>
              <a:t>in most of cases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not harmful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According to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Journal of American Medical Association</a:t>
            </a:r>
            <a:r>
              <a:rPr lang="en-US" dirty="0" smtClean="0">
                <a:solidFill>
                  <a:schemeClr val="tx2"/>
                </a:solidFill>
              </a:rPr>
              <a:t>, the casualties caused , especially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patient on patient and patient on care taker </a:t>
            </a:r>
            <a:r>
              <a:rPr lang="en-US" dirty="0" smtClean="0">
                <a:solidFill>
                  <a:schemeClr val="tx2"/>
                </a:solidFill>
              </a:rPr>
              <a:t>violence are mainly due to hostile aggression. 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0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/>
              <a:t>Understanding aggression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42349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application of this project has major influence from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Human Activity Recognition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Human activity recognition (HAR) </a:t>
            </a:r>
            <a:r>
              <a:rPr lang="en-US" dirty="0" smtClean="0"/>
              <a:t>- </a:t>
            </a:r>
            <a:r>
              <a:rPr lang="en-US" dirty="0"/>
              <a:t>highly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dynamic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challenging</a:t>
            </a:r>
            <a:r>
              <a:rPr lang="en-US" dirty="0"/>
              <a:t> research topic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Makes </a:t>
            </a:r>
            <a:r>
              <a:rPr lang="en-US" dirty="0"/>
              <a:t>use of sensory devices to observe the activities or changes in behavior of a person.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</a:t>
            </a:r>
            <a:r>
              <a:rPr lang="en-US" dirty="0" smtClean="0"/>
              <a:t>ensors used include </a:t>
            </a:r>
            <a:r>
              <a:rPr lang="en-US" dirty="0"/>
              <a:t>sensory devices which are embedded in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clothing or wearable devices </a:t>
            </a:r>
            <a:r>
              <a:rPr lang="en-US" dirty="0" smtClean="0"/>
              <a:t>dynamically monitoring the </a:t>
            </a:r>
            <a:r>
              <a:rPr lang="en-US" dirty="0"/>
              <a:t>patient’s physical or mental activities.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Cameras  </a:t>
            </a:r>
            <a:r>
              <a:rPr lang="en-US" dirty="0"/>
              <a:t>enforced to keep an eye on the patient’s </a:t>
            </a:r>
            <a:r>
              <a:rPr lang="en-US" dirty="0" smtClean="0"/>
              <a:t>activities -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audio-video based solutions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Instant </a:t>
            </a:r>
            <a:r>
              <a:rPr lang="en-US" dirty="0"/>
              <a:t>assistance </a:t>
            </a:r>
            <a:r>
              <a:rPr lang="en-US" dirty="0" smtClean="0"/>
              <a:t> </a:t>
            </a:r>
            <a:r>
              <a:rPr lang="en-US" dirty="0"/>
              <a:t>provided by the care giver.  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29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67494"/>
            <a:ext cx="10131425" cy="1456267"/>
          </a:xfrm>
        </p:spPr>
        <p:txBody>
          <a:bodyPr/>
          <a:lstStyle/>
          <a:p>
            <a:pPr algn="ctr"/>
            <a:r>
              <a:rPr lang="en-US" b="1" i="1" u="sng" dirty="0" smtClean="0"/>
              <a:t>Aggression leading to Alzheimer’s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</a:t>
            </a:r>
            <a:r>
              <a:rPr lang="en-US" dirty="0" smtClean="0"/>
              <a:t>nalysis to determine importance of identifying </a:t>
            </a:r>
            <a:r>
              <a:rPr lang="en-US" dirty="0"/>
              <a:t>what triggers a person that is suffering from Alzheimer’s or </a:t>
            </a:r>
            <a:r>
              <a:rPr lang="en-US" dirty="0" smtClean="0"/>
              <a:t>dementia </a:t>
            </a:r>
            <a:r>
              <a:rPr lang="en-US" dirty="0"/>
              <a:t>so that he/she can be assisted immediately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Trigger</a:t>
            </a:r>
            <a:r>
              <a:rPr lang="en-US" dirty="0" smtClean="0"/>
              <a:t> -  </a:t>
            </a:r>
            <a:r>
              <a:rPr lang="en-US" dirty="0"/>
              <a:t>sets off an emotional episode—in this case, an aggressive one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Family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members know what triggers </a:t>
            </a:r>
            <a:r>
              <a:rPr lang="en-US" dirty="0"/>
              <a:t>the patient towards aggressive behavior, they must make sure they let the hospital faculty know about the patient’s medical history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Will </a:t>
            </a:r>
            <a:r>
              <a:rPr lang="en-US" dirty="0"/>
              <a:t>enable the medical staff to assist the patient in a better manner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A comprehensive </a:t>
            </a:r>
            <a:r>
              <a:rPr lang="en-US" dirty="0"/>
              <a:t>plan for avoiding these triggers, aggressive or disturbing behavior can be avoided up to certain </a:t>
            </a:r>
            <a:r>
              <a:rPr lang="en-US" dirty="0" smtClean="0"/>
              <a:t>extent</a:t>
            </a:r>
            <a:r>
              <a:rPr lang="en-US" dirty="0"/>
              <a:t> </a:t>
            </a:r>
            <a:r>
              <a:rPr lang="en-US" dirty="0" smtClean="0"/>
              <a:t>is designed and implemented.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927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 smtClean="0"/>
              <a:t>Aggression leading to dementia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Direct observation</a:t>
            </a:r>
            <a:r>
              <a:rPr lang="en-US" dirty="0"/>
              <a:t> and measurement of behavioral changes </a:t>
            </a:r>
            <a:r>
              <a:rPr lang="en-US" dirty="0" smtClean="0"/>
              <a:t>implemented on patients </a:t>
            </a:r>
            <a:r>
              <a:rPr lang="en-US" dirty="0"/>
              <a:t>suffering from </a:t>
            </a:r>
            <a:r>
              <a:rPr lang="en-US" dirty="0" smtClean="0"/>
              <a:t>dementia</a:t>
            </a:r>
            <a:r>
              <a:rPr lang="en-US" dirty="0"/>
              <a:t> </a:t>
            </a:r>
            <a:r>
              <a:rPr lang="en-US" dirty="0" smtClean="0"/>
              <a:t>to understand the causes.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Trained </a:t>
            </a:r>
            <a:r>
              <a:rPr lang="en-US" dirty="0"/>
              <a:t>observers use various methods to record occurrences of precisely defined target behaviors and other </a:t>
            </a:r>
            <a:r>
              <a:rPr lang="en-US" dirty="0" smtClean="0"/>
              <a:t>events -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triggers</a:t>
            </a:r>
            <a:r>
              <a:rPr lang="en-US" dirty="0" smtClean="0"/>
              <a:t> calculated designated </a:t>
            </a:r>
            <a:r>
              <a:rPr lang="en-US" dirty="0"/>
              <a:t>observational periods.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This </a:t>
            </a:r>
            <a:r>
              <a:rPr lang="en-US" dirty="0"/>
              <a:t>data is examined </a:t>
            </a:r>
            <a:r>
              <a:rPr lang="en-US" dirty="0" smtClean="0"/>
              <a:t>- based </a:t>
            </a:r>
            <a:r>
              <a:rPr lang="en-US" dirty="0"/>
              <a:t>on the signals recorded by various means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Research </a:t>
            </a:r>
            <a:r>
              <a:rPr lang="en-US" dirty="0"/>
              <a:t>has been conducted to test the accuracy of these </a:t>
            </a:r>
            <a:r>
              <a:rPr lang="en-US" dirty="0" smtClean="0"/>
              <a:t>data –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affirmative results </a:t>
            </a:r>
            <a:r>
              <a:rPr lang="en-US" dirty="0" smtClean="0"/>
              <a:t>noted.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According to the results -  major causes – hypertension, blood pressure, constantly subjected to mental stress.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915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</a:t>
            </a:r>
            <a:r>
              <a:rPr lang="en-US" b="1" i="1" u="sng" dirty="0"/>
              <a:t>Aggression leading to dementia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5987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Hypertension </a:t>
            </a:r>
            <a:r>
              <a:rPr lang="en-US" dirty="0"/>
              <a:t>linked with</a:t>
            </a:r>
            <a:r>
              <a:rPr lang="en-US" i="1" dirty="0"/>
              <a:t> </a:t>
            </a:r>
            <a:r>
              <a:rPr lang="en-US" dirty="0"/>
              <a:t>dementia but 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dirty="0"/>
              <a:t>development is unclear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Changes in blood pressure </a:t>
            </a:r>
            <a:r>
              <a:rPr lang="en-US" dirty="0" smtClean="0"/>
              <a:t>- done </a:t>
            </a:r>
            <a:r>
              <a:rPr lang="en-US" dirty="0"/>
              <a:t>for a particular age </a:t>
            </a:r>
            <a:r>
              <a:rPr lang="en-US" dirty="0" smtClean="0"/>
              <a:t>interval - </a:t>
            </a:r>
            <a:r>
              <a:rPr lang="en-US" dirty="0"/>
              <a:t>usually in elderly patients between the ages 60-80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Patients </a:t>
            </a:r>
            <a:r>
              <a:rPr lang="en-US" dirty="0" smtClean="0"/>
              <a:t>suffering from </a:t>
            </a:r>
            <a:r>
              <a:rPr lang="en-US" dirty="0"/>
              <a:t>dementia between the ages of 79-85 often experience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higher blood pressure than the rest</a:t>
            </a:r>
            <a:r>
              <a:rPr lang="en-US" dirty="0"/>
              <a:t>. The systolic blood pressure is </a:t>
            </a:r>
            <a:r>
              <a:rPr lang="en-US" dirty="0" smtClean="0"/>
              <a:t>higher – diagnosed – at 140mm hg for </a:t>
            </a:r>
            <a:r>
              <a:rPr lang="en-US" dirty="0"/>
              <a:t>systolic blood pressure </a:t>
            </a:r>
            <a:r>
              <a:rPr lang="en-US" dirty="0" smtClean="0"/>
              <a:t>and 90mm hg range – for diastolic </a:t>
            </a:r>
            <a:r>
              <a:rPr lang="en-US" dirty="0"/>
              <a:t>blood </a:t>
            </a:r>
            <a:r>
              <a:rPr lang="en-US" dirty="0" smtClean="0"/>
              <a:t>pressure.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Inappropriate vocalizations </a:t>
            </a:r>
            <a:r>
              <a:rPr lang="en-US" dirty="0" smtClean="0"/>
              <a:t> - common observations during </a:t>
            </a:r>
            <a:r>
              <a:rPr lang="en-US" dirty="0"/>
              <a:t>the initial stages of aggression in a dementia </a:t>
            </a:r>
            <a:r>
              <a:rPr lang="en-US" dirty="0" smtClean="0"/>
              <a:t>patient.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luctuation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decibel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levels </a:t>
            </a:r>
            <a:r>
              <a:rPr lang="en-US" dirty="0"/>
              <a:t>stimulate the sensory devices that are used to record the data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Decibel level : 20 - 30 </a:t>
            </a:r>
            <a:r>
              <a:rPr lang="en-US" dirty="0" smtClean="0">
                <a:sym typeface="Wingdings" panose="05000000000000000000" pitchFamily="2" charset="2"/>
              </a:rPr>
              <a:t> Person is normal . </a:t>
            </a:r>
            <a:r>
              <a:rPr lang="en-US" dirty="0"/>
              <a:t>Decibel level : </a:t>
            </a:r>
            <a:r>
              <a:rPr lang="en-US" dirty="0" smtClean="0"/>
              <a:t>40 and above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Person is in a angry or unfriendly mode.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125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 smtClean="0"/>
              <a:t>Parameters to detect aggression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The parameters under consideration are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Blood Pressure – People under aggression - develop higher blood pressure – easily detectable by sensor – developed based on Omron’s blood pressure monitor.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Motion Detection – Repetitive irregular linear, horizontal , gyroscopic hand movements – detected by the accelerometer portion of the android wear.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Heart beat – Most complex part in computation -  has a lot of variations – detected under same constraints of blood pressure.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Speech recognition -  People under aggression – tend to repeat words in a undefined pattern – detected by the microphone which is available with the android – for better quality control can be attached to patient’s dress.  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6927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374</TotalTime>
  <Words>1007</Words>
  <Application>Microsoft Office PowerPoint</Application>
  <PresentationFormat>Widescreen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Celestial</vt:lpstr>
      <vt:lpstr>A PRESENTATION ON AGGRESSION DETECTION</vt:lpstr>
      <vt:lpstr> problem definition</vt:lpstr>
      <vt:lpstr>Understanding aggression</vt:lpstr>
      <vt:lpstr>Understanding aggression</vt:lpstr>
      <vt:lpstr>Understanding aggression</vt:lpstr>
      <vt:lpstr>Aggression leading to Alzheimer’s</vt:lpstr>
      <vt:lpstr>Aggression leading to dementia</vt:lpstr>
      <vt:lpstr>         Aggression leading to dementia</vt:lpstr>
      <vt:lpstr>Parameters to detect aggression</vt:lpstr>
      <vt:lpstr>APPROACH TO THE PROBLEM</vt:lpstr>
      <vt:lpstr>Data flow</vt:lpstr>
      <vt:lpstr>STAGES OF implementation</vt:lpstr>
      <vt:lpstr>Control diagram</vt:lpstr>
      <vt:lpstr>Work till date</vt:lpstr>
    </vt:vector>
  </TitlesOfParts>
  <Company>SCCM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PRESENTATION ON AGGRESSION DETECTION</dc:title>
  <dc:creator>Adithya ramesh</dc:creator>
  <cp:lastModifiedBy>Adithya ramesh</cp:lastModifiedBy>
  <cp:revision>40</cp:revision>
  <dcterms:created xsi:type="dcterms:W3CDTF">2017-07-29T21:46:23Z</dcterms:created>
  <dcterms:modified xsi:type="dcterms:W3CDTF">2017-07-30T18:03:27Z</dcterms:modified>
</cp:coreProperties>
</file>