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18751"/>
            <a:ext cx="8001000" cy="2971801"/>
          </a:xfrm>
        </p:spPr>
        <p:txBody>
          <a:bodyPr/>
          <a:lstStyle/>
          <a:p>
            <a:pPr algn="ctr"/>
            <a:r>
              <a:rPr lang="en-US" b="1" i="1" u="sng" dirty="0" smtClean="0"/>
              <a:t>A presentation on aggression detection</a:t>
            </a:r>
            <a:br>
              <a:rPr lang="en-US" b="1" i="1" u="sng" dirty="0" smtClean="0"/>
            </a:b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CHIRAG SASTRY</a:t>
            </a:r>
          </a:p>
          <a:p>
            <a:r>
              <a:rPr lang="en-US" dirty="0" smtClean="0"/>
              <a:t>SURABHI NAGENDRA</a:t>
            </a:r>
          </a:p>
          <a:p>
            <a:r>
              <a:rPr lang="en-US" dirty="0" smtClean="0"/>
              <a:t>ADITHYA RAMESH</a:t>
            </a:r>
          </a:p>
          <a:p>
            <a:r>
              <a:rPr lang="en-US" dirty="0" smtClean="0"/>
              <a:t>AISHWARYA KIRAN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4757" y="1243914"/>
            <a:ext cx="9053855" cy="527221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i="1" dirty="0" smtClean="0"/>
              <a:t>Problem Definition:</a:t>
            </a:r>
            <a:br>
              <a:rPr lang="en-US" sz="1400" b="1" i="1" dirty="0" smtClean="0"/>
            </a:br>
            <a:r>
              <a:rPr lang="en-US" sz="1400" b="1" i="1" dirty="0"/>
              <a:t/>
            </a:r>
            <a:br>
              <a:rPr lang="en-US" sz="1400" b="1" i="1" dirty="0"/>
            </a:br>
            <a:r>
              <a:rPr lang="en-US" sz="1400" dirty="0"/>
              <a:t>Aggression can be defined as a state of mind in which an individual is subjected to uncontrollable anger or antipathy resulting in a hostile behavior causing harm to them and/or the people around them by the means of a physical or verbal attack, triggered by anxiety, depression, unrest, un-friendly environment sometimes un-controllable emotions whose occurrence may be sudden and due to apparent </a:t>
            </a:r>
            <a:r>
              <a:rPr lang="en-US" sz="1400" dirty="0" smtClean="0"/>
              <a:t>reasons</a:t>
            </a:r>
            <a:r>
              <a:rPr lang="en-US" sz="1400" b="1" i="1" dirty="0" smtClean="0"/>
              <a:t/>
            </a:r>
            <a:br>
              <a:rPr lang="en-US" sz="1400" b="1" i="1" dirty="0" smtClean="0"/>
            </a:br>
            <a:r>
              <a:rPr lang="en-US" sz="1400" b="1" i="1" dirty="0">
                <a:solidFill>
                  <a:srgbClr val="FFC000"/>
                </a:solidFill>
              </a:rPr>
              <a:t/>
            </a:r>
            <a:br>
              <a:rPr lang="en-US" sz="1400" b="1" i="1" dirty="0">
                <a:solidFill>
                  <a:srgbClr val="FFC000"/>
                </a:solidFill>
              </a:rPr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b="1" i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70919" y="823783"/>
            <a:ext cx="6738551" cy="70845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 smtClean="0"/>
              <a:t>AGGRESSION DETECTION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50259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9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491050"/>
            <a:ext cx="8534400" cy="4503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06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>
                <a:solidFill>
                  <a:srgbClr val="791805"/>
                </a:solidFill>
              </a:rPr>
              <a:t>TYPES OF AGGRESSION</a:t>
            </a:r>
            <a:endParaRPr lang="en-US" b="1" u="sng" dirty="0">
              <a:solidFill>
                <a:srgbClr val="791805"/>
              </a:solidFill>
            </a:endParaRPr>
          </a:p>
        </p:txBody>
      </p:sp>
      <p:pic>
        <p:nvPicPr>
          <p:cNvPr id="4" name="Picture 3" descr="C:\Adithya R\9286168d2fae318ca55c65f439262c71--tone-of-voice-personal-spac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87" y="1650400"/>
            <a:ext cx="5282650" cy="3852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56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400432"/>
            <a:ext cx="8534400" cy="4593967"/>
          </a:xfrm>
        </p:spPr>
        <p:txBody>
          <a:bodyPr>
            <a:normAutofit/>
          </a:bodyPr>
          <a:lstStyle/>
          <a:p>
            <a:r>
              <a:rPr lang="en-US" sz="1800" dirty="0"/>
              <a:t> AGGRESSION BROADLY CLASSIFIED AS: </a:t>
            </a:r>
            <a:br>
              <a:rPr lang="en-US" sz="1800" dirty="0"/>
            </a:br>
            <a:r>
              <a:rPr lang="en-US" sz="1800" b="1" dirty="0" smtClean="0">
                <a:solidFill>
                  <a:srgbClr val="FFFF00"/>
                </a:solidFill>
              </a:rPr>
              <a:t>   Instrumental </a:t>
            </a:r>
            <a:r>
              <a:rPr lang="en-US" sz="1800" b="1" dirty="0">
                <a:solidFill>
                  <a:srgbClr val="FFFF00"/>
                </a:solidFill>
              </a:rPr>
              <a:t>Aggression</a:t>
            </a:r>
            <a:r>
              <a:rPr lang="en-US" sz="1800" dirty="0"/>
              <a:t>: They are noticed in people who are determined to extremes on their goals, but can lead, sometimes </a:t>
            </a:r>
            <a:r>
              <a:rPr lang="en-US" sz="1800" dirty="0" smtClean="0"/>
              <a:t>to harm’s way.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smtClean="0"/>
              <a:t>    </a:t>
            </a:r>
            <a:r>
              <a:rPr lang="en-US" sz="1800" b="1" dirty="0" smtClean="0">
                <a:solidFill>
                  <a:srgbClr val="FFFF00"/>
                </a:solidFill>
              </a:rPr>
              <a:t>Hostile </a:t>
            </a:r>
            <a:r>
              <a:rPr lang="en-US" sz="1800" b="1" dirty="0">
                <a:solidFill>
                  <a:srgbClr val="FFFF00"/>
                </a:solidFill>
              </a:rPr>
              <a:t>Aggression</a:t>
            </a:r>
            <a:r>
              <a:rPr lang="en-US" sz="1800" dirty="0"/>
              <a:t>: They are intended to harm other people, cases have been noticed in which people have attacked their own family members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>   </a:t>
            </a:r>
            <a:r>
              <a:rPr lang="en-US" sz="1800" b="1" dirty="0" smtClean="0">
                <a:solidFill>
                  <a:srgbClr val="FFFF00"/>
                </a:solidFill>
              </a:rPr>
              <a:t>Assertive </a:t>
            </a:r>
            <a:r>
              <a:rPr lang="en-US" sz="1800" b="1" dirty="0">
                <a:solidFill>
                  <a:srgbClr val="FFFF00"/>
                </a:solidFill>
              </a:rPr>
              <a:t>Aggression</a:t>
            </a:r>
            <a:r>
              <a:rPr lang="en-US" sz="1800" dirty="0"/>
              <a:t>: They are the most commonly noticed, in most of cases not harmful.</a:t>
            </a:r>
            <a:br>
              <a:rPr lang="en-US" sz="1800" dirty="0"/>
            </a:br>
            <a:r>
              <a:rPr lang="en-US" sz="1800" dirty="0"/>
              <a:t>The above classification suggests, the first two types of aggression should be given priority in detection and solution.</a:t>
            </a:r>
            <a:br>
              <a:rPr lang="en-US" sz="1800" dirty="0"/>
            </a:br>
            <a:r>
              <a:rPr lang="en-US" sz="1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68" y="1179040"/>
            <a:ext cx="8534400" cy="442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791805"/>
                </a:solidFill>
              </a:rPr>
              <a:t>TYPES OF AGGRESSION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7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547" y="1672283"/>
            <a:ext cx="8534400" cy="420678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One </a:t>
            </a:r>
            <a:r>
              <a:rPr lang="en-US" sz="1600" dirty="0"/>
              <a:t>of the most prime causes of Alzheimer’s disease </a:t>
            </a:r>
            <a:r>
              <a:rPr lang="en-US" sz="1600" dirty="0" smtClean="0"/>
              <a:t>- </a:t>
            </a:r>
            <a:r>
              <a:rPr lang="en-US" sz="1600" dirty="0" smtClean="0">
                <a:solidFill>
                  <a:srgbClr val="FFFF00"/>
                </a:solidFill>
              </a:rPr>
              <a:t>anxiety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FF00"/>
                </a:solidFill>
              </a:rPr>
              <a:t>apathy</a:t>
            </a:r>
            <a:r>
              <a:rPr lang="en-US" sz="1600" dirty="0"/>
              <a:t>, leading to deterioration of blood cells, </a:t>
            </a:r>
            <a:r>
              <a:rPr lang="en-US" sz="1600" dirty="0">
                <a:solidFill>
                  <a:srgbClr val="FFFF00"/>
                </a:solidFill>
              </a:rPr>
              <a:t>intervening with daily activities</a:t>
            </a:r>
            <a:r>
              <a:rPr lang="en-US" sz="1600" dirty="0"/>
              <a:t>, initially causing temporary memory loss and finally causing permanent change in the </a:t>
            </a:r>
            <a:r>
              <a:rPr lang="en-US" sz="1600" dirty="0">
                <a:solidFill>
                  <a:srgbClr val="FFFF00"/>
                </a:solidFill>
              </a:rPr>
              <a:t>brain cell orientation</a:t>
            </a:r>
            <a:r>
              <a:rPr lang="en-US" sz="1600" dirty="0"/>
              <a:t>, but a most important parameters to be considered are the age and the </a:t>
            </a:r>
            <a:r>
              <a:rPr lang="en-US" sz="1600" dirty="0">
                <a:solidFill>
                  <a:srgbClr val="FFFF00"/>
                </a:solidFill>
              </a:rPr>
              <a:t>stress level of the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353" y="471618"/>
            <a:ext cx="8534400" cy="7805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/>
              <a:t>AGGRESSION LEADING TO ALZHEIMER’S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9332911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</TotalTime>
  <Words>96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3</vt:lpstr>
      <vt:lpstr>Slice</vt:lpstr>
      <vt:lpstr>A presentation on aggression detection </vt:lpstr>
      <vt:lpstr>Problem Definition:  Aggression can be defined as a state of mind in which an individual is subjected to uncontrollable anger or antipathy resulting in a hostile behavior causing harm to them and/or the people around them by the means of a physical or verbal attack, triggered by anxiety, depression, unrest, un-friendly environment sometimes un-controllable emotions whose occurrence may be sudden and due to apparent reasons   </vt:lpstr>
      <vt:lpstr>PowerPoint Presentation</vt:lpstr>
      <vt:lpstr>PowerPoint Presentation</vt:lpstr>
      <vt:lpstr> AGGRESSION BROADLY CLASSIFIED AS:     Instrumental Aggression: They are noticed in people who are determined to extremes on their goals, but can lead, sometimes to harm’s way.      Hostile Aggression: They are intended to harm other people, cases have been noticed in which people have attacked their own family members.     Assertive Aggression: They are the most commonly noticed, in most of cases not harmful. The above classification suggests, the first two types of aggression should be given priority in detection and solution.  </vt:lpstr>
      <vt:lpstr>One of the most prime causes of Alzheimer’s disease - anxiety, apathy, leading to deterioration of blood cells, intervening with daily activities, initially causing temporary memory loss and finally causing permanent change in the brain cell orientation, but a most important parameters to be considered are the age and the stress level of the person</vt:lpstr>
    </vt:vector>
  </TitlesOfParts>
  <Company>SCCM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Adithya ramesh</dc:creator>
  <cp:lastModifiedBy>Adithya ramesh</cp:lastModifiedBy>
  <cp:revision>14</cp:revision>
  <dcterms:created xsi:type="dcterms:W3CDTF">2017-07-29T12:09:08Z</dcterms:created>
  <dcterms:modified xsi:type="dcterms:W3CDTF">2017-07-29T21:46:05Z</dcterms:modified>
</cp:coreProperties>
</file>