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sldIdLst>
    <p:sldId id="256" r:id="rId2"/>
    <p:sldId id="272" r:id="rId3"/>
    <p:sldId id="273" r:id="rId4"/>
    <p:sldId id="261" r:id="rId5"/>
    <p:sldId id="275" r:id="rId6"/>
    <p:sldId id="276" r:id="rId7"/>
    <p:sldId id="277" r:id="rId8"/>
    <p:sldId id="267" r:id="rId9"/>
    <p:sldId id="279" r:id="rId10"/>
    <p:sldId id="280" r:id="rId11"/>
    <p:sldId id="271" r:id="rId12"/>
    <p:sldId id="274" r:id="rId13"/>
    <p:sldId id="260" r:id="rId14"/>
    <p:sldId id="269" r:id="rId15"/>
    <p:sldId id="282" r:id="rId16"/>
    <p:sldId id="287" r:id="rId17"/>
    <p:sldId id="284" r:id="rId18"/>
    <p:sldId id="286" r:id="rId19"/>
    <p:sldId id="281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tam Ramesh" initials="GR" lastIdx="1" clrIdx="0">
    <p:extLst>
      <p:ext uri="{19B8F6BF-5375-455C-9EA6-DF929625EA0E}">
        <p15:presenceInfo xmlns:p15="http://schemas.microsoft.com/office/powerpoint/2012/main" userId="b6f2c68171a0b3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ta\Documents\Predictive%20Analytics\EDA_Pred\EDA_R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ta\Documents\Predictive%20Analytics\EDA_Pred\EDA_R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ta\Documents\Predictive%20Analytics\EDA_Pred\EDA_R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ta\Documents\Predictive%20Analytics\EDA_Pred\EDA_R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ta\Documents\Predictive%20Analytics\EDA_Pred\EDA_Res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ta\Visits%20Vs%20Reservatio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eepakvohra\Documents\6420%20(Predictive)\Project\Prediction_ED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[EDA_Rest.xlsx]Restaurants per month!PivotTable11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baseline="0" dirty="0"/>
              <a:t>No. of Stores Vs Time</a:t>
            </a:r>
            <a:endParaRPr lang="en-US" sz="2400" b="1" dirty="0"/>
          </a:p>
        </c:rich>
      </c:tx>
      <c:layout>
        <c:manualLayout>
          <c:xMode val="edge"/>
          <c:yMode val="edge"/>
          <c:x val="0.3255716100519968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1983315553104261E-2"/>
          <c:y val="0.10037258110689061"/>
          <c:w val="0.88410255918968683"/>
          <c:h val="0.79487458857275517"/>
        </c:manualLayout>
      </c:layout>
      <c:lineChart>
        <c:grouping val="standard"/>
        <c:varyColors val="0"/>
        <c:ser>
          <c:idx val="0"/>
          <c:order val="0"/>
          <c:tx>
            <c:strRef>
              <c:f>'Restaurants per month'!$G$3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'Restaurants per month'!$F$4:$F$20</c:f>
              <c:strCache>
                <c:ptCount val="16"/>
                <c:pt idx="0">
                  <c:v>Jan-16</c:v>
                </c:pt>
                <c:pt idx="1">
                  <c:v>Feb-16</c:v>
                </c:pt>
                <c:pt idx="2">
                  <c:v>Mar-16</c:v>
                </c:pt>
                <c:pt idx="3">
                  <c:v>Apr-16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Aug-16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Dec-16</c:v>
                </c:pt>
                <c:pt idx="12">
                  <c:v>Jan-17</c:v>
                </c:pt>
                <c:pt idx="13">
                  <c:v>Feb-17</c:v>
                </c:pt>
                <c:pt idx="14">
                  <c:v>Mar-17</c:v>
                </c:pt>
                <c:pt idx="15">
                  <c:v>Apr-17</c:v>
                </c:pt>
              </c:strCache>
            </c:strRef>
          </c:cat>
          <c:val>
            <c:numRef>
              <c:f>'Restaurants per month'!$G$4:$G$20</c:f>
              <c:numCache>
                <c:formatCode>General</c:formatCode>
                <c:ptCount val="16"/>
                <c:pt idx="0">
                  <c:v>290</c:v>
                </c:pt>
                <c:pt idx="1">
                  <c:v>295</c:v>
                </c:pt>
                <c:pt idx="2">
                  <c:v>300</c:v>
                </c:pt>
                <c:pt idx="3">
                  <c:v>301</c:v>
                </c:pt>
                <c:pt idx="4">
                  <c:v>303</c:v>
                </c:pt>
                <c:pt idx="5">
                  <c:v>304</c:v>
                </c:pt>
                <c:pt idx="6">
                  <c:v>771</c:v>
                </c:pt>
                <c:pt idx="7">
                  <c:v>767</c:v>
                </c:pt>
                <c:pt idx="8">
                  <c:v>775</c:v>
                </c:pt>
                <c:pt idx="9">
                  <c:v>779</c:v>
                </c:pt>
                <c:pt idx="10">
                  <c:v>783</c:v>
                </c:pt>
                <c:pt idx="11">
                  <c:v>782</c:v>
                </c:pt>
                <c:pt idx="12">
                  <c:v>781</c:v>
                </c:pt>
                <c:pt idx="13">
                  <c:v>780</c:v>
                </c:pt>
                <c:pt idx="14">
                  <c:v>799</c:v>
                </c:pt>
                <c:pt idx="15">
                  <c:v>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2-4248-A665-2BE7AA61D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5131695"/>
        <c:axId val="881861695"/>
      </c:lineChart>
      <c:catAx>
        <c:axId val="77513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861695"/>
        <c:crosses val="autoZero"/>
        <c:auto val="1"/>
        <c:lblAlgn val="ctr"/>
        <c:lblOffset val="100"/>
        <c:noMultiLvlLbl val="0"/>
      </c:catAx>
      <c:valAx>
        <c:axId val="881861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131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291613776472756"/>
          <c:y val="0.80360422847273549"/>
          <c:w val="0.16842279217797657"/>
          <c:h val="9.00627472539471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Average Visits</a:t>
            </a:r>
            <a:r>
              <a:rPr lang="en-US" sz="2400" b="1" baseline="0" dirty="0"/>
              <a:t> per </a:t>
            </a:r>
            <a:r>
              <a:rPr lang="en-US" sz="2400" b="1" dirty="0"/>
              <a:t>Restaurant</a:t>
            </a:r>
          </a:p>
        </c:rich>
      </c:tx>
      <c:layout>
        <c:manualLayout>
          <c:xMode val="edge"/>
          <c:yMode val="edge"/>
          <c:x val="0.2762038307901508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153026452615419E-2"/>
          <c:y val="0.12045960943452119"/>
          <c:w val="0.94811497884827478"/>
          <c:h val="0.70904026028451772"/>
        </c:manualLayout>
      </c:layout>
      <c:lineChart>
        <c:grouping val="standard"/>
        <c:varyColors val="0"/>
        <c:ser>
          <c:idx val="0"/>
          <c:order val="0"/>
          <c:tx>
            <c:strRef>
              <c:f>Visitsperday!$H$3</c:f>
              <c:strCache>
                <c:ptCount val="1"/>
                <c:pt idx="0">
                  <c:v>Visits/Rest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270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Visitsperday!$G$4:$G$481</c:f>
              <c:strCache>
                <c:ptCount val="478"/>
                <c:pt idx="0">
                  <c:v>2016-01-01</c:v>
                </c:pt>
                <c:pt idx="1">
                  <c:v>2016-01-02</c:v>
                </c:pt>
                <c:pt idx="2">
                  <c:v>2016-01-03</c:v>
                </c:pt>
                <c:pt idx="3">
                  <c:v>2016-01-04</c:v>
                </c:pt>
                <c:pt idx="4">
                  <c:v>2016-01-05</c:v>
                </c:pt>
                <c:pt idx="5">
                  <c:v>2016-01-06</c:v>
                </c:pt>
                <c:pt idx="6">
                  <c:v>2016-01-07</c:v>
                </c:pt>
                <c:pt idx="7">
                  <c:v>2016-01-08</c:v>
                </c:pt>
                <c:pt idx="8">
                  <c:v>2016-01-09</c:v>
                </c:pt>
                <c:pt idx="9">
                  <c:v>2016-01-10</c:v>
                </c:pt>
                <c:pt idx="10">
                  <c:v>2016-01-11</c:v>
                </c:pt>
                <c:pt idx="11">
                  <c:v>2016-01-12</c:v>
                </c:pt>
                <c:pt idx="12">
                  <c:v>2016-01-13</c:v>
                </c:pt>
                <c:pt idx="13">
                  <c:v>2016-01-14</c:v>
                </c:pt>
                <c:pt idx="14">
                  <c:v>2016-01-15</c:v>
                </c:pt>
                <c:pt idx="15">
                  <c:v>2016-01-16</c:v>
                </c:pt>
                <c:pt idx="16">
                  <c:v>2016-01-17</c:v>
                </c:pt>
                <c:pt idx="17">
                  <c:v>2016-01-18</c:v>
                </c:pt>
                <c:pt idx="18">
                  <c:v>2016-01-19</c:v>
                </c:pt>
                <c:pt idx="19">
                  <c:v>2016-01-20</c:v>
                </c:pt>
                <c:pt idx="20">
                  <c:v>2016-01-21</c:v>
                </c:pt>
                <c:pt idx="21">
                  <c:v>2016-01-22</c:v>
                </c:pt>
                <c:pt idx="22">
                  <c:v>2016-01-23</c:v>
                </c:pt>
                <c:pt idx="23">
                  <c:v>2016-01-24</c:v>
                </c:pt>
                <c:pt idx="24">
                  <c:v>2016-01-25</c:v>
                </c:pt>
                <c:pt idx="25">
                  <c:v>2016-01-26</c:v>
                </c:pt>
                <c:pt idx="26">
                  <c:v>2016-01-27</c:v>
                </c:pt>
                <c:pt idx="27">
                  <c:v>2016-01-28</c:v>
                </c:pt>
                <c:pt idx="28">
                  <c:v>2016-01-29</c:v>
                </c:pt>
                <c:pt idx="29">
                  <c:v>2016-01-30</c:v>
                </c:pt>
                <c:pt idx="30">
                  <c:v>2016-01-31</c:v>
                </c:pt>
                <c:pt idx="31">
                  <c:v>2016-02-01</c:v>
                </c:pt>
                <c:pt idx="32">
                  <c:v>2016-02-02</c:v>
                </c:pt>
                <c:pt idx="33">
                  <c:v>2016-02-03</c:v>
                </c:pt>
                <c:pt idx="34">
                  <c:v>2016-02-04</c:v>
                </c:pt>
                <c:pt idx="35">
                  <c:v>2016-02-05</c:v>
                </c:pt>
                <c:pt idx="36">
                  <c:v>2016-02-06</c:v>
                </c:pt>
                <c:pt idx="37">
                  <c:v>2016-02-07</c:v>
                </c:pt>
                <c:pt idx="38">
                  <c:v>2016-02-08</c:v>
                </c:pt>
                <c:pt idx="39">
                  <c:v>2016-02-09</c:v>
                </c:pt>
                <c:pt idx="40">
                  <c:v>2016-02-10</c:v>
                </c:pt>
                <c:pt idx="41">
                  <c:v>2016-02-11</c:v>
                </c:pt>
                <c:pt idx="42">
                  <c:v>2016-02-12</c:v>
                </c:pt>
                <c:pt idx="43">
                  <c:v>2016-02-13</c:v>
                </c:pt>
                <c:pt idx="44">
                  <c:v>2016-02-14</c:v>
                </c:pt>
                <c:pt idx="45">
                  <c:v>2016-02-15</c:v>
                </c:pt>
                <c:pt idx="46">
                  <c:v>2016-02-16</c:v>
                </c:pt>
                <c:pt idx="47">
                  <c:v>2016-02-17</c:v>
                </c:pt>
                <c:pt idx="48">
                  <c:v>2016-02-18</c:v>
                </c:pt>
                <c:pt idx="49">
                  <c:v>2016-02-19</c:v>
                </c:pt>
                <c:pt idx="50">
                  <c:v>2016-02-20</c:v>
                </c:pt>
                <c:pt idx="51">
                  <c:v>2016-02-21</c:v>
                </c:pt>
                <c:pt idx="52">
                  <c:v>2016-02-22</c:v>
                </c:pt>
                <c:pt idx="53">
                  <c:v>2016-02-23</c:v>
                </c:pt>
                <c:pt idx="54">
                  <c:v>2016-02-24</c:v>
                </c:pt>
                <c:pt idx="55">
                  <c:v>2016-02-25</c:v>
                </c:pt>
                <c:pt idx="56">
                  <c:v>2016-02-26</c:v>
                </c:pt>
                <c:pt idx="57">
                  <c:v>2016-02-27</c:v>
                </c:pt>
                <c:pt idx="58">
                  <c:v>2016-02-28</c:v>
                </c:pt>
                <c:pt idx="59">
                  <c:v>2016-02-29</c:v>
                </c:pt>
                <c:pt idx="60">
                  <c:v>2016-03-01</c:v>
                </c:pt>
                <c:pt idx="61">
                  <c:v>2016-03-02</c:v>
                </c:pt>
                <c:pt idx="62">
                  <c:v>2016-03-03</c:v>
                </c:pt>
                <c:pt idx="63">
                  <c:v>2016-03-04</c:v>
                </c:pt>
                <c:pt idx="64">
                  <c:v>2016-03-05</c:v>
                </c:pt>
                <c:pt idx="65">
                  <c:v>2016-03-06</c:v>
                </c:pt>
                <c:pt idx="66">
                  <c:v>2016-03-07</c:v>
                </c:pt>
                <c:pt idx="67">
                  <c:v>2016-03-08</c:v>
                </c:pt>
                <c:pt idx="68">
                  <c:v>2016-03-09</c:v>
                </c:pt>
                <c:pt idx="69">
                  <c:v>2016-03-10</c:v>
                </c:pt>
                <c:pt idx="70">
                  <c:v>2016-03-11</c:v>
                </c:pt>
                <c:pt idx="71">
                  <c:v>2016-03-12</c:v>
                </c:pt>
                <c:pt idx="72">
                  <c:v>2016-03-13</c:v>
                </c:pt>
                <c:pt idx="73">
                  <c:v>2016-03-14</c:v>
                </c:pt>
                <c:pt idx="74">
                  <c:v>2016-03-15</c:v>
                </c:pt>
                <c:pt idx="75">
                  <c:v>2016-03-16</c:v>
                </c:pt>
                <c:pt idx="76">
                  <c:v>2016-03-17</c:v>
                </c:pt>
                <c:pt idx="77">
                  <c:v>2016-03-18</c:v>
                </c:pt>
                <c:pt idx="78">
                  <c:v>2016-03-19</c:v>
                </c:pt>
                <c:pt idx="79">
                  <c:v>2016-03-20</c:v>
                </c:pt>
                <c:pt idx="80">
                  <c:v>2016-03-21</c:v>
                </c:pt>
                <c:pt idx="81">
                  <c:v>2016-03-22</c:v>
                </c:pt>
                <c:pt idx="82">
                  <c:v>2016-03-23</c:v>
                </c:pt>
                <c:pt idx="83">
                  <c:v>2016-03-24</c:v>
                </c:pt>
                <c:pt idx="84">
                  <c:v>2016-03-25</c:v>
                </c:pt>
                <c:pt idx="85">
                  <c:v>2016-03-26</c:v>
                </c:pt>
                <c:pt idx="86">
                  <c:v>2016-03-27</c:v>
                </c:pt>
                <c:pt idx="87">
                  <c:v>2016-03-28</c:v>
                </c:pt>
                <c:pt idx="88">
                  <c:v>2016-03-29</c:v>
                </c:pt>
                <c:pt idx="89">
                  <c:v>2016-03-30</c:v>
                </c:pt>
                <c:pt idx="90">
                  <c:v>2016-03-31</c:v>
                </c:pt>
                <c:pt idx="91">
                  <c:v>2016-04-01</c:v>
                </c:pt>
                <c:pt idx="92">
                  <c:v>2016-04-02</c:v>
                </c:pt>
                <c:pt idx="93">
                  <c:v>2016-04-03</c:v>
                </c:pt>
                <c:pt idx="94">
                  <c:v>2016-04-04</c:v>
                </c:pt>
                <c:pt idx="95">
                  <c:v>2016-04-05</c:v>
                </c:pt>
                <c:pt idx="96">
                  <c:v>2016-04-06</c:v>
                </c:pt>
                <c:pt idx="97">
                  <c:v>2016-04-07</c:v>
                </c:pt>
                <c:pt idx="98">
                  <c:v>2016-04-08</c:v>
                </c:pt>
                <c:pt idx="99">
                  <c:v>2016-04-09</c:v>
                </c:pt>
                <c:pt idx="100">
                  <c:v>2016-04-10</c:v>
                </c:pt>
                <c:pt idx="101">
                  <c:v>2016-04-11</c:v>
                </c:pt>
                <c:pt idx="102">
                  <c:v>2016-04-12</c:v>
                </c:pt>
                <c:pt idx="103">
                  <c:v>2016-04-13</c:v>
                </c:pt>
                <c:pt idx="104">
                  <c:v>2016-04-14</c:v>
                </c:pt>
                <c:pt idx="105">
                  <c:v>2016-04-15</c:v>
                </c:pt>
                <c:pt idx="106">
                  <c:v>2016-04-16</c:v>
                </c:pt>
                <c:pt idx="107">
                  <c:v>2016-04-17</c:v>
                </c:pt>
                <c:pt idx="108">
                  <c:v>2016-04-18</c:v>
                </c:pt>
                <c:pt idx="109">
                  <c:v>2016-04-19</c:v>
                </c:pt>
                <c:pt idx="110">
                  <c:v>2016-04-20</c:v>
                </c:pt>
                <c:pt idx="111">
                  <c:v>2016-04-21</c:v>
                </c:pt>
                <c:pt idx="112">
                  <c:v>2016-04-22</c:v>
                </c:pt>
                <c:pt idx="113">
                  <c:v>2016-04-23</c:v>
                </c:pt>
                <c:pt idx="114">
                  <c:v>2016-04-24</c:v>
                </c:pt>
                <c:pt idx="115">
                  <c:v>2016-04-25</c:v>
                </c:pt>
                <c:pt idx="116">
                  <c:v>2016-04-26</c:v>
                </c:pt>
                <c:pt idx="117">
                  <c:v>2016-04-27</c:v>
                </c:pt>
                <c:pt idx="118">
                  <c:v>2016-04-28</c:v>
                </c:pt>
                <c:pt idx="119">
                  <c:v>2016-04-29</c:v>
                </c:pt>
                <c:pt idx="120">
                  <c:v>2016-04-30</c:v>
                </c:pt>
                <c:pt idx="121">
                  <c:v>2016-05-01</c:v>
                </c:pt>
                <c:pt idx="122">
                  <c:v>2016-05-02</c:v>
                </c:pt>
                <c:pt idx="123">
                  <c:v>2016-05-03</c:v>
                </c:pt>
                <c:pt idx="124">
                  <c:v>2016-05-04</c:v>
                </c:pt>
                <c:pt idx="125">
                  <c:v>2016-05-05</c:v>
                </c:pt>
                <c:pt idx="126">
                  <c:v>2016-05-06</c:v>
                </c:pt>
                <c:pt idx="127">
                  <c:v>2016-05-07</c:v>
                </c:pt>
                <c:pt idx="128">
                  <c:v>2016-05-08</c:v>
                </c:pt>
                <c:pt idx="129">
                  <c:v>2016-05-09</c:v>
                </c:pt>
                <c:pt idx="130">
                  <c:v>2016-05-10</c:v>
                </c:pt>
                <c:pt idx="131">
                  <c:v>2016-05-11</c:v>
                </c:pt>
                <c:pt idx="132">
                  <c:v>2016-05-12</c:v>
                </c:pt>
                <c:pt idx="133">
                  <c:v>2016-05-13</c:v>
                </c:pt>
                <c:pt idx="134">
                  <c:v>2016-05-14</c:v>
                </c:pt>
                <c:pt idx="135">
                  <c:v>2016-05-15</c:v>
                </c:pt>
                <c:pt idx="136">
                  <c:v>2016-05-16</c:v>
                </c:pt>
                <c:pt idx="137">
                  <c:v>2016-05-17</c:v>
                </c:pt>
                <c:pt idx="138">
                  <c:v>2016-05-18</c:v>
                </c:pt>
                <c:pt idx="139">
                  <c:v>2016-05-19</c:v>
                </c:pt>
                <c:pt idx="140">
                  <c:v>2016-05-20</c:v>
                </c:pt>
                <c:pt idx="141">
                  <c:v>2016-05-21</c:v>
                </c:pt>
                <c:pt idx="142">
                  <c:v>2016-05-22</c:v>
                </c:pt>
                <c:pt idx="143">
                  <c:v>2016-05-23</c:v>
                </c:pt>
                <c:pt idx="144">
                  <c:v>2016-05-24</c:v>
                </c:pt>
                <c:pt idx="145">
                  <c:v>2016-05-25</c:v>
                </c:pt>
                <c:pt idx="146">
                  <c:v>2016-05-26</c:v>
                </c:pt>
                <c:pt idx="147">
                  <c:v>2016-05-27</c:v>
                </c:pt>
                <c:pt idx="148">
                  <c:v>2016-05-28</c:v>
                </c:pt>
                <c:pt idx="149">
                  <c:v>2016-05-29</c:v>
                </c:pt>
                <c:pt idx="150">
                  <c:v>2016-05-30</c:v>
                </c:pt>
                <c:pt idx="151">
                  <c:v>2016-05-31</c:v>
                </c:pt>
                <c:pt idx="152">
                  <c:v>2016-06-01</c:v>
                </c:pt>
                <c:pt idx="153">
                  <c:v>2016-06-02</c:v>
                </c:pt>
                <c:pt idx="154">
                  <c:v>2016-06-03</c:v>
                </c:pt>
                <c:pt idx="155">
                  <c:v>2016-06-04</c:v>
                </c:pt>
                <c:pt idx="156">
                  <c:v>2016-06-05</c:v>
                </c:pt>
                <c:pt idx="157">
                  <c:v>2016-06-06</c:v>
                </c:pt>
                <c:pt idx="158">
                  <c:v>2016-06-07</c:v>
                </c:pt>
                <c:pt idx="159">
                  <c:v>2016-06-08</c:v>
                </c:pt>
                <c:pt idx="160">
                  <c:v>2016-06-09</c:v>
                </c:pt>
                <c:pt idx="161">
                  <c:v>2016-06-10</c:v>
                </c:pt>
                <c:pt idx="162">
                  <c:v>2016-06-11</c:v>
                </c:pt>
                <c:pt idx="163">
                  <c:v>2016-06-12</c:v>
                </c:pt>
                <c:pt idx="164">
                  <c:v>2016-06-13</c:v>
                </c:pt>
                <c:pt idx="165">
                  <c:v>2016-06-14</c:v>
                </c:pt>
                <c:pt idx="166">
                  <c:v>2016-06-15</c:v>
                </c:pt>
                <c:pt idx="167">
                  <c:v>2016-06-16</c:v>
                </c:pt>
                <c:pt idx="168">
                  <c:v>2016-06-17</c:v>
                </c:pt>
                <c:pt idx="169">
                  <c:v>2016-06-18</c:v>
                </c:pt>
                <c:pt idx="170">
                  <c:v>2016-06-19</c:v>
                </c:pt>
                <c:pt idx="171">
                  <c:v>2016-06-20</c:v>
                </c:pt>
                <c:pt idx="172">
                  <c:v>2016-06-21</c:v>
                </c:pt>
                <c:pt idx="173">
                  <c:v>2016-06-22</c:v>
                </c:pt>
                <c:pt idx="174">
                  <c:v>2016-06-23</c:v>
                </c:pt>
                <c:pt idx="175">
                  <c:v>2016-06-24</c:v>
                </c:pt>
                <c:pt idx="176">
                  <c:v>2016-06-25</c:v>
                </c:pt>
                <c:pt idx="177">
                  <c:v>2016-06-26</c:v>
                </c:pt>
                <c:pt idx="178">
                  <c:v>2016-06-27</c:v>
                </c:pt>
                <c:pt idx="179">
                  <c:v>2016-06-28</c:v>
                </c:pt>
                <c:pt idx="180">
                  <c:v>2016-06-29</c:v>
                </c:pt>
                <c:pt idx="181">
                  <c:v>2016-06-30</c:v>
                </c:pt>
                <c:pt idx="182">
                  <c:v>2016-07-01</c:v>
                </c:pt>
                <c:pt idx="183">
                  <c:v>2016-07-02</c:v>
                </c:pt>
                <c:pt idx="184">
                  <c:v>2016-07-03</c:v>
                </c:pt>
                <c:pt idx="185">
                  <c:v>2016-07-04</c:v>
                </c:pt>
                <c:pt idx="186">
                  <c:v>2016-07-05</c:v>
                </c:pt>
                <c:pt idx="187">
                  <c:v>2016-07-06</c:v>
                </c:pt>
                <c:pt idx="188">
                  <c:v>2016-07-07</c:v>
                </c:pt>
                <c:pt idx="189">
                  <c:v>2016-07-08</c:v>
                </c:pt>
                <c:pt idx="190">
                  <c:v>2016-07-09</c:v>
                </c:pt>
                <c:pt idx="191">
                  <c:v>2016-07-10</c:v>
                </c:pt>
                <c:pt idx="192">
                  <c:v>2016-07-11</c:v>
                </c:pt>
                <c:pt idx="193">
                  <c:v>2016-07-12</c:v>
                </c:pt>
                <c:pt idx="194">
                  <c:v>2016-07-13</c:v>
                </c:pt>
                <c:pt idx="195">
                  <c:v>2016-07-14</c:v>
                </c:pt>
                <c:pt idx="196">
                  <c:v>2016-07-15</c:v>
                </c:pt>
                <c:pt idx="197">
                  <c:v>2016-07-16</c:v>
                </c:pt>
                <c:pt idx="198">
                  <c:v>2016-07-17</c:v>
                </c:pt>
                <c:pt idx="199">
                  <c:v>2016-07-18</c:v>
                </c:pt>
                <c:pt idx="200">
                  <c:v>2016-07-19</c:v>
                </c:pt>
                <c:pt idx="201">
                  <c:v>2016-07-20</c:v>
                </c:pt>
                <c:pt idx="202">
                  <c:v>2016-07-21</c:v>
                </c:pt>
                <c:pt idx="203">
                  <c:v>2016-07-22</c:v>
                </c:pt>
                <c:pt idx="204">
                  <c:v>2016-07-23</c:v>
                </c:pt>
                <c:pt idx="205">
                  <c:v>2016-07-24</c:v>
                </c:pt>
                <c:pt idx="206">
                  <c:v>2016-07-25</c:v>
                </c:pt>
                <c:pt idx="207">
                  <c:v>2016-07-26</c:v>
                </c:pt>
                <c:pt idx="208">
                  <c:v>2016-07-27</c:v>
                </c:pt>
                <c:pt idx="209">
                  <c:v>2016-07-28</c:v>
                </c:pt>
                <c:pt idx="210">
                  <c:v>2016-07-29</c:v>
                </c:pt>
                <c:pt idx="211">
                  <c:v>2016-07-30</c:v>
                </c:pt>
                <c:pt idx="212">
                  <c:v>2016-07-31</c:v>
                </c:pt>
                <c:pt idx="213">
                  <c:v>2016-08-01</c:v>
                </c:pt>
                <c:pt idx="214">
                  <c:v>2016-08-02</c:v>
                </c:pt>
                <c:pt idx="215">
                  <c:v>2016-08-03</c:v>
                </c:pt>
                <c:pt idx="216">
                  <c:v>2016-08-04</c:v>
                </c:pt>
                <c:pt idx="217">
                  <c:v>2016-08-05</c:v>
                </c:pt>
                <c:pt idx="218">
                  <c:v>2016-08-06</c:v>
                </c:pt>
                <c:pt idx="219">
                  <c:v>2016-08-07</c:v>
                </c:pt>
                <c:pt idx="220">
                  <c:v>2016-08-08</c:v>
                </c:pt>
                <c:pt idx="221">
                  <c:v>2016-08-09</c:v>
                </c:pt>
                <c:pt idx="222">
                  <c:v>2016-08-10</c:v>
                </c:pt>
                <c:pt idx="223">
                  <c:v>2016-08-11</c:v>
                </c:pt>
                <c:pt idx="224">
                  <c:v>2016-08-12</c:v>
                </c:pt>
                <c:pt idx="225">
                  <c:v>2016-08-13</c:v>
                </c:pt>
                <c:pt idx="226">
                  <c:v>2016-08-14</c:v>
                </c:pt>
                <c:pt idx="227">
                  <c:v>2016-08-15</c:v>
                </c:pt>
                <c:pt idx="228">
                  <c:v>2016-08-16</c:v>
                </c:pt>
                <c:pt idx="229">
                  <c:v>2016-08-17</c:v>
                </c:pt>
                <c:pt idx="230">
                  <c:v>2016-08-18</c:v>
                </c:pt>
                <c:pt idx="231">
                  <c:v>2016-08-19</c:v>
                </c:pt>
                <c:pt idx="232">
                  <c:v>2016-08-20</c:v>
                </c:pt>
                <c:pt idx="233">
                  <c:v>2016-08-21</c:v>
                </c:pt>
                <c:pt idx="234">
                  <c:v>2016-08-22</c:v>
                </c:pt>
                <c:pt idx="235">
                  <c:v>2016-08-23</c:v>
                </c:pt>
                <c:pt idx="236">
                  <c:v>2016-08-24</c:v>
                </c:pt>
                <c:pt idx="237">
                  <c:v>2016-08-25</c:v>
                </c:pt>
                <c:pt idx="238">
                  <c:v>2016-08-26</c:v>
                </c:pt>
                <c:pt idx="239">
                  <c:v>2016-08-27</c:v>
                </c:pt>
                <c:pt idx="240">
                  <c:v>2016-08-28</c:v>
                </c:pt>
                <c:pt idx="241">
                  <c:v>2016-08-29</c:v>
                </c:pt>
                <c:pt idx="242">
                  <c:v>2016-08-30</c:v>
                </c:pt>
                <c:pt idx="243">
                  <c:v>2016-08-31</c:v>
                </c:pt>
                <c:pt idx="244">
                  <c:v>2016-09-01</c:v>
                </c:pt>
                <c:pt idx="245">
                  <c:v>2016-09-02</c:v>
                </c:pt>
                <c:pt idx="246">
                  <c:v>2016-09-03</c:v>
                </c:pt>
                <c:pt idx="247">
                  <c:v>2016-09-04</c:v>
                </c:pt>
                <c:pt idx="248">
                  <c:v>2016-09-05</c:v>
                </c:pt>
                <c:pt idx="249">
                  <c:v>2016-09-06</c:v>
                </c:pt>
                <c:pt idx="250">
                  <c:v>2016-09-07</c:v>
                </c:pt>
                <c:pt idx="251">
                  <c:v>2016-09-08</c:v>
                </c:pt>
                <c:pt idx="252">
                  <c:v>2016-09-09</c:v>
                </c:pt>
                <c:pt idx="253">
                  <c:v>2016-09-10</c:v>
                </c:pt>
                <c:pt idx="254">
                  <c:v>2016-09-11</c:v>
                </c:pt>
                <c:pt idx="255">
                  <c:v>2016-09-12</c:v>
                </c:pt>
                <c:pt idx="256">
                  <c:v>2016-09-13</c:v>
                </c:pt>
                <c:pt idx="257">
                  <c:v>2016-09-14</c:v>
                </c:pt>
                <c:pt idx="258">
                  <c:v>2016-09-15</c:v>
                </c:pt>
                <c:pt idx="259">
                  <c:v>2016-09-16</c:v>
                </c:pt>
                <c:pt idx="260">
                  <c:v>2016-09-17</c:v>
                </c:pt>
                <c:pt idx="261">
                  <c:v>2016-09-18</c:v>
                </c:pt>
                <c:pt idx="262">
                  <c:v>2016-09-19</c:v>
                </c:pt>
                <c:pt idx="263">
                  <c:v>2016-09-20</c:v>
                </c:pt>
                <c:pt idx="264">
                  <c:v>2016-09-21</c:v>
                </c:pt>
                <c:pt idx="265">
                  <c:v>2016-09-22</c:v>
                </c:pt>
                <c:pt idx="266">
                  <c:v>2016-09-23</c:v>
                </c:pt>
                <c:pt idx="267">
                  <c:v>2016-09-24</c:v>
                </c:pt>
                <c:pt idx="268">
                  <c:v>2016-09-25</c:v>
                </c:pt>
                <c:pt idx="269">
                  <c:v>2016-09-26</c:v>
                </c:pt>
                <c:pt idx="270">
                  <c:v>2016-09-27</c:v>
                </c:pt>
                <c:pt idx="271">
                  <c:v>2016-09-28</c:v>
                </c:pt>
                <c:pt idx="272">
                  <c:v>2016-09-29</c:v>
                </c:pt>
                <c:pt idx="273">
                  <c:v>2016-09-30</c:v>
                </c:pt>
                <c:pt idx="274">
                  <c:v>2016-10-01</c:v>
                </c:pt>
                <c:pt idx="275">
                  <c:v>2016-10-02</c:v>
                </c:pt>
                <c:pt idx="276">
                  <c:v>2016-10-03</c:v>
                </c:pt>
                <c:pt idx="277">
                  <c:v>2016-10-04</c:v>
                </c:pt>
                <c:pt idx="278">
                  <c:v>2016-10-05</c:v>
                </c:pt>
                <c:pt idx="279">
                  <c:v>2016-10-06</c:v>
                </c:pt>
                <c:pt idx="280">
                  <c:v>2016-10-07</c:v>
                </c:pt>
                <c:pt idx="281">
                  <c:v>2016-10-08</c:v>
                </c:pt>
                <c:pt idx="282">
                  <c:v>2016-10-09</c:v>
                </c:pt>
                <c:pt idx="283">
                  <c:v>2016-10-10</c:v>
                </c:pt>
                <c:pt idx="284">
                  <c:v>2016-10-11</c:v>
                </c:pt>
                <c:pt idx="285">
                  <c:v>2016-10-12</c:v>
                </c:pt>
                <c:pt idx="286">
                  <c:v>2016-10-13</c:v>
                </c:pt>
                <c:pt idx="287">
                  <c:v>2016-10-14</c:v>
                </c:pt>
                <c:pt idx="288">
                  <c:v>2016-10-15</c:v>
                </c:pt>
                <c:pt idx="289">
                  <c:v>2016-10-16</c:v>
                </c:pt>
                <c:pt idx="290">
                  <c:v>2016-10-17</c:v>
                </c:pt>
                <c:pt idx="291">
                  <c:v>2016-10-18</c:v>
                </c:pt>
                <c:pt idx="292">
                  <c:v>2016-10-19</c:v>
                </c:pt>
                <c:pt idx="293">
                  <c:v>2016-10-20</c:v>
                </c:pt>
                <c:pt idx="294">
                  <c:v>2016-10-21</c:v>
                </c:pt>
                <c:pt idx="295">
                  <c:v>2016-10-22</c:v>
                </c:pt>
                <c:pt idx="296">
                  <c:v>2016-10-23</c:v>
                </c:pt>
                <c:pt idx="297">
                  <c:v>2016-10-24</c:v>
                </c:pt>
                <c:pt idx="298">
                  <c:v>2016-10-25</c:v>
                </c:pt>
                <c:pt idx="299">
                  <c:v>2016-10-26</c:v>
                </c:pt>
                <c:pt idx="300">
                  <c:v>2016-10-27</c:v>
                </c:pt>
                <c:pt idx="301">
                  <c:v>2016-10-28</c:v>
                </c:pt>
                <c:pt idx="302">
                  <c:v>2016-10-29</c:v>
                </c:pt>
                <c:pt idx="303">
                  <c:v>2016-10-30</c:v>
                </c:pt>
                <c:pt idx="304">
                  <c:v>2016-10-31</c:v>
                </c:pt>
                <c:pt idx="305">
                  <c:v>2016-11-01</c:v>
                </c:pt>
                <c:pt idx="306">
                  <c:v>2016-11-02</c:v>
                </c:pt>
                <c:pt idx="307">
                  <c:v>2016-11-03</c:v>
                </c:pt>
                <c:pt idx="308">
                  <c:v>2016-11-04</c:v>
                </c:pt>
                <c:pt idx="309">
                  <c:v>2016-11-05</c:v>
                </c:pt>
                <c:pt idx="310">
                  <c:v>2016-11-06</c:v>
                </c:pt>
                <c:pt idx="311">
                  <c:v>2016-11-07</c:v>
                </c:pt>
                <c:pt idx="312">
                  <c:v>2016-11-08</c:v>
                </c:pt>
                <c:pt idx="313">
                  <c:v>2016-11-09</c:v>
                </c:pt>
                <c:pt idx="314">
                  <c:v>2016-11-10</c:v>
                </c:pt>
                <c:pt idx="315">
                  <c:v>2016-11-11</c:v>
                </c:pt>
                <c:pt idx="316">
                  <c:v>2016-11-12</c:v>
                </c:pt>
                <c:pt idx="317">
                  <c:v>2016-11-13</c:v>
                </c:pt>
                <c:pt idx="318">
                  <c:v>2016-11-14</c:v>
                </c:pt>
                <c:pt idx="319">
                  <c:v>2016-11-15</c:v>
                </c:pt>
                <c:pt idx="320">
                  <c:v>2016-11-16</c:v>
                </c:pt>
                <c:pt idx="321">
                  <c:v>2016-11-17</c:v>
                </c:pt>
                <c:pt idx="322">
                  <c:v>2016-11-18</c:v>
                </c:pt>
                <c:pt idx="323">
                  <c:v>2016-11-19</c:v>
                </c:pt>
                <c:pt idx="324">
                  <c:v>2016-11-20</c:v>
                </c:pt>
                <c:pt idx="325">
                  <c:v>2016-11-21</c:v>
                </c:pt>
                <c:pt idx="326">
                  <c:v>2016-11-22</c:v>
                </c:pt>
                <c:pt idx="327">
                  <c:v>2016-11-23</c:v>
                </c:pt>
                <c:pt idx="328">
                  <c:v>2016-11-24</c:v>
                </c:pt>
                <c:pt idx="329">
                  <c:v>2016-11-25</c:v>
                </c:pt>
                <c:pt idx="330">
                  <c:v>2016-11-26</c:v>
                </c:pt>
                <c:pt idx="331">
                  <c:v>2016-11-27</c:v>
                </c:pt>
                <c:pt idx="332">
                  <c:v>2016-11-28</c:v>
                </c:pt>
                <c:pt idx="333">
                  <c:v>2016-11-29</c:v>
                </c:pt>
                <c:pt idx="334">
                  <c:v>2016-11-30</c:v>
                </c:pt>
                <c:pt idx="335">
                  <c:v>2016-12-01</c:v>
                </c:pt>
                <c:pt idx="336">
                  <c:v>2016-12-02</c:v>
                </c:pt>
                <c:pt idx="337">
                  <c:v>2016-12-03</c:v>
                </c:pt>
                <c:pt idx="338">
                  <c:v>2016-12-04</c:v>
                </c:pt>
                <c:pt idx="339">
                  <c:v>2016-12-05</c:v>
                </c:pt>
                <c:pt idx="340">
                  <c:v>2016-12-06</c:v>
                </c:pt>
                <c:pt idx="341">
                  <c:v>2016-12-07</c:v>
                </c:pt>
                <c:pt idx="342">
                  <c:v>2016-12-08</c:v>
                </c:pt>
                <c:pt idx="343">
                  <c:v>2016-12-09</c:v>
                </c:pt>
                <c:pt idx="344">
                  <c:v>2016-12-10</c:v>
                </c:pt>
                <c:pt idx="345">
                  <c:v>2016-12-11</c:v>
                </c:pt>
                <c:pt idx="346">
                  <c:v>2016-12-12</c:v>
                </c:pt>
                <c:pt idx="347">
                  <c:v>2016-12-13</c:v>
                </c:pt>
                <c:pt idx="348">
                  <c:v>2016-12-14</c:v>
                </c:pt>
                <c:pt idx="349">
                  <c:v>2016-12-15</c:v>
                </c:pt>
                <c:pt idx="350">
                  <c:v>2016-12-16</c:v>
                </c:pt>
                <c:pt idx="351">
                  <c:v>2016-12-17</c:v>
                </c:pt>
                <c:pt idx="352">
                  <c:v>2016-12-18</c:v>
                </c:pt>
                <c:pt idx="353">
                  <c:v>2016-12-19</c:v>
                </c:pt>
                <c:pt idx="354">
                  <c:v>2016-12-20</c:v>
                </c:pt>
                <c:pt idx="355">
                  <c:v>2016-12-21</c:v>
                </c:pt>
                <c:pt idx="356">
                  <c:v>2016-12-22</c:v>
                </c:pt>
                <c:pt idx="357">
                  <c:v>2016-12-23</c:v>
                </c:pt>
                <c:pt idx="358">
                  <c:v>2016-12-24</c:v>
                </c:pt>
                <c:pt idx="359">
                  <c:v>2016-12-25</c:v>
                </c:pt>
                <c:pt idx="360">
                  <c:v>2016-12-26</c:v>
                </c:pt>
                <c:pt idx="361">
                  <c:v>2016-12-27</c:v>
                </c:pt>
                <c:pt idx="362">
                  <c:v>2016-12-28</c:v>
                </c:pt>
                <c:pt idx="363">
                  <c:v>2016-12-29</c:v>
                </c:pt>
                <c:pt idx="364">
                  <c:v>2016-12-30</c:v>
                </c:pt>
                <c:pt idx="365">
                  <c:v>2016-12-31</c:v>
                </c:pt>
                <c:pt idx="366">
                  <c:v>2017-01-01</c:v>
                </c:pt>
                <c:pt idx="367">
                  <c:v>2017-01-02</c:v>
                </c:pt>
                <c:pt idx="368">
                  <c:v>2017-01-03</c:v>
                </c:pt>
                <c:pt idx="369">
                  <c:v>2017-01-04</c:v>
                </c:pt>
                <c:pt idx="370">
                  <c:v>2017-01-05</c:v>
                </c:pt>
                <c:pt idx="371">
                  <c:v>2017-01-06</c:v>
                </c:pt>
                <c:pt idx="372">
                  <c:v>2017-01-07</c:v>
                </c:pt>
                <c:pt idx="373">
                  <c:v>2017-01-08</c:v>
                </c:pt>
                <c:pt idx="374">
                  <c:v>2017-01-09</c:v>
                </c:pt>
                <c:pt idx="375">
                  <c:v>2017-01-10</c:v>
                </c:pt>
                <c:pt idx="376">
                  <c:v>2017-01-11</c:v>
                </c:pt>
                <c:pt idx="377">
                  <c:v>2017-01-12</c:v>
                </c:pt>
                <c:pt idx="378">
                  <c:v>2017-01-13</c:v>
                </c:pt>
                <c:pt idx="379">
                  <c:v>2017-01-14</c:v>
                </c:pt>
                <c:pt idx="380">
                  <c:v>2017-01-15</c:v>
                </c:pt>
                <c:pt idx="381">
                  <c:v>2017-01-16</c:v>
                </c:pt>
                <c:pt idx="382">
                  <c:v>2017-01-17</c:v>
                </c:pt>
                <c:pt idx="383">
                  <c:v>2017-01-18</c:v>
                </c:pt>
                <c:pt idx="384">
                  <c:v>2017-01-19</c:v>
                </c:pt>
                <c:pt idx="385">
                  <c:v>2017-01-20</c:v>
                </c:pt>
                <c:pt idx="386">
                  <c:v>2017-01-21</c:v>
                </c:pt>
                <c:pt idx="387">
                  <c:v>2017-01-22</c:v>
                </c:pt>
                <c:pt idx="388">
                  <c:v>2017-01-23</c:v>
                </c:pt>
                <c:pt idx="389">
                  <c:v>2017-01-24</c:v>
                </c:pt>
                <c:pt idx="390">
                  <c:v>2017-01-25</c:v>
                </c:pt>
                <c:pt idx="391">
                  <c:v>2017-01-26</c:v>
                </c:pt>
                <c:pt idx="392">
                  <c:v>2017-01-27</c:v>
                </c:pt>
                <c:pt idx="393">
                  <c:v>2017-01-28</c:v>
                </c:pt>
                <c:pt idx="394">
                  <c:v>2017-01-29</c:v>
                </c:pt>
                <c:pt idx="395">
                  <c:v>2017-01-30</c:v>
                </c:pt>
                <c:pt idx="396">
                  <c:v>2017-01-31</c:v>
                </c:pt>
                <c:pt idx="397">
                  <c:v>2017-02-01</c:v>
                </c:pt>
                <c:pt idx="398">
                  <c:v>2017-02-02</c:v>
                </c:pt>
                <c:pt idx="399">
                  <c:v>2017-02-03</c:v>
                </c:pt>
                <c:pt idx="400">
                  <c:v>2017-02-04</c:v>
                </c:pt>
                <c:pt idx="401">
                  <c:v>2017-02-05</c:v>
                </c:pt>
                <c:pt idx="402">
                  <c:v>2017-02-06</c:v>
                </c:pt>
                <c:pt idx="403">
                  <c:v>2017-02-07</c:v>
                </c:pt>
                <c:pt idx="404">
                  <c:v>2017-02-08</c:v>
                </c:pt>
                <c:pt idx="405">
                  <c:v>2017-02-09</c:v>
                </c:pt>
                <c:pt idx="406">
                  <c:v>2017-02-10</c:v>
                </c:pt>
                <c:pt idx="407">
                  <c:v>2017-02-11</c:v>
                </c:pt>
                <c:pt idx="408">
                  <c:v>2017-02-12</c:v>
                </c:pt>
                <c:pt idx="409">
                  <c:v>2017-02-13</c:v>
                </c:pt>
                <c:pt idx="410">
                  <c:v>2017-02-14</c:v>
                </c:pt>
                <c:pt idx="411">
                  <c:v>2017-02-15</c:v>
                </c:pt>
                <c:pt idx="412">
                  <c:v>2017-02-16</c:v>
                </c:pt>
                <c:pt idx="413">
                  <c:v>2017-02-17</c:v>
                </c:pt>
                <c:pt idx="414">
                  <c:v>2017-02-18</c:v>
                </c:pt>
                <c:pt idx="415">
                  <c:v>2017-02-19</c:v>
                </c:pt>
                <c:pt idx="416">
                  <c:v>2017-02-20</c:v>
                </c:pt>
                <c:pt idx="417">
                  <c:v>2017-02-21</c:v>
                </c:pt>
                <c:pt idx="418">
                  <c:v>2017-02-22</c:v>
                </c:pt>
                <c:pt idx="419">
                  <c:v>2017-02-23</c:v>
                </c:pt>
                <c:pt idx="420">
                  <c:v>2017-02-24</c:v>
                </c:pt>
                <c:pt idx="421">
                  <c:v>2017-02-25</c:v>
                </c:pt>
                <c:pt idx="422">
                  <c:v>2017-02-26</c:v>
                </c:pt>
                <c:pt idx="423">
                  <c:v>2017-02-27</c:v>
                </c:pt>
                <c:pt idx="424">
                  <c:v>2017-02-28</c:v>
                </c:pt>
                <c:pt idx="425">
                  <c:v>2017-03-01</c:v>
                </c:pt>
                <c:pt idx="426">
                  <c:v>2017-03-02</c:v>
                </c:pt>
                <c:pt idx="427">
                  <c:v>2017-03-03</c:v>
                </c:pt>
                <c:pt idx="428">
                  <c:v>2017-03-04</c:v>
                </c:pt>
                <c:pt idx="429">
                  <c:v>2017-03-05</c:v>
                </c:pt>
                <c:pt idx="430">
                  <c:v>2017-03-06</c:v>
                </c:pt>
                <c:pt idx="431">
                  <c:v>2017-03-07</c:v>
                </c:pt>
                <c:pt idx="432">
                  <c:v>2017-03-08</c:v>
                </c:pt>
                <c:pt idx="433">
                  <c:v>2017-03-09</c:v>
                </c:pt>
                <c:pt idx="434">
                  <c:v>2017-03-10</c:v>
                </c:pt>
                <c:pt idx="435">
                  <c:v>2017-03-11</c:v>
                </c:pt>
                <c:pt idx="436">
                  <c:v>2017-03-12</c:v>
                </c:pt>
                <c:pt idx="437">
                  <c:v>2017-03-13</c:v>
                </c:pt>
                <c:pt idx="438">
                  <c:v>2017-03-14</c:v>
                </c:pt>
                <c:pt idx="439">
                  <c:v>2017-03-15</c:v>
                </c:pt>
                <c:pt idx="440">
                  <c:v>2017-03-16</c:v>
                </c:pt>
                <c:pt idx="441">
                  <c:v>2017-03-17</c:v>
                </c:pt>
                <c:pt idx="442">
                  <c:v>2017-03-18</c:v>
                </c:pt>
                <c:pt idx="443">
                  <c:v>2017-03-19</c:v>
                </c:pt>
                <c:pt idx="444">
                  <c:v>2017-03-20</c:v>
                </c:pt>
                <c:pt idx="445">
                  <c:v>2017-03-21</c:v>
                </c:pt>
                <c:pt idx="446">
                  <c:v>2017-03-22</c:v>
                </c:pt>
                <c:pt idx="447">
                  <c:v>2017-03-23</c:v>
                </c:pt>
                <c:pt idx="448">
                  <c:v>2017-03-24</c:v>
                </c:pt>
                <c:pt idx="449">
                  <c:v>2017-03-25</c:v>
                </c:pt>
                <c:pt idx="450">
                  <c:v>2017-03-26</c:v>
                </c:pt>
                <c:pt idx="451">
                  <c:v>2017-03-27</c:v>
                </c:pt>
                <c:pt idx="452">
                  <c:v>2017-03-28</c:v>
                </c:pt>
                <c:pt idx="453">
                  <c:v>2017-03-29</c:v>
                </c:pt>
                <c:pt idx="454">
                  <c:v>2017-03-30</c:v>
                </c:pt>
                <c:pt idx="455">
                  <c:v>2017-03-31</c:v>
                </c:pt>
                <c:pt idx="456">
                  <c:v>2017-04-01</c:v>
                </c:pt>
                <c:pt idx="457">
                  <c:v>2017-04-02</c:v>
                </c:pt>
                <c:pt idx="458">
                  <c:v>2017-04-03</c:v>
                </c:pt>
                <c:pt idx="459">
                  <c:v>2017-04-04</c:v>
                </c:pt>
                <c:pt idx="460">
                  <c:v>2017-04-05</c:v>
                </c:pt>
                <c:pt idx="461">
                  <c:v>2017-04-06</c:v>
                </c:pt>
                <c:pt idx="462">
                  <c:v>2017-04-07</c:v>
                </c:pt>
                <c:pt idx="463">
                  <c:v>2017-04-08</c:v>
                </c:pt>
                <c:pt idx="464">
                  <c:v>2017-04-09</c:v>
                </c:pt>
                <c:pt idx="465">
                  <c:v>2017-04-10</c:v>
                </c:pt>
                <c:pt idx="466">
                  <c:v>2017-04-11</c:v>
                </c:pt>
                <c:pt idx="467">
                  <c:v>2017-04-12</c:v>
                </c:pt>
                <c:pt idx="468">
                  <c:v>2017-04-13</c:v>
                </c:pt>
                <c:pt idx="469">
                  <c:v>2017-04-14</c:v>
                </c:pt>
                <c:pt idx="470">
                  <c:v>2017-04-15</c:v>
                </c:pt>
                <c:pt idx="471">
                  <c:v>2017-04-16</c:v>
                </c:pt>
                <c:pt idx="472">
                  <c:v>2017-04-17</c:v>
                </c:pt>
                <c:pt idx="473">
                  <c:v>2017-04-18</c:v>
                </c:pt>
                <c:pt idx="474">
                  <c:v>2017-04-19</c:v>
                </c:pt>
                <c:pt idx="475">
                  <c:v>2017-04-20</c:v>
                </c:pt>
                <c:pt idx="476">
                  <c:v>2017-04-21</c:v>
                </c:pt>
                <c:pt idx="477">
                  <c:v>2017-04-22</c:v>
                </c:pt>
              </c:strCache>
            </c:strRef>
          </c:cat>
          <c:val>
            <c:numRef>
              <c:f>Visitsperday!$H$4:$H$481</c:f>
              <c:numCache>
                <c:formatCode>General</c:formatCode>
                <c:ptCount val="478"/>
                <c:pt idx="0">
                  <c:v>21.520833333333332</c:v>
                </c:pt>
                <c:pt idx="1">
                  <c:v>28</c:v>
                </c:pt>
                <c:pt idx="2">
                  <c:v>29.234567901234566</c:v>
                </c:pt>
                <c:pt idx="3">
                  <c:v>21.184713375796179</c:v>
                </c:pt>
                <c:pt idx="4">
                  <c:v>17</c:v>
                </c:pt>
                <c:pt idx="5">
                  <c:v>16.616</c:v>
                </c:pt>
                <c:pt idx="6">
                  <c:v>16.977011494252874</c:v>
                </c:pt>
                <c:pt idx="7">
                  <c:v>22.075812274368232</c:v>
                </c:pt>
                <c:pt idx="8">
                  <c:v>25.816254416961129</c:v>
                </c:pt>
                <c:pt idx="9">
                  <c:v>26.722466960352424</c:v>
                </c:pt>
                <c:pt idx="10">
                  <c:v>22.123762376237625</c:v>
                </c:pt>
                <c:pt idx="11">
                  <c:v>15.797619047619047</c:v>
                </c:pt>
                <c:pt idx="12">
                  <c:v>18.433460076045627</c:v>
                </c:pt>
                <c:pt idx="13">
                  <c:v>19.229927007299271</c:v>
                </c:pt>
                <c:pt idx="14">
                  <c:v>23.506896551724139</c:v>
                </c:pt>
                <c:pt idx="15">
                  <c:v>26.780141843971631</c:v>
                </c:pt>
                <c:pt idx="16">
                  <c:v>21.972222222222221</c:v>
                </c:pt>
                <c:pt idx="17">
                  <c:v>14.486725663716815</c:v>
                </c:pt>
                <c:pt idx="18">
                  <c:v>16.524344569288388</c:v>
                </c:pt>
                <c:pt idx="19">
                  <c:v>18.262357414448669</c:v>
                </c:pt>
                <c:pt idx="20">
                  <c:v>19.431654676258994</c:v>
                </c:pt>
                <c:pt idx="21">
                  <c:v>23.551724137931036</c:v>
                </c:pt>
                <c:pt idx="22">
                  <c:v>25.301038062283737</c:v>
                </c:pt>
                <c:pt idx="23">
                  <c:v>23.509900990099009</c:v>
                </c:pt>
                <c:pt idx="24">
                  <c:v>16.300847457627118</c:v>
                </c:pt>
                <c:pt idx="25">
                  <c:v>18.041509433962265</c:v>
                </c:pt>
                <c:pt idx="26">
                  <c:v>19.448905109489051</c:v>
                </c:pt>
                <c:pt idx="27">
                  <c:v>18.871886120996443</c:v>
                </c:pt>
                <c:pt idx="28">
                  <c:v>21.322916666666668</c:v>
                </c:pt>
                <c:pt idx="29">
                  <c:v>26.166089965397923</c:v>
                </c:pt>
                <c:pt idx="30">
                  <c:v>23.288372093023256</c:v>
                </c:pt>
                <c:pt idx="31">
                  <c:v>15.952173913043477</c:v>
                </c:pt>
                <c:pt idx="32">
                  <c:v>16.44280442804428</c:v>
                </c:pt>
                <c:pt idx="33">
                  <c:v>17.488805970149254</c:v>
                </c:pt>
                <c:pt idx="34">
                  <c:v>17.911032028469752</c:v>
                </c:pt>
                <c:pt idx="35">
                  <c:v>22.369491525423729</c:v>
                </c:pt>
                <c:pt idx="36">
                  <c:v>27.27112676056338</c:v>
                </c:pt>
                <c:pt idx="37">
                  <c:v>23.741626794258373</c:v>
                </c:pt>
                <c:pt idx="38">
                  <c:v>15.975</c:v>
                </c:pt>
                <c:pt idx="39">
                  <c:v>18.018315018315018</c:v>
                </c:pt>
                <c:pt idx="40">
                  <c:v>23.050359712230215</c:v>
                </c:pt>
                <c:pt idx="41">
                  <c:v>23.382575757575758</c:v>
                </c:pt>
                <c:pt idx="42">
                  <c:v>22.083623693379792</c:v>
                </c:pt>
                <c:pt idx="43">
                  <c:v>25.931034482758619</c:v>
                </c:pt>
                <c:pt idx="44">
                  <c:v>21.990654205607477</c:v>
                </c:pt>
                <c:pt idx="45">
                  <c:v>16.783898305084747</c:v>
                </c:pt>
                <c:pt idx="46">
                  <c:v>17.332075471698115</c:v>
                </c:pt>
                <c:pt idx="47">
                  <c:v>19.659176029962548</c:v>
                </c:pt>
                <c:pt idx="48">
                  <c:v>19.768656716417912</c:v>
                </c:pt>
                <c:pt idx="49">
                  <c:v>23.626297577854672</c:v>
                </c:pt>
                <c:pt idx="50">
                  <c:v>23.5</c:v>
                </c:pt>
                <c:pt idx="51">
                  <c:v>23.827102803738317</c:v>
                </c:pt>
                <c:pt idx="52">
                  <c:v>17.132158590308372</c:v>
                </c:pt>
                <c:pt idx="53">
                  <c:v>18.492424242424242</c:v>
                </c:pt>
                <c:pt idx="54">
                  <c:v>18.073260073260073</c:v>
                </c:pt>
                <c:pt idx="55">
                  <c:v>20.074999999999999</c:v>
                </c:pt>
                <c:pt idx="56">
                  <c:v>25.067796610169491</c:v>
                </c:pt>
                <c:pt idx="57">
                  <c:v>28.986254295532646</c:v>
                </c:pt>
                <c:pt idx="58">
                  <c:v>25.333333333333332</c:v>
                </c:pt>
                <c:pt idx="59">
                  <c:v>17.639484978540771</c:v>
                </c:pt>
                <c:pt idx="60">
                  <c:v>17.288389513108616</c:v>
                </c:pt>
                <c:pt idx="61">
                  <c:v>19.163043478260871</c:v>
                </c:pt>
                <c:pt idx="62">
                  <c:v>18.802158273381295</c:v>
                </c:pt>
                <c:pt idx="63">
                  <c:v>23.505084745762712</c:v>
                </c:pt>
                <c:pt idx="64">
                  <c:v>28.041811846689896</c:v>
                </c:pt>
                <c:pt idx="65">
                  <c:v>23.648401826484019</c:v>
                </c:pt>
                <c:pt idx="66">
                  <c:v>16.393939393939394</c:v>
                </c:pt>
                <c:pt idx="67">
                  <c:v>18.882352941176471</c:v>
                </c:pt>
                <c:pt idx="68">
                  <c:v>17.860294117647058</c:v>
                </c:pt>
                <c:pt idx="69">
                  <c:v>19.36042402826855</c:v>
                </c:pt>
                <c:pt idx="70">
                  <c:v>24.257627118644066</c:v>
                </c:pt>
                <c:pt idx="71">
                  <c:v>28.420138888888889</c:v>
                </c:pt>
                <c:pt idx="72">
                  <c:v>24.751152073732719</c:v>
                </c:pt>
                <c:pt idx="73">
                  <c:v>17.521008403361346</c:v>
                </c:pt>
                <c:pt idx="74">
                  <c:v>19.787545787545788</c:v>
                </c:pt>
                <c:pt idx="75">
                  <c:v>20.884476534296027</c:v>
                </c:pt>
                <c:pt idx="76">
                  <c:v>21.595744680851062</c:v>
                </c:pt>
                <c:pt idx="77">
                  <c:v>26.744027303754265</c:v>
                </c:pt>
                <c:pt idx="78">
                  <c:v>28.07719298245614</c:v>
                </c:pt>
                <c:pt idx="79">
                  <c:v>29.89958158995816</c:v>
                </c:pt>
                <c:pt idx="80">
                  <c:v>24.463414634146343</c:v>
                </c:pt>
                <c:pt idx="81">
                  <c:v>21.050193050193052</c:v>
                </c:pt>
                <c:pt idx="82">
                  <c:v>20.703971119133573</c:v>
                </c:pt>
                <c:pt idx="83">
                  <c:v>21.219780219780219</c:v>
                </c:pt>
                <c:pt idx="84">
                  <c:v>28.293333333333333</c:v>
                </c:pt>
                <c:pt idx="85">
                  <c:v>30.041237113402062</c:v>
                </c:pt>
                <c:pt idx="86">
                  <c:v>26.868778280542987</c:v>
                </c:pt>
                <c:pt idx="87">
                  <c:v>22.012345679012345</c:v>
                </c:pt>
                <c:pt idx="88">
                  <c:v>23.358422939068099</c:v>
                </c:pt>
                <c:pt idx="89">
                  <c:v>22.23758865248227</c:v>
                </c:pt>
                <c:pt idx="90">
                  <c:v>22.405693950177938</c:v>
                </c:pt>
                <c:pt idx="91">
                  <c:v>24.804054054054053</c:v>
                </c:pt>
                <c:pt idx="92">
                  <c:v>26.326388888888889</c:v>
                </c:pt>
                <c:pt idx="93">
                  <c:v>23.66824644549763</c:v>
                </c:pt>
                <c:pt idx="94">
                  <c:v>17.962184873949578</c:v>
                </c:pt>
                <c:pt idx="95">
                  <c:v>19.163636363636364</c:v>
                </c:pt>
                <c:pt idx="96">
                  <c:v>20.383763837638377</c:v>
                </c:pt>
                <c:pt idx="97">
                  <c:v>17.741935483870968</c:v>
                </c:pt>
                <c:pt idx="98">
                  <c:v>25.70945945945946</c:v>
                </c:pt>
                <c:pt idx="99">
                  <c:v>28.742160278745644</c:v>
                </c:pt>
                <c:pt idx="100">
                  <c:v>25.03125</c:v>
                </c:pt>
                <c:pt idx="101">
                  <c:v>18.376106194690266</c:v>
                </c:pt>
                <c:pt idx="102">
                  <c:v>17.890109890109891</c:v>
                </c:pt>
                <c:pt idx="103">
                  <c:v>18.949090909090909</c:v>
                </c:pt>
                <c:pt idx="104">
                  <c:v>18.720689655172414</c:v>
                </c:pt>
                <c:pt idx="105">
                  <c:v>24.983333333333334</c:v>
                </c:pt>
                <c:pt idx="106">
                  <c:v>29.643835616438356</c:v>
                </c:pt>
                <c:pt idx="107">
                  <c:v>23.877272727272729</c:v>
                </c:pt>
                <c:pt idx="108">
                  <c:v>17.214592274678111</c:v>
                </c:pt>
                <c:pt idx="109">
                  <c:v>19.047794117647058</c:v>
                </c:pt>
                <c:pt idx="110">
                  <c:v>20.306049822064058</c:v>
                </c:pt>
                <c:pt idx="111">
                  <c:v>18.66083916083916</c:v>
                </c:pt>
                <c:pt idx="112">
                  <c:v>25.627906976744185</c:v>
                </c:pt>
                <c:pt idx="113">
                  <c:v>28.416382252559728</c:v>
                </c:pt>
                <c:pt idx="114">
                  <c:v>24.557077625570777</c:v>
                </c:pt>
                <c:pt idx="115">
                  <c:v>18.152892561983471</c:v>
                </c:pt>
                <c:pt idx="116">
                  <c:v>20.435714285714287</c:v>
                </c:pt>
                <c:pt idx="117">
                  <c:v>20.017605633802816</c:v>
                </c:pt>
                <c:pt idx="118">
                  <c:v>23.363636363636363</c:v>
                </c:pt>
                <c:pt idx="119">
                  <c:v>27.960714285714285</c:v>
                </c:pt>
                <c:pt idx="120">
                  <c:v>27.024999999999999</c:v>
                </c:pt>
                <c:pt idx="121">
                  <c:v>27.838565022421523</c:v>
                </c:pt>
                <c:pt idx="122">
                  <c:v>23.403292181069958</c:v>
                </c:pt>
                <c:pt idx="123">
                  <c:v>27.864541832669321</c:v>
                </c:pt>
                <c:pt idx="124">
                  <c:v>29.136752136752136</c:v>
                </c:pt>
                <c:pt idx="125">
                  <c:v>24.826271186440678</c:v>
                </c:pt>
                <c:pt idx="126">
                  <c:v>17.515254237288136</c:v>
                </c:pt>
                <c:pt idx="127">
                  <c:v>24.978723404255319</c:v>
                </c:pt>
                <c:pt idx="128">
                  <c:v>24.535714285714285</c:v>
                </c:pt>
                <c:pt idx="129">
                  <c:v>15.254385964912281</c:v>
                </c:pt>
                <c:pt idx="130">
                  <c:v>15.760299625468164</c:v>
                </c:pt>
                <c:pt idx="131">
                  <c:v>18.137037037037036</c:v>
                </c:pt>
                <c:pt idx="132">
                  <c:v>19.52112676056338</c:v>
                </c:pt>
                <c:pt idx="133">
                  <c:v>24.042904290429043</c:v>
                </c:pt>
                <c:pt idx="134">
                  <c:v>27.838487972508592</c:v>
                </c:pt>
                <c:pt idx="135">
                  <c:v>25.065727699530516</c:v>
                </c:pt>
                <c:pt idx="136">
                  <c:v>16.162393162393162</c:v>
                </c:pt>
                <c:pt idx="137">
                  <c:v>16.536764705882351</c:v>
                </c:pt>
                <c:pt idx="138">
                  <c:v>18.975352112676056</c:v>
                </c:pt>
                <c:pt idx="139">
                  <c:v>19.461267605633804</c:v>
                </c:pt>
                <c:pt idx="140">
                  <c:v>23.960264900662253</c:v>
                </c:pt>
                <c:pt idx="141">
                  <c:v>29.2</c:v>
                </c:pt>
                <c:pt idx="142">
                  <c:v>24.045662100456621</c:v>
                </c:pt>
                <c:pt idx="143">
                  <c:v>17.506224066390043</c:v>
                </c:pt>
                <c:pt idx="144">
                  <c:v>17.324817518248175</c:v>
                </c:pt>
                <c:pt idx="145">
                  <c:v>19.469964664310954</c:v>
                </c:pt>
                <c:pt idx="146">
                  <c:v>20.465277777777779</c:v>
                </c:pt>
                <c:pt idx="147">
                  <c:v>23.596026490066226</c:v>
                </c:pt>
                <c:pt idx="148">
                  <c:v>28.245791245791246</c:v>
                </c:pt>
                <c:pt idx="149">
                  <c:v>26.27927927927928</c:v>
                </c:pt>
                <c:pt idx="150">
                  <c:v>17.670886075949365</c:v>
                </c:pt>
                <c:pt idx="151">
                  <c:v>18.636042402826856</c:v>
                </c:pt>
                <c:pt idx="152">
                  <c:v>18.376306620209061</c:v>
                </c:pt>
                <c:pt idx="153">
                  <c:v>19.234875444839858</c:v>
                </c:pt>
                <c:pt idx="154">
                  <c:v>23.542087542087543</c:v>
                </c:pt>
                <c:pt idx="155">
                  <c:v>26.59450171821306</c:v>
                </c:pt>
                <c:pt idx="156">
                  <c:v>23.728506787330318</c:v>
                </c:pt>
                <c:pt idx="157">
                  <c:v>17.329113924050635</c:v>
                </c:pt>
                <c:pt idx="158">
                  <c:v>17.215827338129497</c:v>
                </c:pt>
                <c:pt idx="159">
                  <c:v>19.378947368421052</c:v>
                </c:pt>
                <c:pt idx="160">
                  <c:v>18.413793103448278</c:v>
                </c:pt>
                <c:pt idx="161">
                  <c:v>24.702970297029704</c:v>
                </c:pt>
                <c:pt idx="162">
                  <c:v>27.822147651006713</c:v>
                </c:pt>
                <c:pt idx="163">
                  <c:v>23.827433628318584</c:v>
                </c:pt>
                <c:pt idx="164">
                  <c:v>15.536290322580646</c:v>
                </c:pt>
                <c:pt idx="165">
                  <c:v>18.154121863799283</c:v>
                </c:pt>
                <c:pt idx="166">
                  <c:v>19.163701067615659</c:v>
                </c:pt>
                <c:pt idx="167">
                  <c:v>18.344947735191639</c:v>
                </c:pt>
                <c:pt idx="168">
                  <c:v>25.74013157894737</c:v>
                </c:pt>
                <c:pt idx="169">
                  <c:v>28.161073825503355</c:v>
                </c:pt>
                <c:pt idx="170">
                  <c:v>24.228070175438596</c:v>
                </c:pt>
                <c:pt idx="171">
                  <c:v>16.838174273858922</c:v>
                </c:pt>
                <c:pt idx="172">
                  <c:v>18.323636363636364</c:v>
                </c:pt>
                <c:pt idx="173">
                  <c:v>18.233215547703182</c:v>
                </c:pt>
                <c:pt idx="174">
                  <c:v>18.785467128027683</c:v>
                </c:pt>
                <c:pt idx="175">
                  <c:v>25.220394736842106</c:v>
                </c:pt>
                <c:pt idx="176">
                  <c:v>28.708053691275168</c:v>
                </c:pt>
                <c:pt idx="177">
                  <c:v>25.859649122807017</c:v>
                </c:pt>
                <c:pt idx="178">
                  <c:v>17.811475409836067</c:v>
                </c:pt>
                <c:pt idx="179">
                  <c:v>17.993006993006993</c:v>
                </c:pt>
                <c:pt idx="180">
                  <c:v>20.027874564459932</c:v>
                </c:pt>
                <c:pt idx="181">
                  <c:v>20.129692832764505</c:v>
                </c:pt>
                <c:pt idx="182">
                  <c:v>24.552179656538971</c:v>
                </c:pt>
                <c:pt idx="183">
                  <c:v>26.474898236092265</c:v>
                </c:pt>
                <c:pt idx="184">
                  <c:v>23.199649737302977</c:v>
                </c:pt>
                <c:pt idx="185">
                  <c:v>16.762439807383629</c:v>
                </c:pt>
                <c:pt idx="186">
                  <c:v>17.473684210526315</c:v>
                </c:pt>
                <c:pt idx="187">
                  <c:v>19.30952380952381</c:v>
                </c:pt>
                <c:pt idx="188">
                  <c:v>18.804081632653062</c:v>
                </c:pt>
                <c:pt idx="189">
                  <c:v>23.202334630350194</c:v>
                </c:pt>
                <c:pt idx="190">
                  <c:v>25.412315930388221</c:v>
                </c:pt>
                <c:pt idx="191">
                  <c:v>25.149741824440621</c:v>
                </c:pt>
                <c:pt idx="192">
                  <c:v>16.400641025641026</c:v>
                </c:pt>
                <c:pt idx="193">
                  <c:v>18.039829302987197</c:v>
                </c:pt>
                <c:pt idx="194">
                  <c:v>17.92471590909091</c:v>
                </c:pt>
                <c:pt idx="195">
                  <c:v>18.405405405405407</c:v>
                </c:pt>
                <c:pt idx="196">
                  <c:v>22.772549019607844</c:v>
                </c:pt>
                <c:pt idx="197">
                  <c:v>25.759084791386272</c:v>
                </c:pt>
                <c:pt idx="198">
                  <c:v>26.592833876221498</c:v>
                </c:pt>
                <c:pt idx="199">
                  <c:v>22.186046511627907</c:v>
                </c:pt>
                <c:pt idx="200">
                  <c:v>17.444615384615386</c:v>
                </c:pt>
                <c:pt idx="201">
                  <c:v>18.018156424581004</c:v>
                </c:pt>
                <c:pt idx="202">
                  <c:v>18.582763337893297</c:v>
                </c:pt>
                <c:pt idx="203">
                  <c:v>22.965923984272607</c:v>
                </c:pt>
                <c:pt idx="204">
                  <c:v>25.28380187416332</c:v>
                </c:pt>
                <c:pt idx="205">
                  <c:v>22.878260869565217</c:v>
                </c:pt>
                <c:pt idx="206">
                  <c:v>16.693270735524255</c:v>
                </c:pt>
                <c:pt idx="207">
                  <c:v>18.316473988439306</c:v>
                </c:pt>
                <c:pt idx="208">
                  <c:v>18.739191073919109</c:v>
                </c:pt>
                <c:pt idx="209">
                  <c:v>19.272972972972973</c:v>
                </c:pt>
                <c:pt idx="210">
                  <c:v>23.791395045632335</c:v>
                </c:pt>
                <c:pt idx="211">
                  <c:v>25.597054886211513</c:v>
                </c:pt>
                <c:pt idx="212">
                  <c:v>22.267226890756302</c:v>
                </c:pt>
                <c:pt idx="213">
                  <c:v>16.703947368421051</c:v>
                </c:pt>
                <c:pt idx="214">
                  <c:v>16.269064748201441</c:v>
                </c:pt>
                <c:pt idx="215">
                  <c:v>18.456614509246087</c:v>
                </c:pt>
                <c:pt idx="216">
                  <c:v>18.202185792349727</c:v>
                </c:pt>
                <c:pt idx="217">
                  <c:v>22.13689700130378</c:v>
                </c:pt>
                <c:pt idx="218">
                  <c:v>22.362162162162161</c:v>
                </c:pt>
                <c:pt idx="219">
                  <c:v>22.176573426573427</c:v>
                </c:pt>
                <c:pt idx="220">
                  <c:v>16.486443381180223</c:v>
                </c:pt>
                <c:pt idx="221">
                  <c:v>18.260808926080891</c:v>
                </c:pt>
                <c:pt idx="222">
                  <c:v>23.085674157303369</c:v>
                </c:pt>
                <c:pt idx="223">
                  <c:v>23.067647058823528</c:v>
                </c:pt>
                <c:pt idx="224">
                  <c:v>20.415472779369626</c:v>
                </c:pt>
                <c:pt idx="225">
                  <c:v>22.720679012345681</c:v>
                </c:pt>
                <c:pt idx="226">
                  <c:v>22.352941176470587</c:v>
                </c:pt>
                <c:pt idx="227">
                  <c:v>20</c:v>
                </c:pt>
                <c:pt idx="228">
                  <c:v>18.01814882032668</c:v>
                </c:pt>
                <c:pt idx="229">
                  <c:v>17.683153013910356</c:v>
                </c:pt>
                <c:pt idx="230">
                  <c:v>17.37215909090909</c:v>
                </c:pt>
                <c:pt idx="231">
                  <c:v>21.996026490066225</c:v>
                </c:pt>
                <c:pt idx="232">
                  <c:v>22.087365591397848</c:v>
                </c:pt>
                <c:pt idx="233">
                  <c:v>21.924460431654676</c:v>
                </c:pt>
                <c:pt idx="234">
                  <c:v>13.132879045996592</c:v>
                </c:pt>
                <c:pt idx="235">
                  <c:v>17.285714285714285</c:v>
                </c:pt>
                <c:pt idx="236">
                  <c:v>18.177966101694917</c:v>
                </c:pt>
                <c:pt idx="237">
                  <c:v>18.517482517482517</c:v>
                </c:pt>
                <c:pt idx="238">
                  <c:v>23.305151915455745</c:v>
                </c:pt>
                <c:pt idx="239">
                  <c:v>24.436906377204885</c:v>
                </c:pt>
                <c:pt idx="240">
                  <c:v>23.635738831615122</c:v>
                </c:pt>
                <c:pt idx="241">
                  <c:v>15.031645569620252</c:v>
                </c:pt>
                <c:pt idx="242">
                  <c:v>17.01862464183381</c:v>
                </c:pt>
                <c:pt idx="243">
                  <c:v>18.579831932773111</c:v>
                </c:pt>
                <c:pt idx="244">
                  <c:v>16.571623465211459</c:v>
                </c:pt>
                <c:pt idx="245">
                  <c:v>20.926988265971318</c:v>
                </c:pt>
                <c:pt idx="246">
                  <c:v>24.19281914893617</c:v>
                </c:pt>
                <c:pt idx="247">
                  <c:v>21.296684118673646</c:v>
                </c:pt>
                <c:pt idx="248">
                  <c:v>16.210963455149503</c:v>
                </c:pt>
                <c:pt idx="249">
                  <c:v>16.961810466760962</c:v>
                </c:pt>
                <c:pt idx="250">
                  <c:v>17.470085470085468</c:v>
                </c:pt>
                <c:pt idx="251">
                  <c:v>17.056833558863328</c:v>
                </c:pt>
                <c:pt idx="252">
                  <c:v>22.300390117035111</c:v>
                </c:pt>
                <c:pt idx="253">
                  <c:v>25.178905206942591</c:v>
                </c:pt>
                <c:pt idx="254">
                  <c:v>23.289115646258505</c:v>
                </c:pt>
                <c:pt idx="255">
                  <c:v>15.717665615141955</c:v>
                </c:pt>
                <c:pt idx="256">
                  <c:v>16.046610169491526</c:v>
                </c:pt>
                <c:pt idx="257">
                  <c:v>18.072727272727274</c:v>
                </c:pt>
                <c:pt idx="258">
                  <c:v>18.460916442048518</c:v>
                </c:pt>
                <c:pt idx="259">
                  <c:v>21.882580645161291</c:v>
                </c:pt>
                <c:pt idx="260">
                  <c:v>24.923898531375166</c:v>
                </c:pt>
                <c:pt idx="261">
                  <c:v>24.784313725490197</c:v>
                </c:pt>
                <c:pt idx="262">
                  <c:v>19.264650283553877</c:v>
                </c:pt>
                <c:pt idx="263">
                  <c:v>13.261980830670927</c:v>
                </c:pt>
                <c:pt idx="264">
                  <c:v>21.474789915966387</c:v>
                </c:pt>
                <c:pt idx="265">
                  <c:v>19.354558610709116</c:v>
                </c:pt>
                <c:pt idx="266">
                  <c:v>19.174479166666668</c:v>
                </c:pt>
                <c:pt idx="267">
                  <c:v>23.986666666666668</c:v>
                </c:pt>
                <c:pt idx="268">
                  <c:v>23.23170731707317</c:v>
                </c:pt>
                <c:pt idx="269">
                  <c:v>16.911392405063292</c:v>
                </c:pt>
                <c:pt idx="270">
                  <c:v>17.81856540084388</c:v>
                </c:pt>
                <c:pt idx="271">
                  <c:v>18.422316384180792</c:v>
                </c:pt>
                <c:pt idx="272">
                  <c:v>18.271002710027101</c:v>
                </c:pt>
                <c:pt idx="273">
                  <c:v>23.161917098445596</c:v>
                </c:pt>
                <c:pt idx="274">
                  <c:v>24.447263017356477</c:v>
                </c:pt>
                <c:pt idx="275">
                  <c:v>22.726804123711339</c:v>
                </c:pt>
                <c:pt idx="276">
                  <c:v>14.956869009584665</c:v>
                </c:pt>
                <c:pt idx="277">
                  <c:v>16.842857142857142</c:v>
                </c:pt>
                <c:pt idx="278">
                  <c:v>16.285302593659942</c:v>
                </c:pt>
                <c:pt idx="279">
                  <c:v>17.487144790257105</c:v>
                </c:pt>
                <c:pt idx="280">
                  <c:v>21.875324675324677</c:v>
                </c:pt>
                <c:pt idx="281">
                  <c:v>23.576923076923077</c:v>
                </c:pt>
                <c:pt idx="282">
                  <c:v>25.707792207792206</c:v>
                </c:pt>
                <c:pt idx="283">
                  <c:v>22.416363636363638</c:v>
                </c:pt>
                <c:pt idx="284">
                  <c:v>16.093023255813954</c:v>
                </c:pt>
                <c:pt idx="285">
                  <c:v>17.736170212765959</c:v>
                </c:pt>
                <c:pt idx="286">
                  <c:v>17.132253711201081</c:v>
                </c:pt>
                <c:pt idx="287">
                  <c:v>22.089974293059125</c:v>
                </c:pt>
                <c:pt idx="288">
                  <c:v>26.069611780455155</c:v>
                </c:pt>
                <c:pt idx="289">
                  <c:v>22.852233676975946</c:v>
                </c:pt>
                <c:pt idx="290">
                  <c:v>15.498397435897436</c:v>
                </c:pt>
                <c:pt idx="291">
                  <c:v>17.026722925457104</c:v>
                </c:pt>
                <c:pt idx="292">
                  <c:v>17.775766016713092</c:v>
                </c:pt>
                <c:pt idx="293">
                  <c:v>18.026845637583893</c:v>
                </c:pt>
                <c:pt idx="294">
                  <c:v>22.554557124518613</c:v>
                </c:pt>
                <c:pt idx="295">
                  <c:v>26.070666666666668</c:v>
                </c:pt>
                <c:pt idx="296">
                  <c:v>23.958904109589042</c:v>
                </c:pt>
                <c:pt idx="297">
                  <c:v>16.229793977812996</c:v>
                </c:pt>
                <c:pt idx="298">
                  <c:v>17.072727272727274</c:v>
                </c:pt>
                <c:pt idx="299">
                  <c:v>19.226256983240223</c:v>
                </c:pt>
                <c:pt idx="300">
                  <c:v>18.836512261580381</c:v>
                </c:pt>
                <c:pt idx="301">
                  <c:v>21.942633637548891</c:v>
                </c:pt>
                <c:pt idx="302">
                  <c:v>26.296052631578949</c:v>
                </c:pt>
                <c:pt idx="303">
                  <c:v>23.375617792421746</c:v>
                </c:pt>
                <c:pt idx="304">
                  <c:v>16.712519319938178</c:v>
                </c:pt>
                <c:pt idx="305">
                  <c:v>16.335704125177809</c:v>
                </c:pt>
                <c:pt idx="306">
                  <c:v>20.785714285714285</c:v>
                </c:pt>
                <c:pt idx="307">
                  <c:v>21.168154761904763</c:v>
                </c:pt>
                <c:pt idx="308">
                  <c:v>18.660574412532636</c:v>
                </c:pt>
                <c:pt idx="309">
                  <c:v>24.603999999999999</c:v>
                </c:pt>
                <c:pt idx="310">
                  <c:v>22.164948453608247</c:v>
                </c:pt>
                <c:pt idx="311">
                  <c:v>15.831478537360891</c:v>
                </c:pt>
                <c:pt idx="312">
                  <c:v>15.045714285714286</c:v>
                </c:pt>
                <c:pt idx="313">
                  <c:v>16.264957264957264</c:v>
                </c:pt>
                <c:pt idx="314">
                  <c:v>16.722371967654986</c:v>
                </c:pt>
                <c:pt idx="315">
                  <c:v>20.048114434330298</c:v>
                </c:pt>
                <c:pt idx="316">
                  <c:v>26.53825857519789</c:v>
                </c:pt>
                <c:pt idx="317">
                  <c:v>23.103270223752151</c:v>
                </c:pt>
                <c:pt idx="318">
                  <c:v>15.140822784810126</c:v>
                </c:pt>
                <c:pt idx="319">
                  <c:v>16.027181688125893</c:v>
                </c:pt>
                <c:pt idx="320">
                  <c:v>17.898891966759003</c:v>
                </c:pt>
                <c:pt idx="321">
                  <c:v>17.802419354838708</c:v>
                </c:pt>
                <c:pt idx="322">
                  <c:v>22.072796934865899</c:v>
                </c:pt>
                <c:pt idx="323">
                  <c:v>25.76953642384106</c:v>
                </c:pt>
                <c:pt idx="324">
                  <c:v>24.681739130434782</c:v>
                </c:pt>
                <c:pt idx="325">
                  <c:v>16.1008</c:v>
                </c:pt>
                <c:pt idx="326">
                  <c:v>21.965940054495913</c:v>
                </c:pt>
                <c:pt idx="327">
                  <c:v>20.514880952380953</c:v>
                </c:pt>
                <c:pt idx="328">
                  <c:v>14.694677871148459</c:v>
                </c:pt>
                <c:pt idx="329">
                  <c:v>21.881971465629054</c:v>
                </c:pt>
                <c:pt idx="330">
                  <c:v>27.500671140939598</c:v>
                </c:pt>
                <c:pt idx="331">
                  <c:v>21.815699658703071</c:v>
                </c:pt>
                <c:pt idx="332">
                  <c:v>15.858712715855573</c:v>
                </c:pt>
                <c:pt idx="333">
                  <c:v>16.520547945205479</c:v>
                </c:pt>
                <c:pt idx="334">
                  <c:v>17.942896935933149</c:v>
                </c:pt>
                <c:pt idx="335">
                  <c:v>17.214965986394557</c:v>
                </c:pt>
                <c:pt idx="336">
                  <c:v>22.866407263294423</c:v>
                </c:pt>
                <c:pt idx="337">
                  <c:v>28.62091503267974</c:v>
                </c:pt>
                <c:pt idx="338">
                  <c:v>22.58388157894737</c:v>
                </c:pt>
                <c:pt idx="339">
                  <c:v>16.212698412698412</c:v>
                </c:pt>
                <c:pt idx="340">
                  <c:v>16.583098591549295</c:v>
                </c:pt>
                <c:pt idx="341">
                  <c:v>18.56050069541029</c:v>
                </c:pt>
                <c:pt idx="342">
                  <c:v>18.918120805369128</c:v>
                </c:pt>
                <c:pt idx="343">
                  <c:v>25.445302445302445</c:v>
                </c:pt>
                <c:pt idx="344">
                  <c:v>29.718383311603649</c:v>
                </c:pt>
                <c:pt idx="345">
                  <c:v>25.013136288998357</c:v>
                </c:pt>
                <c:pt idx="346">
                  <c:v>16.841149773071105</c:v>
                </c:pt>
                <c:pt idx="347">
                  <c:v>17.691135734072024</c:v>
                </c:pt>
                <c:pt idx="348">
                  <c:v>20.068775790921595</c:v>
                </c:pt>
                <c:pt idx="349">
                  <c:v>20.216288384512684</c:v>
                </c:pt>
                <c:pt idx="350">
                  <c:v>26.445012787723787</c:v>
                </c:pt>
                <c:pt idx="351">
                  <c:v>31.267275097783571</c:v>
                </c:pt>
                <c:pt idx="352">
                  <c:v>25.875816993464053</c:v>
                </c:pt>
                <c:pt idx="353">
                  <c:v>18.677083333333332</c:v>
                </c:pt>
                <c:pt idx="354">
                  <c:v>20.122085048010973</c:v>
                </c:pt>
                <c:pt idx="355">
                  <c:v>22.795392953929539</c:v>
                </c:pt>
                <c:pt idx="356">
                  <c:v>27.295212765957448</c:v>
                </c:pt>
                <c:pt idx="357">
                  <c:v>26.592286501377412</c:v>
                </c:pt>
                <c:pt idx="358">
                  <c:v>27.006765899864682</c:v>
                </c:pt>
                <c:pt idx="359">
                  <c:v>23.623376623376622</c:v>
                </c:pt>
                <c:pt idx="360">
                  <c:v>20.26112759643917</c:v>
                </c:pt>
                <c:pt idx="361">
                  <c:v>22.136798905608757</c:v>
                </c:pt>
                <c:pt idx="362">
                  <c:v>27.951253481894149</c:v>
                </c:pt>
                <c:pt idx="363">
                  <c:v>27.936578171091444</c:v>
                </c:pt>
                <c:pt idx="364">
                  <c:v>28.743902439024389</c:v>
                </c:pt>
                <c:pt idx="365">
                  <c:v>21.205128205128204</c:v>
                </c:pt>
                <c:pt idx="366">
                  <c:v>23.102040816326532</c:v>
                </c:pt>
                <c:pt idx="367">
                  <c:v>28.729591836734695</c:v>
                </c:pt>
                <c:pt idx="368">
                  <c:v>25.6796875</c:v>
                </c:pt>
                <c:pt idx="369">
                  <c:v>19.854636591478698</c:v>
                </c:pt>
                <c:pt idx="370">
                  <c:v>15.819967266775777</c:v>
                </c:pt>
                <c:pt idx="371">
                  <c:v>19.368200836820083</c:v>
                </c:pt>
                <c:pt idx="372">
                  <c:v>23.140730717185384</c:v>
                </c:pt>
                <c:pt idx="373">
                  <c:v>21.702127659574469</c:v>
                </c:pt>
                <c:pt idx="374">
                  <c:v>19.458563535911601</c:v>
                </c:pt>
                <c:pt idx="375">
                  <c:v>15.623298033282905</c:v>
                </c:pt>
                <c:pt idx="376">
                  <c:v>16.324675324675326</c:v>
                </c:pt>
                <c:pt idx="377">
                  <c:v>15.715076071922544</c:v>
                </c:pt>
                <c:pt idx="378">
                  <c:v>21.155038759689923</c:v>
                </c:pt>
                <c:pt idx="379">
                  <c:v>24.273794002607563</c:v>
                </c:pt>
                <c:pt idx="380">
                  <c:v>20.136054421768709</c:v>
                </c:pt>
                <c:pt idx="381">
                  <c:v>15.157650695517775</c:v>
                </c:pt>
                <c:pt idx="382">
                  <c:v>16.420143884892088</c:v>
                </c:pt>
                <c:pt idx="383">
                  <c:v>17.954674220963174</c:v>
                </c:pt>
                <c:pt idx="384">
                  <c:v>17.106182795698924</c:v>
                </c:pt>
                <c:pt idx="385">
                  <c:v>21.025641025641026</c:v>
                </c:pt>
                <c:pt idx="386">
                  <c:v>26.192660550458715</c:v>
                </c:pt>
                <c:pt idx="387">
                  <c:v>21.35215946843854</c:v>
                </c:pt>
                <c:pt idx="388">
                  <c:v>15.141732283464567</c:v>
                </c:pt>
                <c:pt idx="389">
                  <c:v>16.089260808926081</c:v>
                </c:pt>
                <c:pt idx="390">
                  <c:v>17.850068775790923</c:v>
                </c:pt>
                <c:pt idx="391">
                  <c:v>17.914209115281501</c:v>
                </c:pt>
                <c:pt idx="392">
                  <c:v>23.341869398207425</c:v>
                </c:pt>
                <c:pt idx="393">
                  <c:v>27.624010554089711</c:v>
                </c:pt>
                <c:pt idx="394">
                  <c:v>23.094616639477977</c:v>
                </c:pt>
                <c:pt idx="395">
                  <c:v>15.936137071651091</c:v>
                </c:pt>
                <c:pt idx="396">
                  <c:v>16.830319888734355</c:v>
                </c:pt>
                <c:pt idx="397">
                  <c:v>16.952646239554319</c:v>
                </c:pt>
                <c:pt idx="398">
                  <c:v>16.621151271753682</c:v>
                </c:pt>
                <c:pt idx="399">
                  <c:v>20.771794871794871</c:v>
                </c:pt>
                <c:pt idx="400">
                  <c:v>26.380519480519482</c:v>
                </c:pt>
                <c:pt idx="401">
                  <c:v>21.130730050933785</c:v>
                </c:pt>
                <c:pt idx="402">
                  <c:v>15.068429237947123</c:v>
                </c:pt>
                <c:pt idx="403">
                  <c:v>16.341954022988507</c:v>
                </c:pt>
                <c:pt idx="404">
                  <c:v>17.654114365411438</c:v>
                </c:pt>
                <c:pt idx="405">
                  <c:v>16.027210884353742</c:v>
                </c:pt>
                <c:pt idx="406">
                  <c:v>22.231266149870802</c:v>
                </c:pt>
                <c:pt idx="407">
                  <c:v>26.787175989085949</c:v>
                </c:pt>
                <c:pt idx="408">
                  <c:v>23.731578947368423</c:v>
                </c:pt>
                <c:pt idx="409">
                  <c:v>16.141965678627145</c:v>
                </c:pt>
                <c:pt idx="410">
                  <c:v>16.983471074380166</c:v>
                </c:pt>
                <c:pt idx="411">
                  <c:v>19.026134800550206</c:v>
                </c:pt>
                <c:pt idx="412">
                  <c:v>18.544235924932977</c:v>
                </c:pt>
                <c:pt idx="413">
                  <c:v>23.096277278562258</c:v>
                </c:pt>
                <c:pt idx="414">
                  <c:v>26.750649350649351</c:v>
                </c:pt>
                <c:pt idx="415">
                  <c:v>24.334991708126037</c:v>
                </c:pt>
                <c:pt idx="416">
                  <c:v>15.41390205371248</c:v>
                </c:pt>
                <c:pt idx="417">
                  <c:v>17.386363636363637</c:v>
                </c:pt>
                <c:pt idx="418">
                  <c:v>19.146206896551725</c:v>
                </c:pt>
                <c:pt idx="419">
                  <c:v>18.332887700534759</c:v>
                </c:pt>
                <c:pt idx="420">
                  <c:v>23.587322121604139</c:v>
                </c:pt>
                <c:pt idx="421">
                  <c:v>28.045395590142672</c:v>
                </c:pt>
                <c:pt idx="422">
                  <c:v>24.715231788079471</c:v>
                </c:pt>
                <c:pt idx="423">
                  <c:v>16.799696509863431</c:v>
                </c:pt>
                <c:pt idx="424">
                  <c:v>17.794520547945204</c:v>
                </c:pt>
                <c:pt idx="425">
                  <c:v>17.715076071922546</c:v>
                </c:pt>
                <c:pt idx="426">
                  <c:v>16.997297297297298</c:v>
                </c:pt>
                <c:pt idx="427">
                  <c:v>22.166877370417193</c:v>
                </c:pt>
                <c:pt idx="428">
                  <c:v>26.59741935483871</c:v>
                </c:pt>
                <c:pt idx="429">
                  <c:v>24.651006711409394</c:v>
                </c:pt>
                <c:pt idx="430">
                  <c:v>16.20184899845917</c:v>
                </c:pt>
                <c:pt idx="431">
                  <c:v>17.220833333333335</c:v>
                </c:pt>
                <c:pt idx="432">
                  <c:v>19.994535519125684</c:v>
                </c:pt>
                <c:pt idx="433">
                  <c:v>18.9503355704698</c:v>
                </c:pt>
                <c:pt idx="434">
                  <c:v>24.476312419974391</c:v>
                </c:pt>
                <c:pt idx="435">
                  <c:v>28.438709677419354</c:v>
                </c:pt>
                <c:pt idx="436">
                  <c:v>25.48936170212766</c:v>
                </c:pt>
                <c:pt idx="437">
                  <c:v>17.64360902255639</c:v>
                </c:pt>
                <c:pt idx="438">
                  <c:v>18.795329670329672</c:v>
                </c:pt>
                <c:pt idx="439">
                  <c:v>19.173024523160763</c:v>
                </c:pt>
                <c:pt idx="440">
                  <c:v>19.857331571994717</c:v>
                </c:pt>
                <c:pt idx="441">
                  <c:v>24.420525657071341</c:v>
                </c:pt>
                <c:pt idx="442">
                  <c:v>27.617875647668395</c:v>
                </c:pt>
                <c:pt idx="443">
                  <c:v>30.252747252747252</c:v>
                </c:pt>
                <c:pt idx="444">
                  <c:v>24.043399638336346</c:v>
                </c:pt>
                <c:pt idx="445">
                  <c:v>17.784866468842729</c:v>
                </c:pt>
                <c:pt idx="446">
                  <c:v>20.686301369863013</c:v>
                </c:pt>
                <c:pt idx="447">
                  <c:v>20.865965834428383</c:v>
                </c:pt>
                <c:pt idx="448">
                  <c:v>26.261089987325729</c:v>
                </c:pt>
                <c:pt idx="449">
                  <c:v>29.427835051546392</c:v>
                </c:pt>
                <c:pt idx="450">
                  <c:v>24.098333333333333</c:v>
                </c:pt>
                <c:pt idx="451">
                  <c:v>18.335832083958021</c:v>
                </c:pt>
                <c:pt idx="452">
                  <c:v>20.798913043478262</c:v>
                </c:pt>
                <c:pt idx="453">
                  <c:v>22.779452054794522</c:v>
                </c:pt>
                <c:pt idx="454">
                  <c:v>21.936842105263157</c:v>
                </c:pt>
                <c:pt idx="455">
                  <c:v>24.328244274809162</c:v>
                </c:pt>
                <c:pt idx="456">
                  <c:v>25.810635538261998</c:v>
                </c:pt>
                <c:pt idx="457">
                  <c:v>24.822147651006713</c:v>
                </c:pt>
                <c:pt idx="458">
                  <c:v>18.138674884437595</c:v>
                </c:pt>
                <c:pt idx="459">
                  <c:v>18.211404728789987</c:v>
                </c:pt>
                <c:pt idx="460">
                  <c:v>19.489655172413794</c:v>
                </c:pt>
                <c:pt idx="461">
                  <c:v>18.143048128342247</c:v>
                </c:pt>
                <c:pt idx="462">
                  <c:v>22.868454661558111</c:v>
                </c:pt>
                <c:pt idx="463">
                  <c:v>26.203631647211413</c:v>
                </c:pt>
                <c:pt idx="464">
                  <c:v>23.018549747048905</c:v>
                </c:pt>
                <c:pt idx="465">
                  <c:v>16.188562596599692</c:v>
                </c:pt>
                <c:pt idx="466">
                  <c:v>15.113103448275861</c:v>
                </c:pt>
                <c:pt idx="467">
                  <c:v>19.142657342657344</c:v>
                </c:pt>
                <c:pt idx="468">
                  <c:v>18.969656992084431</c:v>
                </c:pt>
                <c:pt idx="469">
                  <c:v>24.745891276864729</c:v>
                </c:pt>
                <c:pt idx="470">
                  <c:v>28.345501955671448</c:v>
                </c:pt>
                <c:pt idx="471">
                  <c:v>25.838815789473685</c:v>
                </c:pt>
                <c:pt idx="472">
                  <c:v>15.2171875</c:v>
                </c:pt>
                <c:pt idx="473">
                  <c:v>18.656984785615492</c:v>
                </c:pt>
                <c:pt idx="474">
                  <c:v>19.900544959128066</c:v>
                </c:pt>
                <c:pt idx="475">
                  <c:v>18.678237650200266</c:v>
                </c:pt>
                <c:pt idx="476">
                  <c:v>25.030612244897959</c:v>
                </c:pt>
                <c:pt idx="477">
                  <c:v>27.448320413436694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BD-4840-B885-8105F7CAF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8047087"/>
        <c:axId val="881856703"/>
      </c:lineChart>
      <c:catAx>
        <c:axId val="68804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856703"/>
        <c:crosses val="autoZero"/>
        <c:auto val="1"/>
        <c:lblAlgn val="ctr"/>
        <c:lblOffset val="100"/>
        <c:noMultiLvlLbl val="0"/>
      </c:catAx>
      <c:valAx>
        <c:axId val="881856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047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Average</a:t>
            </a:r>
            <a:r>
              <a:rPr lang="en-US" sz="2400" b="1" baseline="0" dirty="0"/>
              <a:t> </a:t>
            </a:r>
            <a:r>
              <a:rPr lang="en-US" sz="2400" b="1" dirty="0"/>
              <a:t>Visits</a:t>
            </a:r>
            <a:r>
              <a:rPr lang="en-US" sz="2400" b="1" baseline="0" dirty="0"/>
              <a:t> per </a:t>
            </a:r>
            <a:r>
              <a:rPr lang="en-US" sz="2400" b="1" dirty="0"/>
              <a:t>Restaurant</a:t>
            </a:r>
            <a:r>
              <a:rPr lang="en-US" sz="2400" b="1" baseline="0" dirty="0"/>
              <a:t> Vs Day of Week</a:t>
            </a:r>
            <a:endParaRPr lang="en-US" sz="2400" b="1" dirty="0"/>
          </a:p>
        </c:rich>
      </c:tx>
      <c:layout>
        <c:manualLayout>
          <c:xMode val="edge"/>
          <c:yMode val="edge"/>
          <c:x val="9.9322429200025875E-2"/>
          <c:y val="4.540781006140398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527424873744304E-2"/>
          <c:y val="0.14102899163403834"/>
          <c:w val="0.94547251019766232"/>
          <c:h val="0.771470349529804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Across_Days!$M$3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Across_Days!$L$4:$L$10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Across_Days!$M$4:$M$10</c:f>
              <c:numCache>
                <c:formatCode>General</c:formatCode>
                <c:ptCount val="7"/>
                <c:pt idx="0">
                  <c:v>23.873362008603799</c:v>
                </c:pt>
                <c:pt idx="1">
                  <c:v>17.177009027207529</c:v>
                </c:pt>
                <c:pt idx="2">
                  <c:v>17.672136609746119</c:v>
                </c:pt>
                <c:pt idx="3">
                  <c:v>19.2301214310937</c:v>
                </c:pt>
                <c:pt idx="4">
                  <c:v>18.922702389725011</c:v>
                </c:pt>
                <c:pt idx="5">
                  <c:v>23.072736735152841</c:v>
                </c:pt>
                <c:pt idx="6">
                  <c:v>26.313687535024631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0-944E-911F-5861134DF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8379471"/>
        <c:axId val="662626031"/>
      </c:barChart>
      <c:catAx>
        <c:axId val="298379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26031"/>
        <c:crosses val="autoZero"/>
        <c:auto val="1"/>
        <c:lblAlgn val="ctr"/>
        <c:lblOffset val="100"/>
        <c:noMultiLvlLbl val="0"/>
      </c:catAx>
      <c:valAx>
        <c:axId val="66262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379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baseline="0" dirty="0">
                <a:effectLst/>
              </a:rPr>
              <a:t>Average Visits per Restaurant Vs Holidays</a:t>
            </a:r>
            <a:endParaRPr lang="en-US" sz="2400" b="1" dirty="0">
              <a:effectLst/>
            </a:endParaRPr>
          </a:p>
        </c:rich>
      </c:tx>
      <c:layout>
        <c:manualLayout>
          <c:xMode val="edge"/>
          <c:yMode val="edge"/>
          <c:x val="0.13062323695191203"/>
          <c:y val="1.767338510183247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527489802337667E-2"/>
          <c:y val="0.15138057578216382"/>
          <c:w val="0.92044856100648942"/>
          <c:h val="0.7513097533817366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Holiday!$H$4:$I$4</c:f>
              <c:strCache>
                <c:ptCount val="2"/>
                <c:pt idx="0">
                  <c:v>Non-Holiday</c:v>
                </c:pt>
                <c:pt idx="1">
                  <c:v>Holiday</c:v>
                </c:pt>
              </c:strCache>
            </c:strRef>
          </c:cat>
          <c:val>
            <c:numRef>
              <c:f>Holiday!$H$5:$I$5</c:f>
              <c:numCache>
                <c:formatCode>General</c:formatCode>
                <c:ptCount val="2"/>
                <c:pt idx="0">
                  <c:v>20.92</c:v>
                </c:pt>
                <c:pt idx="1">
                  <c:v>24.31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11-FD42-B465-3F41B6646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54000"/>
        <c:axId val="7921840"/>
      </c:barChart>
      <c:catAx>
        <c:axId val="5375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1840"/>
        <c:crosses val="autoZero"/>
        <c:auto val="1"/>
        <c:lblAlgn val="ctr"/>
        <c:lblOffset val="100"/>
        <c:noMultiLvlLbl val="0"/>
      </c:catAx>
      <c:valAx>
        <c:axId val="792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5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[EDA_Rest.xlsx]Genre!PivotTable26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Average</a:t>
            </a:r>
            <a:r>
              <a:rPr lang="en-US" sz="2400" b="1" baseline="0" dirty="0"/>
              <a:t> </a:t>
            </a:r>
            <a:r>
              <a:rPr lang="en-US" sz="2400" b="1" dirty="0"/>
              <a:t>Visits per Restaurant</a:t>
            </a:r>
            <a:r>
              <a:rPr lang="en-US" sz="2400" b="1" baseline="0" dirty="0"/>
              <a:t> Vs Genre</a:t>
            </a:r>
            <a:endParaRPr lang="en-US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Genre!$L$4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Genre!$K$5:$K$19</c:f>
              <c:strCache>
                <c:ptCount val="14"/>
                <c:pt idx="0">
                  <c:v>Asian</c:v>
                </c:pt>
                <c:pt idx="1">
                  <c:v>Bar/Cocktail</c:v>
                </c:pt>
                <c:pt idx="2">
                  <c:v>Cafe/Sweets</c:v>
                </c:pt>
                <c:pt idx="3">
                  <c:v>Creative cuisine</c:v>
                </c:pt>
                <c:pt idx="4">
                  <c:v>Dining bar</c:v>
                </c:pt>
                <c:pt idx="5">
                  <c:v>International cuisine</c:v>
                </c:pt>
                <c:pt idx="6">
                  <c:v>Italian/French</c:v>
                </c:pt>
                <c:pt idx="7">
                  <c:v>Izakaya</c:v>
                </c:pt>
                <c:pt idx="8">
                  <c:v>Japanese food</c:v>
                </c:pt>
                <c:pt idx="9">
                  <c:v>Karaoke/Party</c:v>
                </c:pt>
                <c:pt idx="10">
                  <c:v>Okonomiyaki/Monja/Teppanyaki</c:v>
                </c:pt>
                <c:pt idx="11">
                  <c:v>Other</c:v>
                </c:pt>
                <c:pt idx="12">
                  <c:v>Western food</c:v>
                </c:pt>
                <c:pt idx="13">
                  <c:v>Yakiniku/Korean food</c:v>
                </c:pt>
              </c:strCache>
            </c:strRef>
          </c:cat>
          <c:val>
            <c:numRef>
              <c:f>Genre!$L$5:$L$19</c:f>
              <c:numCache>
                <c:formatCode>General</c:formatCode>
                <c:ptCount val="14"/>
                <c:pt idx="0">
                  <c:v>37.967455621301774</c:v>
                </c:pt>
                <c:pt idx="1">
                  <c:v>13.517539831580365</c:v>
                </c:pt>
                <c:pt idx="2">
                  <c:v>23.080077241518058</c:v>
                </c:pt>
                <c:pt idx="3">
                  <c:v>22.099556336977706</c:v>
                </c:pt>
                <c:pt idx="4">
                  <c:v>18.913858345263762</c:v>
                </c:pt>
                <c:pt idx="5">
                  <c:v>25.367697594501717</c:v>
                </c:pt>
                <c:pt idx="6">
                  <c:v>22.475766210384357</c:v>
                </c:pt>
                <c:pt idx="7">
                  <c:v>23.162457212024403</c:v>
                </c:pt>
                <c:pt idx="8">
                  <c:v>19.736385385855261</c:v>
                </c:pt>
                <c:pt idx="9">
                  <c:v>28.166095890410958</c:v>
                </c:pt>
                <c:pt idx="10">
                  <c:v>21.526949535440096</c:v>
                </c:pt>
                <c:pt idx="11">
                  <c:v>19.963935651564654</c:v>
                </c:pt>
                <c:pt idx="12">
                  <c:v>23.73974567099566</c:v>
                </c:pt>
                <c:pt idx="13">
                  <c:v>21.744035780628799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D-3A46-9D2B-8590CAD0C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594031"/>
        <c:axId val="1145028559"/>
      </c:barChart>
      <c:catAx>
        <c:axId val="54159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028559"/>
        <c:crosses val="autoZero"/>
        <c:auto val="1"/>
        <c:lblAlgn val="ctr"/>
        <c:lblOffset val="100"/>
        <c:noMultiLvlLbl val="0"/>
      </c:catAx>
      <c:valAx>
        <c:axId val="114502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594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Avg Visits</a:t>
            </a:r>
            <a:r>
              <a:rPr lang="en-US" sz="2400" b="1" baseline="0" dirty="0"/>
              <a:t> and Reservations</a:t>
            </a:r>
            <a:endParaRPr lang="en-US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Visits/Rest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Sheet3!$A$2:$A$43</c:f>
              <c:strCache>
                <c:ptCount val="42"/>
                <c:pt idx="0">
                  <c:v>2016-04-20</c:v>
                </c:pt>
                <c:pt idx="1">
                  <c:v>2016-04-21</c:v>
                </c:pt>
                <c:pt idx="2">
                  <c:v>2016-04-22</c:v>
                </c:pt>
                <c:pt idx="3">
                  <c:v>2016-04-23</c:v>
                </c:pt>
                <c:pt idx="4">
                  <c:v>2016-04-24</c:v>
                </c:pt>
                <c:pt idx="5">
                  <c:v>2016-04-25</c:v>
                </c:pt>
                <c:pt idx="6">
                  <c:v>2016-04-26</c:v>
                </c:pt>
                <c:pt idx="7">
                  <c:v>2016-04-27</c:v>
                </c:pt>
                <c:pt idx="8">
                  <c:v>2016-04-28</c:v>
                </c:pt>
                <c:pt idx="9">
                  <c:v>2016-04-29</c:v>
                </c:pt>
                <c:pt idx="10">
                  <c:v>2016-04-30</c:v>
                </c:pt>
                <c:pt idx="11">
                  <c:v>2016-05-01</c:v>
                </c:pt>
                <c:pt idx="12">
                  <c:v>2016-05-02</c:v>
                </c:pt>
                <c:pt idx="13">
                  <c:v>2016-05-03</c:v>
                </c:pt>
                <c:pt idx="14">
                  <c:v>2016-05-04</c:v>
                </c:pt>
                <c:pt idx="15">
                  <c:v>2016-05-05</c:v>
                </c:pt>
                <c:pt idx="16">
                  <c:v>2016-05-06</c:v>
                </c:pt>
                <c:pt idx="17">
                  <c:v>2016-05-07</c:v>
                </c:pt>
                <c:pt idx="18">
                  <c:v>2016-05-08</c:v>
                </c:pt>
                <c:pt idx="19">
                  <c:v>2016-05-09</c:v>
                </c:pt>
                <c:pt idx="20">
                  <c:v>2016-05-10</c:v>
                </c:pt>
                <c:pt idx="21">
                  <c:v>2016-05-11</c:v>
                </c:pt>
                <c:pt idx="22">
                  <c:v>2016-05-12</c:v>
                </c:pt>
                <c:pt idx="23">
                  <c:v>2016-05-13</c:v>
                </c:pt>
                <c:pt idx="24">
                  <c:v>2016-05-14</c:v>
                </c:pt>
                <c:pt idx="25">
                  <c:v>2016-05-15</c:v>
                </c:pt>
                <c:pt idx="26">
                  <c:v>2016-05-16</c:v>
                </c:pt>
                <c:pt idx="27">
                  <c:v>2016-05-17</c:v>
                </c:pt>
                <c:pt idx="28">
                  <c:v>2016-05-18</c:v>
                </c:pt>
                <c:pt idx="29">
                  <c:v>2016-05-19</c:v>
                </c:pt>
                <c:pt idx="30">
                  <c:v>2016-05-20</c:v>
                </c:pt>
                <c:pt idx="31">
                  <c:v>2016-05-21</c:v>
                </c:pt>
                <c:pt idx="32">
                  <c:v>2016-05-22</c:v>
                </c:pt>
                <c:pt idx="33">
                  <c:v>2016-05-23</c:v>
                </c:pt>
                <c:pt idx="34">
                  <c:v>2016-05-24</c:v>
                </c:pt>
                <c:pt idx="35">
                  <c:v>2016-05-25</c:v>
                </c:pt>
                <c:pt idx="36">
                  <c:v>2016-05-26</c:v>
                </c:pt>
                <c:pt idx="37">
                  <c:v>2016-05-27</c:v>
                </c:pt>
                <c:pt idx="38">
                  <c:v>2016-05-28</c:v>
                </c:pt>
                <c:pt idx="39">
                  <c:v>2016-05-29</c:v>
                </c:pt>
                <c:pt idx="40">
                  <c:v>2016-05-30</c:v>
                </c:pt>
                <c:pt idx="41">
                  <c:v>2016-05-31</c:v>
                </c:pt>
              </c:strCache>
            </c:strRef>
          </c:cat>
          <c:val>
            <c:numRef>
              <c:f>Sheet3!$B$2:$B$43</c:f>
              <c:numCache>
                <c:formatCode>General</c:formatCode>
                <c:ptCount val="42"/>
                <c:pt idx="0">
                  <c:v>23.666666666666668</c:v>
                </c:pt>
                <c:pt idx="1">
                  <c:v>19.62857142857143</c:v>
                </c:pt>
                <c:pt idx="2">
                  <c:v>29.183673469387756</c:v>
                </c:pt>
                <c:pt idx="3">
                  <c:v>31.254901960784313</c:v>
                </c:pt>
                <c:pt idx="4">
                  <c:v>26.678571428571427</c:v>
                </c:pt>
                <c:pt idx="5">
                  <c:v>18.258064516129032</c:v>
                </c:pt>
                <c:pt idx="6">
                  <c:v>21.175000000000001</c:v>
                </c:pt>
                <c:pt idx="7">
                  <c:v>24.135135135135137</c:v>
                </c:pt>
                <c:pt idx="8">
                  <c:v>27.272727272727273</c:v>
                </c:pt>
                <c:pt idx="9">
                  <c:v>26.341463414634145</c:v>
                </c:pt>
                <c:pt idx="10">
                  <c:v>28.977272727272727</c:v>
                </c:pt>
                <c:pt idx="11">
                  <c:v>29.12</c:v>
                </c:pt>
                <c:pt idx="12">
                  <c:v>20.783783783783782</c:v>
                </c:pt>
                <c:pt idx="13">
                  <c:v>31</c:v>
                </c:pt>
                <c:pt idx="14">
                  <c:v>30.84375</c:v>
                </c:pt>
                <c:pt idx="15">
                  <c:v>26.130434782608695</c:v>
                </c:pt>
                <c:pt idx="16">
                  <c:v>18.609756097560975</c:v>
                </c:pt>
                <c:pt idx="17">
                  <c:v>26.487804878048781</c:v>
                </c:pt>
                <c:pt idx="18">
                  <c:v>26.074074074074073</c:v>
                </c:pt>
                <c:pt idx="19">
                  <c:v>15.24</c:v>
                </c:pt>
                <c:pt idx="20">
                  <c:v>13.727272727272727</c:v>
                </c:pt>
                <c:pt idx="21">
                  <c:v>21.227272727272727</c:v>
                </c:pt>
                <c:pt idx="22">
                  <c:v>19.071428571428573</c:v>
                </c:pt>
                <c:pt idx="23">
                  <c:v>30.88</c:v>
                </c:pt>
                <c:pt idx="24">
                  <c:v>35.434782608695649</c:v>
                </c:pt>
                <c:pt idx="25">
                  <c:v>31.46153846153846</c:v>
                </c:pt>
                <c:pt idx="26">
                  <c:v>19.272727272727273</c:v>
                </c:pt>
                <c:pt idx="27">
                  <c:v>17.235294117647058</c:v>
                </c:pt>
                <c:pt idx="28">
                  <c:v>21.5625</c:v>
                </c:pt>
                <c:pt idx="29">
                  <c:v>20.19047619047619</c:v>
                </c:pt>
                <c:pt idx="30">
                  <c:v>29</c:v>
                </c:pt>
                <c:pt idx="31">
                  <c:v>37.880000000000003</c:v>
                </c:pt>
                <c:pt idx="32">
                  <c:v>38.153846153846153</c:v>
                </c:pt>
                <c:pt idx="33">
                  <c:v>20.857142857142858</c:v>
                </c:pt>
                <c:pt idx="34">
                  <c:v>24.470588235294116</c:v>
                </c:pt>
                <c:pt idx="35">
                  <c:v>24.764705882352942</c:v>
                </c:pt>
                <c:pt idx="36">
                  <c:v>19.944444444444443</c:v>
                </c:pt>
                <c:pt idx="37">
                  <c:v>28</c:v>
                </c:pt>
                <c:pt idx="38">
                  <c:v>39.222222222222221</c:v>
                </c:pt>
                <c:pt idx="39">
                  <c:v>25.875</c:v>
                </c:pt>
                <c:pt idx="40">
                  <c:v>21.454545454545453</c:v>
                </c:pt>
                <c:pt idx="41">
                  <c:v>17.307692307692307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CD-406A-9640-6033AB953AC0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Reservations/Rest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Sheet3!$A$2:$A$43</c:f>
              <c:strCache>
                <c:ptCount val="42"/>
                <c:pt idx="0">
                  <c:v>2016-04-20</c:v>
                </c:pt>
                <c:pt idx="1">
                  <c:v>2016-04-21</c:v>
                </c:pt>
                <c:pt idx="2">
                  <c:v>2016-04-22</c:v>
                </c:pt>
                <c:pt idx="3">
                  <c:v>2016-04-23</c:v>
                </c:pt>
                <c:pt idx="4">
                  <c:v>2016-04-24</c:v>
                </c:pt>
                <c:pt idx="5">
                  <c:v>2016-04-25</c:v>
                </c:pt>
                <c:pt idx="6">
                  <c:v>2016-04-26</c:v>
                </c:pt>
                <c:pt idx="7">
                  <c:v>2016-04-27</c:v>
                </c:pt>
                <c:pt idx="8">
                  <c:v>2016-04-28</c:v>
                </c:pt>
                <c:pt idx="9">
                  <c:v>2016-04-29</c:v>
                </c:pt>
                <c:pt idx="10">
                  <c:v>2016-04-30</c:v>
                </c:pt>
                <c:pt idx="11">
                  <c:v>2016-05-01</c:v>
                </c:pt>
                <c:pt idx="12">
                  <c:v>2016-05-02</c:v>
                </c:pt>
                <c:pt idx="13">
                  <c:v>2016-05-03</c:v>
                </c:pt>
                <c:pt idx="14">
                  <c:v>2016-05-04</c:v>
                </c:pt>
                <c:pt idx="15">
                  <c:v>2016-05-05</c:v>
                </c:pt>
                <c:pt idx="16">
                  <c:v>2016-05-06</c:v>
                </c:pt>
                <c:pt idx="17">
                  <c:v>2016-05-07</c:v>
                </c:pt>
                <c:pt idx="18">
                  <c:v>2016-05-08</c:v>
                </c:pt>
                <c:pt idx="19">
                  <c:v>2016-05-09</c:v>
                </c:pt>
                <c:pt idx="20">
                  <c:v>2016-05-10</c:v>
                </c:pt>
                <c:pt idx="21">
                  <c:v>2016-05-11</c:v>
                </c:pt>
                <c:pt idx="22">
                  <c:v>2016-05-12</c:v>
                </c:pt>
                <c:pt idx="23">
                  <c:v>2016-05-13</c:v>
                </c:pt>
                <c:pt idx="24">
                  <c:v>2016-05-14</c:v>
                </c:pt>
                <c:pt idx="25">
                  <c:v>2016-05-15</c:v>
                </c:pt>
                <c:pt idx="26">
                  <c:v>2016-05-16</c:v>
                </c:pt>
                <c:pt idx="27">
                  <c:v>2016-05-17</c:v>
                </c:pt>
                <c:pt idx="28">
                  <c:v>2016-05-18</c:v>
                </c:pt>
                <c:pt idx="29">
                  <c:v>2016-05-19</c:v>
                </c:pt>
                <c:pt idx="30">
                  <c:v>2016-05-20</c:v>
                </c:pt>
                <c:pt idx="31">
                  <c:v>2016-05-21</c:v>
                </c:pt>
                <c:pt idx="32">
                  <c:v>2016-05-22</c:v>
                </c:pt>
                <c:pt idx="33">
                  <c:v>2016-05-23</c:v>
                </c:pt>
                <c:pt idx="34">
                  <c:v>2016-05-24</c:v>
                </c:pt>
                <c:pt idx="35">
                  <c:v>2016-05-25</c:v>
                </c:pt>
                <c:pt idx="36">
                  <c:v>2016-05-26</c:v>
                </c:pt>
                <c:pt idx="37">
                  <c:v>2016-05-27</c:v>
                </c:pt>
                <c:pt idx="38">
                  <c:v>2016-05-28</c:v>
                </c:pt>
                <c:pt idx="39">
                  <c:v>2016-05-29</c:v>
                </c:pt>
                <c:pt idx="40">
                  <c:v>2016-05-30</c:v>
                </c:pt>
                <c:pt idx="41">
                  <c:v>2016-05-31</c:v>
                </c:pt>
              </c:strCache>
            </c:strRef>
          </c:cat>
          <c:val>
            <c:numRef>
              <c:f>Sheet3!$C$2:$C$43</c:f>
              <c:numCache>
                <c:formatCode>General</c:formatCode>
                <c:ptCount val="42"/>
                <c:pt idx="0">
                  <c:v>12.166666666666666</c:v>
                </c:pt>
                <c:pt idx="1">
                  <c:v>10</c:v>
                </c:pt>
                <c:pt idx="2">
                  <c:v>18.632653061224488</c:v>
                </c:pt>
                <c:pt idx="3">
                  <c:v>14.784313725490197</c:v>
                </c:pt>
                <c:pt idx="4">
                  <c:v>10</c:v>
                </c:pt>
                <c:pt idx="5">
                  <c:v>11.161290322580646</c:v>
                </c:pt>
                <c:pt idx="6">
                  <c:v>11.05</c:v>
                </c:pt>
                <c:pt idx="7">
                  <c:v>13</c:v>
                </c:pt>
                <c:pt idx="8">
                  <c:v>15.795454545454545</c:v>
                </c:pt>
                <c:pt idx="9">
                  <c:v>13.365853658536585</c:v>
                </c:pt>
                <c:pt idx="10">
                  <c:v>14.386363636363637</c:v>
                </c:pt>
                <c:pt idx="11">
                  <c:v>13.96</c:v>
                </c:pt>
                <c:pt idx="12">
                  <c:v>8.6486486486486491</c:v>
                </c:pt>
                <c:pt idx="13">
                  <c:v>15.558823529411764</c:v>
                </c:pt>
                <c:pt idx="14">
                  <c:v>13.875</c:v>
                </c:pt>
                <c:pt idx="15">
                  <c:v>11.043478260869565</c:v>
                </c:pt>
                <c:pt idx="16">
                  <c:v>10.317073170731707</c:v>
                </c:pt>
                <c:pt idx="17">
                  <c:v>13.487804878048781</c:v>
                </c:pt>
                <c:pt idx="18">
                  <c:v>11.777777777777779</c:v>
                </c:pt>
                <c:pt idx="19">
                  <c:v>8.08</c:v>
                </c:pt>
                <c:pt idx="20">
                  <c:v>5.8636363636363633</c:v>
                </c:pt>
                <c:pt idx="21">
                  <c:v>11.454545454545455</c:v>
                </c:pt>
                <c:pt idx="22">
                  <c:v>9.6071428571428577</c:v>
                </c:pt>
                <c:pt idx="23">
                  <c:v>15</c:v>
                </c:pt>
                <c:pt idx="24">
                  <c:v>18.521739130434781</c:v>
                </c:pt>
                <c:pt idx="25">
                  <c:v>14.76923076923077</c:v>
                </c:pt>
                <c:pt idx="26">
                  <c:v>9.3636363636363633</c:v>
                </c:pt>
                <c:pt idx="27">
                  <c:v>8.4117647058823533</c:v>
                </c:pt>
                <c:pt idx="28">
                  <c:v>9.625</c:v>
                </c:pt>
                <c:pt idx="29">
                  <c:v>10.19047619047619</c:v>
                </c:pt>
                <c:pt idx="30">
                  <c:v>16.954545454545453</c:v>
                </c:pt>
                <c:pt idx="31">
                  <c:v>19.84</c:v>
                </c:pt>
                <c:pt idx="32">
                  <c:v>16.46153846153846</c:v>
                </c:pt>
                <c:pt idx="33">
                  <c:v>5.9285714285714288</c:v>
                </c:pt>
                <c:pt idx="34">
                  <c:v>9.5294117647058822</c:v>
                </c:pt>
                <c:pt idx="35">
                  <c:v>14.588235294117647</c:v>
                </c:pt>
                <c:pt idx="36">
                  <c:v>7</c:v>
                </c:pt>
                <c:pt idx="37">
                  <c:v>17.315789473684209</c:v>
                </c:pt>
                <c:pt idx="38">
                  <c:v>19.888888888888889</c:v>
                </c:pt>
                <c:pt idx="39">
                  <c:v>9.5</c:v>
                </c:pt>
                <c:pt idx="40">
                  <c:v>11.636363636363637</c:v>
                </c:pt>
                <c:pt idx="41">
                  <c:v>10.384615384615385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CD-406A-9640-6033AB953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711424"/>
        <c:axId val="121713616"/>
      </c:lineChart>
      <c:catAx>
        <c:axId val="20171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13616"/>
        <c:crosses val="autoZero"/>
        <c:auto val="1"/>
        <c:lblAlgn val="ctr"/>
        <c:lblOffset val="100"/>
        <c:noMultiLvlLbl val="0"/>
      </c:catAx>
      <c:valAx>
        <c:axId val="12171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1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</a:rPr>
              <a:t>History</a:t>
            </a:r>
            <a:r>
              <a:rPr lang="en-US" sz="2400" b="0" dirty="0"/>
              <a:t> Vs 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</a:rPr>
              <a:t>Forecast</a:t>
            </a:r>
            <a:r>
              <a:rPr lang="en-US" sz="2400" b="0" dirty="0"/>
              <a:t>(Visits/Restaurant)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[Prediction_EDa.xlsx]HistVsFC!$B$1</c:f>
              <c:strCache>
                <c:ptCount val="1"/>
                <c:pt idx="0">
                  <c:v>2016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[Prediction_EDa.xlsx]HistVsFC!$A$2:$A$40</c:f>
              <c:numCache>
                <c:formatCode>d\-mmm</c:formatCode>
                <c:ptCount val="39"/>
                <c:pt idx="0">
                  <c:v>42848</c:v>
                </c:pt>
                <c:pt idx="1">
                  <c:v>42849</c:v>
                </c:pt>
                <c:pt idx="2">
                  <c:v>42850</c:v>
                </c:pt>
                <c:pt idx="3">
                  <c:v>42851</c:v>
                </c:pt>
                <c:pt idx="4">
                  <c:v>42852</c:v>
                </c:pt>
                <c:pt idx="5">
                  <c:v>42853</c:v>
                </c:pt>
                <c:pt idx="6">
                  <c:v>42854</c:v>
                </c:pt>
                <c:pt idx="7">
                  <c:v>42855</c:v>
                </c:pt>
                <c:pt idx="8">
                  <c:v>42856</c:v>
                </c:pt>
                <c:pt idx="9">
                  <c:v>42857</c:v>
                </c:pt>
                <c:pt idx="10">
                  <c:v>42858</c:v>
                </c:pt>
                <c:pt idx="11">
                  <c:v>42859</c:v>
                </c:pt>
                <c:pt idx="12">
                  <c:v>42860</c:v>
                </c:pt>
                <c:pt idx="13">
                  <c:v>42861</c:v>
                </c:pt>
                <c:pt idx="14">
                  <c:v>42862</c:v>
                </c:pt>
                <c:pt idx="15">
                  <c:v>42863</c:v>
                </c:pt>
                <c:pt idx="16">
                  <c:v>42864</c:v>
                </c:pt>
                <c:pt idx="17">
                  <c:v>42865</c:v>
                </c:pt>
                <c:pt idx="18">
                  <c:v>42866</c:v>
                </c:pt>
                <c:pt idx="19">
                  <c:v>42867</c:v>
                </c:pt>
                <c:pt idx="20">
                  <c:v>42868</c:v>
                </c:pt>
                <c:pt idx="21">
                  <c:v>42869</c:v>
                </c:pt>
                <c:pt idx="22">
                  <c:v>42870</c:v>
                </c:pt>
                <c:pt idx="23">
                  <c:v>42871</c:v>
                </c:pt>
                <c:pt idx="24">
                  <c:v>42872</c:v>
                </c:pt>
                <c:pt idx="25">
                  <c:v>42873</c:v>
                </c:pt>
                <c:pt idx="26">
                  <c:v>42874</c:v>
                </c:pt>
                <c:pt idx="27">
                  <c:v>42875</c:v>
                </c:pt>
                <c:pt idx="28">
                  <c:v>42876</c:v>
                </c:pt>
                <c:pt idx="29">
                  <c:v>42877</c:v>
                </c:pt>
                <c:pt idx="30">
                  <c:v>42878</c:v>
                </c:pt>
                <c:pt idx="31">
                  <c:v>42879</c:v>
                </c:pt>
                <c:pt idx="32">
                  <c:v>42880</c:v>
                </c:pt>
                <c:pt idx="33">
                  <c:v>42881</c:v>
                </c:pt>
                <c:pt idx="34">
                  <c:v>42882</c:v>
                </c:pt>
                <c:pt idx="35">
                  <c:v>42883</c:v>
                </c:pt>
                <c:pt idx="36">
                  <c:v>42884</c:v>
                </c:pt>
                <c:pt idx="37">
                  <c:v>42885</c:v>
                </c:pt>
                <c:pt idx="38">
                  <c:v>42886</c:v>
                </c:pt>
              </c:numCache>
            </c:numRef>
          </c:cat>
          <c:val>
            <c:numRef>
              <c:f>[Prediction_EDa.xlsx]HistVsFC!$B$2:$B$40</c:f>
              <c:numCache>
                <c:formatCode>General</c:formatCode>
                <c:ptCount val="39"/>
                <c:pt idx="0">
                  <c:v>28.416382252559728</c:v>
                </c:pt>
                <c:pt idx="1">
                  <c:v>24.557077625570777</c:v>
                </c:pt>
                <c:pt idx="2">
                  <c:v>18.152892561983471</c:v>
                </c:pt>
                <c:pt idx="3">
                  <c:v>20.435714285714287</c:v>
                </c:pt>
                <c:pt idx="4">
                  <c:v>20.017605633802816</c:v>
                </c:pt>
                <c:pt idx="5">
                  <c:v>23.363636363636363</c:v>
                </c:pt>
                <c:pt idx="6">
                  <c:v>27.960714285714285</c:v>
                </c:pt>
                <c:pt idx="7">
                  <c:v>27.024999999999999</c:v>
                </c:pt>
                <c:pt idx="8">
                  <c:v>27.838565022421523</c:v>
                </c:pt>
                <c:pt idx="9">
                  <c:v>23.403292181069958</c:v>
                </c:pt>
                <c:pt idx="10">
                  <c:v>27.864541832669321</c:v>
                </c:pt>
                <c:pt idx="11">
                  <c:v>29.136752136752136</c:v>
                </c:pt>
                <c:pt idx="12">
                  <c:v>24.826271186440678</c:v>
                </c:pt>
                <c:pt idx="13">
                  <c:v>17.515254237288136</c:v>
                </c:pt>
                <c:pt idx="14">
                  <c:v>24.978723404255319</c:v>
                </c:pt>
                <c:pt idx="15">
                  <c:v>24.535714285714285</c:v>
                </c:pt>
                <c:pt idx="16">
                  <c:v>15.254385964912281</c:v>
                </c:pt>
                <c:pt idx="17">
                  <c:v>15.760299625468164</c:v>
                </c:pt>
                <c:pt idx="18">
                  <c:v>18.137037037037036</c:v>
                </c:pt>
                <c:pt idx="19">
                  <c:v>19.52112676056338</c:v>
                </c:pt>
                <c:pt idx="20">
                  <c:v>24.042904290429043</c:v>
                </c:pt>
                <c:pt idx="21">
                  <c:v>27.838487972508592</c:v>
                </c:pt>
                <c:pt idx="22">
                  <c:v>25.065727699530516</c:v>
                </c:pt>
                <c:pt idx="23">
                  <c:v>16.162393162393162</c:v>
                </c:pt>
                <c:pt idx="24">
                  <c:v>16.536764705882351</c:v>
                </c:pt>
                <c:pt idx="25">
                  <c:v>18.975352112676056</c:v>
                </c:pt>
                <c:pt idx="26">
                  <c:v>19.461267605633804</c:v>
                </c:pt>
                <c:pt idx="27">
                  <c:v>23.960264900662253</c:v>
                </c:pt>
                <c:pt idx="28">
                  <c:v>29.2</c:v>
                </c:pt>
                <c:pt idx="29">
                  <c:v>24.045662100456621</c:v>
                </c:pt>
                <c:pt idx="30">
                  <c:v>17.506224066390043</c:v>
                </c:pt>
                <c:pt idx="31">
                  <c:v>17.324817518248175</c:v>
                </c:pt>
                <c:pt idx="32">
                  <c:v>19.469964664310954</c:v>
                </c:pt>
                <c:pt idx="33">
                  <c:v>20.465277777777779</c:v>
                </c:pt>
                <c:pt idx="34">
                  <c:v>23.596026490066226</c:v>
                </c:pt>
                <c:pt idx="35">
                  <c:v>28.245791245791246</c:v>
                </c:pt>
                <c:pt idx="36">
                  <c:v>26.27927927927928</c:v>
                </c:pt>
                <c:pt idx="37">
                  <c:v>17.670886075949365</c:v>
                </c:pt>
                <c:pt idx="38">
                  <c:v>18.636042402826856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B3-2F41-8409-D4532C0B981E}"/>
            </c:ext>
          </c:extLst>
        </c:ser>
        <c:ser>
          <c:idx val="1"/>
          <c:order val="1"/>
          <c:tx>
            <c:strRef>
              <c:f>[Prediction_EDa.xlsx]HistVsFC!$C$1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[Prediction_EDa.xlsx]HistVsFC!$A$2:$A$40</c:f>
              <c:numCache>
                <c:formatCode>d\-mmm</c:formatCode>
                <c:ptCount val="39"/>
                <c:pt idx="0">
                  <c:v>42848</c:v>
                </c:pt>
                <c:pt idx="1">
                  <c:v>42849</c:v>
                </c:pt>
                <c:pt idx="2">
                  <c:v>42850</c:v>
                </c:pt>
                <c:pt idx="3">
                  <c:v>42851</c:v>
                </c:pt>
                <c:pt idx="4">
                  <c:v>42852</c:v>
                </c:pt>
                <c:pt idx="5">
                  <c:v>42853</c:v>
                </c:pt>
                <c:pt idx="6">
                  <c:v>42854</c:v>
                </c:pt>
                <c:pt idx="7">
                  <c:v>42855</c:v>
                </c:pt>
                <c:pt idx="8">
                  <c:v>42856</c:v>
                </c:pt>
                <c:pt idx="9">
                  <c:v>42857</c:v>
                </c:pt>
                <c:pt idx="10">
                  <c:v>42858</c:v>
                </c:pt>
                <c:pt idx="11">
                  <c:v>42859</c:v>
                </c:pt>
                <c:pt idx="12">
                  <c:v>42860</c:v>
                </c:pt>
                <c:pt idx="13">
                  <c:v>42861</c:v>
                </c:pt>
                <c:pt idx="14">
                  <c:v>42862</c:v>
                </c:pt>
                <c:pt idx="15">
                  <c:v>42863</c:v>
                </c:pt>
                <c:pt idx="16">
                  <c:v>42864</c:v>
                </c:pt>
                <c:pt idx="17">
                  <c:v>42865</c:v>
                </c:pt>
                <c:pt idx="18">
                  <c:v>42866</c:v>
                </c:pt>
                <c:pt idx="19">
                  <c:v>42867</c:v>
                </c:pt>
                <c:pt idx="20">
                  <c:v>42868</c:v>
                </c:pt>
                <c:pt idx="21">
                  <c:v>42869</c:v>
                </c:pt>
                <c:pt idx="22">
                  <c:v>42870</c:v>
                </c:pt>
                <c:pt idx="23">
                  <c:v>42871</c:v>
                </c:pt>
                <c:pt idx="24">
                  <c:v>42872</c:v>
                </c:pt>
                <c:pt idx="25">
                  <c:v>42873</c:v>
                </c:pt>
                <c:pt idx="26">
                  <c:v>42874</c:v>
                </c:pt>
                <c:pt idx="27">
                  <c:v>42875</c:v>
                </c:pt>
                <c:pt idx="28">
                  <c:v>42876</c:v>
                </c:pt>
                <c:pt idx="29">
                  <c:v>42877</c:v>
                </c:pt>
                <c:pt idx="30">
                  <c:v>42878</c:v>
                </c:pt>
                <c:pt idx="31">
                  <c:v>42879</c:v>
                </c:pt>
                <c:pt idx="32">
                  <c:v>42880</c:v>
                </c:pt>
                <c:pt idx="33">
                  <c:v>42881</c:v>
                </c:pt>
                <c:pt idx="34">
                  <c:v>42882</c:v>
                </c:pt>
                <c:pt idx="35">
                  <c:v>42883</c:v>
                </c:pt>
                <c:pt idx="36">
                  <c:v>42884</c:v>
                </c:pt>
                <c:pt idx="37">
                  <c:v>42885</c:v>
                </c:pt>
                <c:pt idx="38">
                  <c:v>42886</c:v>
                </c:pt>
              </c:numCache>
            </c:numRef>
          </c:cat>
          <c:val>
            <c:numRef>
              <c:f>[Prediction_EDa.xlsx]HistVsFC!$C$2:$C$40</c:f>
              <c:numCache>
                <c:formatCode>General</c:formatCode>
                <c:ptCount val="39"/>
                <c:pt idx="0">
                  <c:v>19.928559570909876</c:v>
                </c:pt>
                <c:pt idx="1">
                  <c:v>14.455797240058468</c:v>
                </c:pt>
                <c:pt idx="2">
                  <c:v>16.816688305876955</c:v>
                </c:pt>
                <c:pt idx="3">
                  <c:v>18.444294477783213</c:v>
                </c:pt>
                <c:pt idx="4">
                  <c:v>18.291302858088898</c:v>
                </c:pt>
                <c:pt idx="5">
                  <c:v>23.214001816113282</c:v>
                </c:pt>
                <c:pt idx="6">
                  <c:v>18.899047038096221</c:v>
                </c:pt>
                <c:pt idx="7">
                  <c:v>19.9794780861011</c:v>
                </c:pt>
                <c:pt idx="8">
                  <c:v>14.376328963649211</c:v>
                </c:pt>
                <c:pt idx="9">
                  <c:v>16.538406718900131</c:v>
                </c:pt>
                <c:pt idx="10">
                  <c:v>14.162578733943958</c:v>
                </c:pt>
                <c:pt idx="11">
                  <c:v>20.213868718051138</c:v>
                </c:pt>
                <c:pt idx="12">
                  <c:v>20.149161205728362</c:v>
                </c:pt>
                <c:pt idx="13">
                  <c:v>26.144801940042655</c:v>
                </c:pt>
                <c:pt idx="14">
                  <c:v>19.706564312884282</c:v>
                </c:pt>
                <c:pt idx="15">
                  <c:v>14.694592799756396</c:v>
                </c:pt>
                <c:pt idx="16">
                  <c:v>16.495629217674786</c:v>
                </c:pt>
                <c:pt idx="17">
                  <c:v>18.289955075409239</c:v>
                </c:pt>
                <c:pt idx="18">
                  <c:v>18.218009160342248</c:v>
                </c:pt>
                <c:pt idx="19">
                  <c:v>22.910829729171727</c:v>
                </c:pt>
                <c:pt idx="20">
                  <c:v>26.112386434138823</c:v>
                </c:pt>
                <c:pt idx="21">
                  <c:v>19.722028808837997</c:v>
                </c:pt>
                <c:pt idx="22">
                  <c:v>14.416001955789293</c:v>
                </c:pt>
                <c:pt idx="23">
                  <c:v>16.50389510032036</c:v>
                </c:pt>
                <c:pt idx="24">
                  <c:v>18.313825167036544</c:v>
                </c:pt>
                <c:pt idx="25">
                  <c:v>18.172340708533483</c:v>
                </c:pt>
                <c:pt idx="26">
                  <c:v>22.916560998702806</c:v>
                </c:pt>
                <c:pt idx="27">
                  <c:v>26.23779597769061</c:v>
                </c:pt>
                <c:pt idx="28">
                  <c:v>19.837479812227759</c:v>
                </c:pt>
                <c:pt idx="29">
                  <c:v>14.54188257254812</c:v>
                </c:pt>
                <c:pt idx="30">
                  <c:v>16.627406008644328</c:v>
                </c:pt>
                <c:pt idx="31">
                  <c:v>18.387569463109628</c:v>
                </c:pt>
                <c:pt idx="32">
                  <c:v>18.227020488126669</c:v>
                </c:pt>
                <c:pt idx="33">
                  <c:v>22.825891854527406</c:v>
                </c:pt>
                <c:pt idx="34">
                  <c:v>26.192764397147378</c:v>
                </c:pt>
                <c:pt idx="35">
                  <c:v>19.791172894848962</c:v>
                </c:pt>
                <c:pt idx="36">
                  <c:v>14.535967277130336</c:v>
                </c:pt>
                <c:pt idx="37">
                  <c:v>16.630911122467722</c:v>
                </c:pt>
                <c:pt idx="38">
                  <c:v>18.43943624926186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B3-2F41-8409-D4532C0B98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1691135"/>
        <c:axId val="1718385903"/>
      </c:lineChart>
      <c:dateAx>
        <c:axId val="1461691135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385903"/>
        <c:crosses val="autoZero"/>
        <c:auto val="1"/>
        <c:lblOffset val="100"/>
        <c:baseTimeUnit val="days"/>
      </c:dateAx>
      <c:valAx>
        <c:axId val="171838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691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5.svg"/><Relationship Id="rId1" Type="http://schemas.openxmlformats.org/officeDocument/2006/relationships/image" Target="../media/image24.png"/><Relationship Id="rId6" Type="http://schemas.openxmlformats.org/officeDocument/2006/relationships/image" Target="../media/image19.svg"/><Relationship Id="rId5" Type="http://schemas.openxmlformats.org/officeDocument/2006/relationships/image" Target="../media/image26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35.png"/><Relationship Id="rId6" Type="http://schemas.openxmlformats.org/officeDocument/2006/relationships/image" Target="../media/image34.svg"/><Relationship Id="rId5" Type="http://schemas.openxmlformats.org/officeDocument/2006/relationships/image" Target="../media/image36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1.svg"/><Relationship Id="rId1" Type="http://schemas.openxmlformats.org/officeDocument/2006/relationships/image" Target="../media/image46.png"/><Relationship Id="rId6" Type="http://schemas.openxmlformats.org/officeDocument/2006/relationships/image" Target="../media/image45.svg"/><Relationship Id="rId5" Type="http://schemas.openxmlformats.org/officeDocument/2006/relationships/image" Target="../media/image48.png"/><Relationship Id="rId4" Type="http://schemas.openxmlformats.org/officeDocument/2006/relationships/image" Target="../media/image4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0.svg"/><Relationship Id="rId1" Type="http://schemas.openxmlformats.org/officeDocument/2006/relationships/image" Target="../media/image53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F6982-9B88-48FA-B2E2-B123A6C2F8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2746E32-5A11-4A0C-B671-84760C2B6C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Fundamental Question : How many customers to expect each day ? </a:t>
          </a:r>
          <a:endParaRPr lang="en-US" sz="2400" dirty="0"/>
        </a:p>
      </dgm:t>
    </dgm:pt>
    <dgm:pt modelId="{65B2D60C-2680-471E-B9D6-9129D6EEDB22}" type="parTrans" cxnId="{E9E9D87A-F15B-40D5-BE83-700790765896}">
      <dgm:prSet/>
      <dgm:spPr/>
      <dgm:t>
        <a:bodyPr/>
        <a:lstStyle/>
        <a:p>
          <a:endParaRPr lang="en-US"/>
        </a:p>
      </dgm:t>
    </dgm:pt>
    <dgm:pt modelId="{65698340-0A41-4420-B181-B584BF6A6AA7}" type="sibTrans" cxnId="{E9E9D87A-F15B-40D5-BE83-700790765896}">
      <dgm:prSet/>
      <dgm:spPr/>
      <dgm:t>
        <a:bodyPr/>
        <a:lstStyle/>
        <a:p>
          <a:endParaRPr lang="en-US"/>
        </a:p>
      </dgm:t>
    </dgm:pt>
    <dgm:pt modelId="{A6B98461-A432-4669-960B-1D0E683FF1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Potential Benefits : Efficient inventory management, staffing, store design and customer satisfaction.</a:t>
          </a:r>
        </a:p>
      </dgm:t>
    </dgm:pt>
    <dgm:pt modelId="{FFB3A4C6-17F8-441A-BE3F-E990D8AF53FD}" type="parTrans" cxnId="{A50D84E6-AD2F-4F18-85C0-C02BD5C821CC}">
      <dgm:prSet/>
      <dgm:spPr/>
      <dgm:t>
        <a:bodyPr/>
        <a:lstStyle/>
        <a:p>
          <a:endParaRPr lang="en-US"/>
        </a:p>
      </dgm:t>
    </dgm:pt>
    <dgm:pt modelId="{1AFA7BAF-ECB1-491F-989C-4738EF064D5E}" type="sibTrans" cxnId="{A50D84E6-AD2F-4F18-85C0-C02BD5C821CC}">
      <dgm:prSet/>
      <dgm:spPr/>
      <dgm:t>
        <a:bodyPr/>
        <a:lstStyle/>
        <a:p>
          <a:endParaRPr lang="en-US"/>
        </a:p>
      </dgm:t>
    </dgm:pt>
    <dgm:pt modelId="{DAFDA519-CE73-4FDF-8E88-C6407133DD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Task : Forecast restaurant visits for the last week of April 2017 to the end of May 2017</a:t>
          </a:r>
        </a:p>
      </dgm:t>
    </dgm:pt>
    <dgm:pt modelId="{0BD93BB0-B872-4FBA-AFD8-836DE4ED9DCD}" type="parTrans" cxnId="{B52AABAF-7F33-43AB-BCFA-2EC5AB08C52F}">
      <dgm:prSet/>
      <dgm:spPr/>
      <dgm:t>
        <a:bodyPr/>
        <a:lstStyle/>
        <a:p>
          <a:endParaRPr lang="en-US"/>
        </a:p>
      </dgm:t>
    </dgm:pt>
    <dgm:pt modelId="{FE22D6C1-47EA-4541-A021-DE6711E3701E}" type="sibTrans" cxnId="{B52AABAF-7F33-43AB-BCFA-2EC5AB08C52F}">
      <dgm:prSet/>
      <dgm:spPr/>
      <dgm:t>
        <a:bodyPr/>
        <a:lstStyle/>
        <a:p>
          <a:endParaRPr lang="en-US"/>
        </a:p>
      </dgm:t>
    </dgm:pt>
    <dgm:pt modelId="{B65BE893-E110-4F7F-8994-DEDFB9772BA6}" type="pres">
      <dgm:prSet presAssocID="{648F6982-9B88-48FA-B2E2-B123A6C2F89B}" presName="root" presStyleCnt="0">
        <dgm:presLayoutVars>
          <dgm:dir/>
          <dgm:resizeHandles val="exact"/>
        </dgm:presLayoutVars>
      </dgm:prSet>
      <dgm:spPr/>
    </dgm:pt>
    <dgm:pt modelId="{E90E0DA7-E7F7-4750-B9EC-F4657E6BA5AD}" type="pres">
      <dgm:prSet presAssocID="{72746E32-5A11-4A0C-B671-84760C2B6C00}" presName="compNode" presStyleCnt="0"/>
      <dgm:spPr/>
    </dgm:pt>
    <dgm:pt modelId="{E4960220-2489-4C6F-B4B4-E9D603317631}" type="pres">
      <dgm:prSet presAssocID="{72746E32-5A11-4A0C-B671-84760C2B6C00}" presName="bgRect" presStyleLbl="bgShp" presStyleIdx="0" presStyleCnt="3"/>
      <dgm:spPr/>
    </dgm:pt>
    <dgm:pt modelId="{234F408C-C248-4625-A293-4A9586EFB44B}" type="pres">
      <dgm:prSet presAssocID="{72746E32-5A11-4A0C-B671-84760C2B6C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7120549-7F9A-4E21-9BB3-0BBC18F720E2}" type="pres">
      <dgm:prSet presAssocID="{72746E32-5A11-4A0C-B671-84760C2B6C00}" presName="spaceRect" presStyleCnt="0"/>
      <dgm:spPr/>
    </dgm:pt>
    <dgm:pt modelId="{00984E24-2DEE-4A38-A040-C8EBAA638AD2}" type="pres">
      <dgm:prSet presAssocID="{72746E32-5A11-4A0C-B671-84760C2B6C00}" presName="parTx" presStyleLbl="revTx" presStyleIdx="0" presStyleCnt="3">
        <dgm:presLayoutVars>
          <dgm:chMax val="0"/>
          <dgm:chPref val="0"/>
        </dgm:presLayoutVars>
      </dgm:prSet>
      <dgm:spPr/>
    </dgm:pt>
    <dgm:pt modelId="{65566159-F784-4381-A39F-CE3A026D1201}" type="pres">
      <dgm:prSet presAssocID="{65698340-0A41-4420-B181-B584BF6A6AA7}" presName="sibTrans" presStyleCnt="0"/>
      <dgm:spPr/>
    </dgm:pt>
    <dgm:pt modelId="{8AA9F5EF-FD59-484B-A8E0-4EFE67CAB2F6}" type="pres">
      <dgm:prSet presAssocID="{A6B98461-A432-4669-960B-1D0E683FF16B}" presName="compNode" presStyleCnt="0"/>
      <dgm:spPr/>
    </dgm:pt>
    <dgm:pt modelId="{83EA28D3-7EE2-4C98-957F-378C71313032}" type="pres">
      <dgm:prSet presAssocID="{A6B98461-A432-4669-960B-1D0E683FF16B}" presName="bgRect" presStyleLbl="bgShp" presStyleIdx="1" presStyleCnt="3"/>
      <dgm:spPr/>
    </dgm:pt>
    <dgm:pt modelId="{89565DF7-8BBA-45D5-AF63-8258FBF89905}" type="pres">
      <dgm:prSet presAssocID="{A6B98461-A432-4669-960B-1D0E683FF1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D739AE91-EE63-4B55-9E77-B6AE075F0DE6}" type="pres">
      <dgm:prSet presAssocID="{A6B98461-A432-4669-960B-1D0E683FF16B}" presName="spaceRect" presStyleCnt="0"/>
      <dgm:spPr/>
    </dgm:pt>
    <dgm:pt modelId="{5DAC23EB-7CCA-4897-84B0-EC6A5F3A927C}" type="pres">
      <dgm:prSet presAssocID="{A6B98461-A432-4669-960B-1D0E683FF16B}" presName="parTx" presStyleLbl="revTx" presStyleIdx="1" presStyleCnt="3">
        <dgm:presLayoutVars>
          <dgm:chMax val="0"/>
          <dgm:chPref val="0"/>
        </dgm:presLayoutVars>
      </dgm:prSet>
      <dgm:spPr/>
    </dgm:pt>
    <dgm:pt modelId="{D3F1353C-C0C0-44C2-BFB6-C57808C2EC3C}" type="pres">
      <dgm:prSet presAssocID="{1AFA7BAF-ECB1-491F-989C-4738EF064D5E}" presName="sibTrans" presStyleCnt="0"/>
      <dgm:spPr/>
    </dgm:pt>
    <dgm:pt modelId="{2127866F-C90A-4333-AA35-B160CE05D49D}" type="pres">
      <dgm:prSet presAssocID="{DAFDA519-CE73-4FDF-8E88-C6407133DD98}" presName="compNode" presStyleCnt="0"/>
      <dgm:spPr/>
    </dgm:pt>
    <dgm:pt modelId="{CD394096-68EF-4DA7-9E7E-7EE0D8342A4F}" type="pres">
      <dgm:prSet presAssocID="{DAFDA519-CE73-4FDF-8E88-C6407133DD98}" presName="bgRect" presStyleLbl="bgShp" presStyleIdx="2" presStyleCnt="3"/>
      <dgm:spPr/>
    </dgm:pt>
    <dgm:pt modelId="{CA83E007-3F9F-40D2-9314-E82BDF9B4C96}" type="pres">
      <dgm:prSet presAssocID="{DAFDA519-CE73-4FDF-8E88-C6407133DD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0AF0D3A-7CB5-43C0-A6F3-9FC65FC0466C}" type="pres">
      <dgm:prSet presAssocID="{DAFDA519-CE73-4FDF-8E88-C6407133DD98}" presName="spaceRect" presStyleCnt="0"/>
      <dgm:spPr/>
    </dgm:pt>
    <dgm:pt modelId="{9B4DC7AE-DA98-4479-9AA9-B9A563B0F710}" type="pres">
      <dgm:prSet presAssocID="{DAFDA519-CE73-4FDF-8E88-C6407133DD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041F38-8C74-E84C-95F7-BD6F22F054CF}" type="presOf" srcId="{DAFDA519-CE73-4FDF-8E88-C6407133DD98}" destId="{9B4DC7AE-DA98-4479-9AA9-B9A563B0F710}" srcOrd="0" destOrd="0" presId="urn:microsoft.com/office/officeart/2018/2/layout/IconVerticalSolidList"/>
    <dgm:cxn modelId="{9D6F7D79-3EC9-234A-A5EF-90C589C29100}" type="presOf" srcId="{A6B98461-A432-4669-960B-1D0E683FF16B}" destId="{5DAC23EB-7CCA-4897-84B0-EC6A5F3A927C}" srcOrd="0" destOrd="0" presId="urn:microsoft.com/office/officeart/2018/2/layout/IconVerticalSolidList"/>
    <dgm:cxn modelId="{E9E9D87A-F15B-40D5-BE83-700790765896}" srcId="{648F6982-9B88-48FA-B2E2-B123A6C2F89B}" destId="{72746E32-5A11-4A0C-B671-84760C2B6C00}" srcOrd="0" destOrd="0" parTransId="{65B2D60C-2680-471E-B9D6-9129D6EEDB22}" sibTransId="{65698340-0A41-4420-B181-B584BF6A6AA7}"/>
    <dgm:cxn modelId="{BE0FF18D-FB49-C04E-BA6A-124848EFAB15}" type="presOf" srcId="{72746E32-5A11-4A0C-B671-84760C2B6C00}" destId="{00984E24-2DEE-4A38-A040-C8EBAA638AD2}" srcOrd="0" destOrd="0" presId="urn:microsoft.com/office/officeart/2018/2/layout/IconVerticalSolidList"/>
    <dgm:cxn modelId="{B52AABAF-7F33-43AB-BCFA-2EC5AB08C52F}" srcId="{648F6982-9B88-48FA-B2E2-B123A6C2F89B}" destId="{DAFDA519-CE73-4FDF-8E88-C6407133DD98}" srcOrd="2" destOrd="0" parTransId="{0BD93BB0-B872-4FBA-AFD8-836DE4ED9DCD}" sibTransId="{FE22D6C1-47EA-4541-A021-DE6711E3701E}"/>
    <dgm:cxn modelId="{A50D84E6-AD2F-4F18-85C0-C02BD5C821CC}" srcId="{648F6982-9B88-48FA-B2E2-B123A6C2F89B}" destId="{A6B98461-A432-4669-960B-1D0E683FF16B}" srcOrd="1" destOrd="0" parTransId="{FFB3A4C6-17F8-441A-BE3F-E990D8AF53FD}" sibTransId="{1AFA7BAF-ECB1-491F-989C-4738EF064D5E}"/>
    <dgm:cxn modelId="{9DA80BF8-D9D2-A242-98E6-C1BA522CE5BD}" type="presOf" srcId="{648F6982-9B88-48FA-B2E2-B123A6C2F89B}" destId="{B65BE893-E110-4F7F-8994-DEDFB9772BA6}" srcOrd="0" destOrd="0" presId="urn:microsoft.com/office/officeart/2018/2/layout/IconVerticalSolidList"/>
    <dgm:cxn modelId="{FA58FBAC-86E5-9D49-957A-08D35E7D412B}" type="presParOf" srcId="{B65BE893-E110-4F7F-8994-DEDFB9772BA6}" destId="{E90E0DA7-E7F7-4750-B9EC-F4657E6BA5AD}" srcOrd="0" destOrd="0" presId="urn:microsoft.com/office/officeart/2018/2/layout/IconVerticalSolidList"/>
    <dgm:cxn modelId="{88AB4BA5-AB8D-9940-BFF1-FC9CFD66456F}" type="presParOf" srcId="{E90E0DA7-E7F7-4750-B9EC-F4657E6BA5AD}" destId="{E4960220-2489-4C6F-B4B4-E9D603317631}" srcOrd="0" destOrd="0" presId="urn:microsoft.com/office/officeart/2018/2/layout/IconVerticalSolidList"/>
    <dgm:cxn modelId="{C8C800AA-22CB-374E-B7E2-C09A34D456ED}" type="presParOf" srcId="{E90E0DA7-E7F7-4750-B9EC-F4657E6BA5AD}" destId="{234F408C-C248-4625-A293-4A9586EFB44B}" srcOrd="1" destOrd="0" presId="urn:microsoft.com/office/officeart/2018/2/layout/IconVerticalSolidList"/>
    <dgm:cxn modelId="{3CA185DC-3E11-234C-9924-021921B2EC5C}" type="presParOf" srcId="{E90E0DA7-E7F7-4750-B9EC-F4657E6BA5AD}" destId="{77120549-7F9A-4E21-9BB3-0BBC18F720E2}" srcOrd="2" destOrd="0" presId="urn:microsoft.com/office/officeart/2018/2/layout/IconVerticalSolidList"/>
    <dgm:cxn modelId="{5B5EF0BB-9D34-4D40-8950-D8379CF544B9}" type="presParOf" srcId="{E90E0DA7-E7F7-4750-B9EC-F4657E6BA5AD}" destId="{00984E24-2DEE-4A38-A040-C8EBAA638AD2}" srcOrd="3" destOrd="0" presId="urn:microsoft.com/office/officeart/2018/2/layout/IconVerticalSolidList"/>
    <dgm:cxn modelId="{489C0817-A65E-F548-8128-3D92F9E48678}" type="presParOf" srcId="{B65BE893-E110-4F7F-8994-DEDFB9772BA6}" destId="{65566159-F784-4381-A39F-CE3A026D1201}" srcOrd="1" destOrd="0" presId="urn:microsoft.com/office/officeart/2018/2/layout/IconVerticalSolidList"/>
    <dgm:cxn modelId="{3A8F02D1-11E0-9547-90EA-A1EC4DF7E449}" type="presParOf" srcId="{B65BE893-E110-4F7F-8994-DEDFB9772BA6}" destId="{8AA9F5EF-FD59-484B-A8E0-4EFE67CAB2F6}" srcOrd="2" destOrd="0" presId="urn:microsoft.com/office/officeart/2018/2/layout/IconVerticalSolidList"/>
    <dgm:cxn modelId="{0A1DE98C-3A55-7C47-AB89-F37D5A4E6689}" type="presParOf" srcId="{8AA9F5EF-FD59-484B-A8E0-4EFE67CAB2F6}" destId="{83EA28D3-7EE2-4C98-957F-378C71313032}" srcOrd="0" destOrd="0" presId="urn:microsoft.com/office/officeart/2018/2/layout/IconVerticalSolidList"/>
    <dgm:cxn modelId="{D22EAFB6-D58C-784F-8B39-BA15DD228A0D}" type="presParOf" srcId="{8AA9F5EF-FD59-484B-A8E0-4EFE67CAB2F6}" destId="{89565DF7-8BBA-45D5-AF63-8258FBF89905}" srcOrd="1" destOrd="0" presId="urn:microsoft.com/office/officeart/2018/2/layout/IconVerticalSolidList"/>
    <dgm:cxn modelId="{C92E671C-BB46-9444-8DA3-503CB8C45723}" type="presParOf" srcId="{8AA9F5EF-FD59-484B-A8E0-4EFE67CAB2F6}" destId="{D739AE91-EE63-4B55-9E77-B6AE075F0DE6}" srcOrd="2" destOrd="0" presId="urn:microsoft.com/office/officeart/2018/2/layout/IconVerticalSolidList"/>
    <dgm:cxn modelId="{6E8D5ACF-4E2A-F343-AC53-78324B596E06}" type="presParOf" srcId="{8AA9F5EF-FD59-484B-A8E0-4EFE67CAB2F6}" destId="{5DAC23EB-7CCA-4897-84B0-EC6A5F3A927C}" srcOrd="3" destOrd="0" presId="urn:microsoft.com/office/officeart/2018/2/layout/IconVerticalSolidList"/>
    <dgm:cxn modelId="{5504D7D8-9E24-7742-B5E8-90123C41DD44}" type="presParOf" srcId="{B65BE893-E110-4F7F-8994-DEDFB9772BA6}" destId="{D3F1353C-C0C0-44C2-BFB6-C57808C2EC3C}" srcOrd="3" destOrd="0" presId="urn:microsoft.com/office/officeart/2018/2/layout/IconVerticalSolidList"/>
    <dgm:cxn modelId="{D04E4085-19E0-5B43-9CCD-4C8293F05D59}" type="presParOf" srcId="{B65BE893-E110-4F7F-8994-DEDFB9772BA6}" destId="{2127866F-C90A-4333-AA35-B160CE05D49D}" srcOrd="4" destOrd="0" presId="urn:microsoft.com/office/officeart/2018/2/layout/IconVerticalSolidList"/>
    <dgm:cxn modelId="{33FF7688-5EAD-BE4C-BD9E-A21876536466}" type="presParOf" srcId="{2127866F-C90A-4333-AA35-B160CE05D49D}" destId="{CD394096-68EF-4DA7-9E7E-7EE0D8342A4F}" srcOrd="0" destOrd="0" presId="urn:microsoft.com/office/officeart/2018/2/layout/IconVerticalSolidList"/>
    <dgm:cxn modelId="{102CBF00-2159-A746-8810-519EB572C8E0}" type="presParOf" srcId="{2127866F-C90A-4333-AA35-B160CE05D49D}" destId="{CA83E007-3F9F-40D2-9314-E82BDF9B4C96}" srcOrd="1" destOrd="0" presId="urn:microsoft.com/office/officeart/2018/2/layout/IconVerticalSolidList"/>
    <dgm:cxn modelId="{FAC7B6B3-DC5F-2743-B970-48E7BF463134}" type="presParOf" srcId="{2127866F-C90A-4333-AA35-B160CE05D49D}" destId="{60AF0D3A-7CB5-43C0-A6F3-9FC65FC0466C}" srcOrd="2" destOrd="0" presId="urn:microsoft.com/office/officeart/2018/2/layout/IconVerticalSolidList"/>
    <dgm:cxn modelId="{8BD4918C-10D1-D046-8B0A-908C8F5475DA}" type="presParOf" srcId="{2127866F-C90A-4333-AA35-B160CE05D49D}" destId="{9B4DC7AE-DA98-4479-9AA9-B9A563B0F7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1F69A-C2CA-428E-85FC-F722EAB3A3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F847D49-BE3B-4799-BB17-F04509D4F9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accent1"/>
              </a:solidFill>
            </a:rPr>
            <a:t>Visits</a:t>
          </a:r>
          <a:r>
            <a:rPr lang="en-US" sz="2400" dirty="0"/>
            <a:t>: Total of 829 restaurants with visit information at a day level.</a:t>
          </a:r>
        </a:p>
      </dgm:t>
    </dgm:pt>
    <dgm:pt modelId="{AA0C993D-58D7-4B26-85CF-4A2FA441133F}" type="parTrans" cxnId="{3026E18F-6C6A-4444-8BB5-EB6E767894FB}">
      <dgm:prSet/>
      <dgm:spPr/>
      <dgm:t>
        <a:bodyPr/>
        <a:lstStyle/>
        <a:p>
          <a:endParaRPr lang="en-US"/>
        </a:p>
      </dgm:t>
    </dgm:pt>
    <dgm:pt modelId="{AD55A86E-C856-45C7-B89E-EA0166F1B0A2}" type="sibTrans" cxnId="{3026E18F-6C6A-4444-8BB5-EB6E767894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9B849A-7AD7-4472-9F72-E89DB4B177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accent1"/>
              </a:solidFill>
            </a:rPr>
            <a:t>Reservation</a:t>
          </a:r>
          <a:r>
            <a:rPr lang="en-US" sz="2400" dirty="0"/>
            <a:t> : Total of 314 restaurants with reservation information at an hour level</a:t>
          </a:r>
        </a:p>
      </dgm:t>
    </dgm:pt>
    <dgm:pt modelId="{2C1FB4AF-4342-4CCC-9FF7-A6C379ADEE89}" type="parTrans" cxnId="{F13F5635-E16E-4080-BE11-83E69285B377}">
      <dgm:prSet/>
      <dgm:spPr/>
      <dgm:t>
        <a:bodyPr/>
        <a:lstStyle/>
        <a:p>
          <a:endParaRPr lang="en-US"/>
        </a:p>
      </dgm:t>
    </dgm:pt>
    <dgm:pt modelId="{8B73DDB1-A10A-468F-8A08-7726973310CB}" type="sibTrans" cxnId="{F13F5635-E16E-4080-BE11-83E69285B3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82F5B9-9064-4CFB-A6BB-88DC15C6B9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accent1"/>
              </a:solidFill>
            </a:rPr>
            <a:t>Store Information</a:t>
          </a:r>
          <a:r>
            <a:rPr lang="en-US" sz="2400" dirty="0"/>
            <a:t>: 14 genres of restaurants across  108 different locations</a:t>
          </a:r>
        </a:p>
      </dgm:t>
    </dgm:pt>
    <dgm:pt modelId="{220D224E-87AC-4A8B-BFB4-5E593F25AF63}" type="parTrans" cxnId="{5CB7C68A-FF1B-4299-9816-2DE599E3D6BC}">
      <dgm:prSet/>
      <dgm:spPr/>
      <dgm:t>
        <a:bodyPr/>
        <a:lstStyle/>
        <a:p>
          <a:endParaRPr lang="en-US"/>
        </a:p>
      </dgm:t>
    </dgm:pt>
    <dgm:pt modelId="{A113F89F-F919-4471-869C-D18C7478295A}" type="sibTrans" cxnId="{5CB7C68A-FF1B-4299-9816-2DE599E3D6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3487D9-53C4-44A6-928E-D3B9653293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accent1"/>
              </a:solidFill>
            </a:rPr>
            <a:t>Weather*</a:t>
          </a:r>
          <a:r>
            <a:rPr lang="en-US" sz="2400" dirty="0"/>
            <a:t>: Avg Temperature, Precipitation, Snowfall </a:t>
          </a:r>
        </a:p>
        <a:p>
          <a:pPr>
            <a:lnSpc>
              <a:spcPct val="100000"/>
            </a:lnSpc>
          </a:pPr>
          <a:r>
            <a:rPr lang="en-US" sz="2000" i="1" dirty="0"/>
            <a:t>(External Source)</a:t>
          </a:r>
        </a:p>
      </dgm:t>
    </dgm:pt>
    <dgm:pt modelId="{4AEC952D-4D0A-4CCA-9B57-3EFC9AE3693A}" type="parTrans" cxnId="{CFF457CB-807D-4032-8E89-C00532D95919}">
      <dgm:prSet/>
      <dgm:spPr/>
      <dgm:t>
        <a:bodyPr/>
        <a:lstStyle/>
        <a:p>
          <a:endParaRPr lang="en-US"/>
        </a:p>
      </dgm:t>
    </dgm:pt>
    <dgm:pt modelId="{5056B846-603B-49C4-AABC-7F1F1A7554E2}" type="sibTrans" cxnId="{CFF457CB-807D-4032-8E89-C00532D959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5269B1-26C7-4A28-B389-C708339C6E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accent1"/>
              </a:solidFill>
            </a:rPr>
            <a:t>Holidays</a:t>
          </a:r>
          <a:r>
            <a:rPr lang="en-US" sz="2400" dirty="0"/>
            <a:t>: Japanese Holiday Calendar information</a:t>
          </a:r>
        </a:p>
      </dgm:t>
    </dgm:pt>
    <dgm:pt modelId="{A04954E4-FEEA-421A-9A95-39AE9BD35A97}" type="parTrans" cxnId="{0C23F333-A7BA-470E-8C01-41888A006F40}">
      <dgm:prSet/>
      <dgm:spPr/>
      <dgm:t>
        <a:bodyPr/>
        <a:lstStyle/>
        <a:p>
          <a:endParaRPr lang="en-US"/>
        </a:p>
      </dgm:t>
    </dgm:pt>
    <dgm:pt modelId="{D7D974AF-B37D-48B5-9660-2C80E7ECB088}" type="sibTrans" cxnId="{0C23F333-A7BA-470E-8C01-41888A006F40}">
      <dgm:prSet/>
      <dgm:spPr/>
      <dgm:t>
        <a:bodyPr/>
        <a:lstStyle/>
        <a:p>
          <a:endParaRPr lang="en-US"/>
        </a:p>
      </dgm:t>
    </dgm:pt>
    <dgm:pt modelId="{A6C70B67-6CC8-4DAF-8000-89A6B45BD136}" type="pres">
      <dgm:prSet presAssocID="{F851F69A-C2CA-428E-85FC-F722EAB3A300}" presName="root" presStyleCnt="0">
        <dgm:presLayoutVars>
          <dgm:dir/>
          <dgm:resizeHandles val="exact"/>
        </dgm:presLayoutVars>
      </dgm:prSet>
      <dgm:spPr/>
    </dgm:pt>
    <dgm:pt modelId="{F8D8E479-FCB4-4AFD-B548-31C1DE108E9B}" type="pres">
      <dgm:prSet presAssocID="{F851F69A-C2CA-428E-85FC-F722EAB3A300}" presName="container" presStyleCnt="0">
        <dgm:presLayoutVars>
          <dgm:dir/>
          <dgm:resizeHandles val="exact"/>
        </dgm:presLayoutVars>
      </dgm:prSet>
      <dgm:spPr/>
    </dgm:pt>
    <dgm:pt modelId="{3453BBB4-731B-4ED7-8F0D-089D599445D3}" type="pres">
      <dgm:prSet presAssocID="{7F847D49-BE3B-4799-BB17-F04509D4F9E2}" presName="compNode" presStyleCnt="0"/>
      <dgm:spPr/>
    </dgm:pt>
    <dgm:pt modelId="{63821EBE-1816-402B-8540-4FC608135E1D}" type="pres">
      <dgm:prSet presAssocID="{7F847D49-BE3B-4799-BB17-F04509D4F9E2}" presName="iconBgRect" presStyleLbl="bgShp" presStyleIdx="0" presStyleCnt="5"/>
      <dgm:spPr/>
    </dgm:pt>
    <dgm:pt modelId="{6B2E2C0D-01FD-409F-B095-CCD37CBE2179}" type="pres">
      <dgm:prSet presAssocID="{7F847D49-BE3B-4799-BB17-F04509D4F9E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3877C0AE-E01E-4A5D-9604-36ECCC673E85}" type="pres">
      <dgm:prSet presAssocID="{7F847D49-BE3B-4799-BB17-F04509D4F9E2}" presName="spaceRect" presStyleCnt="0"/>
      <dgm:spPr/>
    </dgm:pt>
    <dgm:pt modelId="{77286964-1028-4DA2-8E18-7B5E69DE0A58}" type="pres">
      <dgm:prSet presAssocID="{7F847D49-BE3B-4799-BB17-F04509D4F9E2}" presName="textRect" presStyleLbl="revTx" presStyleIdx="0" presStyleCnt="5">
        <dgm:presLayoutVars>
          <dgm:chMax val="1"/>
          <dgm:chPref val="1"/>
        </dgm:presLayoutVars>
      </dgm:prSet>
      <dgm:spPr/>
    </dgm:pt>
    <dgm:pt modelId="{F1B0C7CD-DB9F-43BA-A28D-AF60096CFDA7}" type="pres">
      <dgm:prSet presAssocID="{AD55A86E-C856-45C7-B89E-EA0166F1B0A2}" presName="sibTrans" presStyleLbl="sibTrans2D1" presStyleIdx="0" presStyleCnt="0"/>
      <dgm:spPr/>
    </dgm:pt>
    <dgm:pt modelId="{32B34E31-8F65-44D0-8A7B-1E545EC5F5E9}" type="pres">
      <dgm:prSet presAssocID="{7E9B849A-7AD7-4472-9F72-E89DB4B1774A}" presName="compNode" presStyleCnt="0"/>
      <dgm:spPr/>
    </dgm:pt>
    <dgm:pt modelId="{60F2D822-8DB1-4B6C-AD1F-145696C2A512}" type="pres">
      <dgm:prSet presAssocID="{7E9B849A-7AD7-4472-9F72-E89DB4B1774A}" presName="iconBgRect" presStyleLbl="bgShp" presStyleIdx="1" presStyleCnt="5"/>
      <dgm:spPr/>
    </dgm:pt>
    <dgm:pt modelId="{E4745029-F818-473C-A13C-2B241AE560E0}" type="pres">
      <dgm:prSet presAssocID="{7E9B849A-7AD7-4472-9F72-E89DB4B1774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66A0FB89-4717-4CB6-95EE-997894B25DDD}" type="pres">
      <dgm:prSet presAssocID="{7E9B849A-7AD7-4472-9F72-E89DB4B1774A}" presName="spaceRect" presStyleCnt="0"/>
      <dgm:spPr/>
    </dgm:pt>
    <dgm:pt modelId="{C2F49D66-1C87-440B-90A0-07CCE6D4AE69}" type="pres">
      <dgm:prSet presAssocID="{7E9B849A-7AD7-4472-9F72-E89DB4B1774A}" presName="textRect" presStyleLbl="revTx" presStyleIdx="1" presStyleCnt="5" custScaleX="106091" custScaleY="157738">
        <dgm:presLayoutVars>
          <dgm:chMax val="1"/>
          <dgm:chPref val="1"/>
        </dgm:presLayoutVars>
      </dgm:prSet>
      <dgm:spPr/>
    </dgm:pt>
    <dgm:pt modelId="{94E306D9-BDAD-4868-A200-236C937EEDE6}" type="pres">
      <dgm:prSet presAssocID="{8B73DDB1-A10A-468F-8A08-7726973310CB}" presName="sibTrans" presStyleLbl="sibTrans2D1" presStyleIdx="0" presStyleCnt="0"/>
      <dgm:spPr/>
    </dgm:pt>
    <dgm:pt modelId="{B9604397-9ED3-44BA-BA7D-50F32CCD417A}" type="pres">
      <dgm:prSet presAssocID="{A582F5B9-9064-4CFB-A6BB-88DC15C6B931}" presName="compNode" presStyleCnt="0"/>
      <dgm:spPr/>
    </dgm:pt>
    <dgm:pt modelId="{19615374-6426-4A2E-8488-C9D0278325B1}" type="pres">
      <dgm:prSet presAssocID="{A582F5B9-9064-4CFB-A6BB-88DC15C6B931}" presName="iconBgRect" presStyleLbl="bgShp" presStyleIdx="2" presStyleCnt="5"/>
      <dgm:spPr/>
    </dgm:pt>
    <dgm:pt modelId="{1122565C-7C89-49DA-8FFF-991E33D00C28}" type="pres">
      <dgm:prSet presAssocID="{A582F5B9-9064-4CFB-A6BB-88DC15C6B93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D264CF0-3739-4A00-BD94-629032B1148C}" type="pres">
      <dgm:prSet presAssocID="{A582F5B9-9064-4CFB-A6BB-88DC15C6B931}" presName="spaceRect" presStyleCnt="0"/>
      <dgm:spPr/>
    </dgm:pt>
    <dgm:pt modelId="{852C46E6-9802-4F26-9FBE-352E21F4309D}" type="pres">
      <dgm:prSet presAssocID="{A582F5B9-9064-4CFB-A6BB-88DC15C6B931}" presName="textRect" presStyleLbl="revTx" presStyleIdx="2" presStyleCnt="5">
        <dgm:presLayoutVars>
          <dgm:chMax val="1"/>
          <dgm:chPref val="1"/>
        </dgm:presLayoutVars>
      </dgm:prSet>
      <dgm:spPr/>
    </dgm:pt>
    <dgm:pt modelId="{7727ED07-FA74-471A-803F-D8E40A8B8BDD}" type="pres">
      <dgm:prSet presAssocID="{A113F89F-F919-4471-869C-D18C7478295A}" presName="sibTrans" presStyleLbl="sibTrans2D1" presStyleIdx="0" presStyleCnt="0"/>
      <dgm:spPr/>
    </dgm:pt>
    <dgm:pt modelId="{EA55C071-1335-42B9-B4BA-CD7F980B060A}" type="pres">
      <dgm:prSet presAssocID="{CC3487D9-53C4-44A6-928E-D3B9653293B5}" presName="compNode" presStyleCnt="0"/>
      <dgm:spPr/>
    </dgm:pt>
    <dgm:pt modelId="{C91317FC-7CD5-4BC7-AF50-1337354DB9E9}" type="pres">
      <dgm:prSet presAssocID="{CC3487D9-53C4-44A6-928E-D3B9653293B5}" presName="iconBgRect" presStyleLbl="bgShp" presStyleIdx="3" presStyleCnt="5"/>
      <dgm:spPr/>
    </dgm:pt>
    <dgm:pt modelId="{F4F070E4-238F-4AD1-87BF-51D5C7DFDC18}" type="pres">
      <dgm:prSet presAssocID="{CC3487D9-53C4-44A6-928E-D3B9653293B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E81AA71A-A27F-4E73-8959-112AA7D910D8}" type="pres">
      <dgm:prSet presAssocID="{CC3487D9-53C4-44A6-928E-D3B9653293B5}" presName="spaceRect" presStyleCnt="0"/>
      <dgm:spPr/>
    </dgm:pt>
    <dgm:pt modelId="{D5FCBFB3-542E-478D-9F53-5FDB746557E4}" type="pres">
      <dgm:prSet presAssocID="{CC3487D9-53C4-44A6-928E-D3B9653293B5}" presName="textRect" presStyleLbl="revTx" presStyleIdx="3" presStyleCnt="5">
        <dgm:presLayoutVars>
          <dgm:chMax val="1"/>
          <dgm:chPref val="1"/>
        </dgm:presLayoutVars>
      </dgm:prSet>
      <dgm:spPr/>
    </dgm:pt>
    <dgm:pt modelId="{DEB94C7B-84C8-44A9-A2B1-DBF92E86DB49}" type="pres">
      <dgm:prSet presAssocID="{5056B846-603B-49C4-AABC-7F1F1A7554E2}" presName="sibTrans" presStyleLbl="sibTrans2D1" presStyleIdx="0" presStyleCnt="0"/>
      <dgm:spPr/>
    </dgm:pt>
    <dgm:pt modelId="{F0A2547C-F19E-4303-9BEF-7FEC6DFEE177}" type="pres">
      <dgm:prSet presAssocID="{E75269B1-26C7-4A28-B389-C708339C6EB7}" presName="compNode" presStyleCnt="0"/>
      <dgm:spPr/>
    </dgm:pt>
    <dgm:pt modelId="{B7C632F4-1FDD-4E09-8837-D882016E7A11}" type="pres">
      <dgm:prSet presAssocID="{E75269B1-26C7-4A28-B389-C708339C6EB7}" presName="iconBgRect" presStyleLbl="bgShp" presStyleIdx="4" presStyleCnt="5"/>
      <dgm:spPr/>
    </dgm:pt>
    <dgm:pt modelId="{916E1EF3-4858-4362-B5BF-62CBC3D7AC6B}" type="pres">
      <dgm:prSet presAssocID="{E75269B1-26C7-4A28-B389-C708339C6EB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liday Tree"/>
        </a:ext>
      </dgm:extLst>
    </dgm:pt>
    <dgm:pt modelId="{2227843F-5982-4C97-9C3F-64815EA5527F}" type="pres">
      <dgm:prSet presAssocID="{E75269B1-26C7-4A28-B389-C708339C6EB7}" presName="spaceRect" presStyleCnt="0"/>
      <dgm:spPr/>
    </dgm:pt>
    <dgm:pt modelId="{9BCC86F6-A2F6-4713-ACF8-E69BA30289B8}" type="pres">
      <dgm:prSet presAssocID="{E75269B1-26C7-4A28-B389-C708339C6EB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BC6E502-3C66-594F-A6E4-0A100FCF9C75}" type="presOf" srcId="{E75269B1-26C7-4A28-B389-C708339C6EB7}" destId="{9BCC86F6-A2F6-4713-ACF8-E69BA30289B8}" srcOrd="0" destOrd="0" presId="urn:microsoft.com/office/officeart/2018/2/layout/IconCircleList"/>
    <dgm:cxn modelId="{0C23F333-A7BA-470E-8C01-41888A006F40}" srcId="{F851F69A-C2CA-428E-85FC-F722EAB3A300}" destId="{E75269B1-26C7-4A28-B389-C708339C6EB7}" srcOrd="4" destOrd="0" parTransId="{A04954E4-FEEA-421A-9A95-39AE9BD35A97}" sibTransId="{D7D974AF-B37D-48B5-9660-2C80E7ECB088}"/>
    <dgm:cxn modelId="{151E7535-9D7E-EE49-B6F3-BB07933F4C08}" type="presOf" srcId="{CC3487D9-53C4-44A6-928E-D3B9653293B5}" destId="{D5FCBFB3-542E-478D-9F53-5FDB746557E4}" srcOrd="0" destOrd="0" presId="urn:microsoft.com/office/officeart/2018/2/layout/IconCircleList"/>
    <dgm:cxn modelId="{F13F5635-E16E-4080-BE11-83E69285B377}" srcId="{F851F69A-C2CA-428E-85FC-F722EAB3A300}" destId="{7E9B849A-7AD7-4472-9F72-E89DB4B1774A}" srcOrd="1" destOrd="0" parTransId="{2C1FB4AF-4342-4CCC-9FF7-A6C379ADEE89}" sibTransId="{8B73DDB1-A10A-468F-8A08-7726973310CB}"/>
    <dgm:cxn modelId="{38A9A63A-A85D-4A4F-BC86-13647B5F7556}" type="presOf" srcId="{8B73DDB1-A10A-468F-8A08-7726973310CB}" destId="{94E306D9-BDAD-4868-A200-236C937EEDE6}" srcOrd="0" destOrd="0" presId="urn:microsoft.com/office/officeart/2018/2/layout/IconCircleList"/>
    <dgm:cxn modelId="{5CB7C68A-FF1B-4299-9816-2DE599E3D6BC}" srcId="{F851F69A-C2CA-428E-85FC-F722EAB3A300}" destId="{A582F5B9-9064-4CFB-A6BB-88DC15C6B931}" srcOrd="2" destOrd="0" parTransId="{220D224E-87AC-4A8B-BFB4-5E593F25AF63}" sibTransId="{A113F89F-F919-4471-869C-D18C7478295A}"/>
    <dgm:cxn modelId="{3026E18F-6C6A-4444-8BB5-EB6E767894FB}" srcId="{F851F69A-C2CA-428E-85FC-F722EAB3A300}" destId="{7F847D49-BE3B-4799-BB17-F04509D4F9E2}" srcOrd="0" destOrd="0" parTransId="{AA0C993D-58D7-4B26-85CF-4A2FA441133F}" sibTransId="{AD55A86E-C856-45C7-B89E-EA0166F1B0A2}"/>
    <dgm:cxn modelId="{2E9C10AD-074F-E14A-875B-EBA72F471C71}" type="presOf" srcId="{7F847D49-BE3B-4799-BB17-F04509D4F9E2}" destId="{77286964-1028-4DA2-8E18-7B5E69DE0A58}" srcOrd="0" destOrd="0" presId="urn:microsoft.com/office/officeart/2018/2/layout/IconCircleList"/>
    <dgm:cxn modelId="{6D2A79B1-0490-B94A-A7EA-39D42405F8C5}" type="presOf" srcId="{A582F5B9-9064-4CFB-A6BB-88DC15C6B931}" destId="{852C46E6-9802-4F26-9FBE-352E21F4309D}" srcOrd="0" destOrd="0" presId="urn:microsoft.com/office/officeart/2018/2/layout/IconCircleList"/>
    <dgm:cxn modelId="{5133F5BA-B26F-F041-8373-5C1F254F1CC5}" type="presOf" srcId="{AD55A86E-C856-45C7-B89E-EA0166F1B0A2}" destId="{F1B0C7CD-DB9F-43BA-A28D-AF60096CFDA7}" srcOrd="0" destOrd="0" presId="urn:microsoft.com/office/officeart/2018/2/layout/IconCircleList"/>
    <dgm:cxn modelId="{CFF457CB-807D-4032-8E89-C00532D95919}" srcId="{F851F69A-C2CA-428E-85FC-F722EAB3A300}" destId="{CC3487D9-53C4-44A6-928E-D3B9653293B5}" srcOrd="3" destOrd="0" parTransId="{4AEC952D-4D0A-4CCA-9B57-3EFC9AE3693A}" sibTransId="{5056B846-603B-49C4-AABC-7F1F1A7554E2}"/>
    <dgm:cxn modelId="{B0F175E0-1C8C-DB4A-B30C-065D88E70DDA}" type="presOf" srcId="{7E9B849A-7AD7-4472-9F72-E89DB4B1774A}" destId="{C2F49D66-1C87-440B-90A0-07CCE6D4AE69}" srcOrd="0" destOrd="0" presId="urn:microsoft.com/office/officeart/2018/2/layout/IconCircleList"/>
    <dgm:cxn modelId="{9FAF30E3-DA70-5949-B3BB-969451C61D51}" type="presOf" srcId="{5056B846-603B-49C4-AABC-7F1F1A7554E2}" destId="{DEB94C7B-84C8-44A9-A2B1-DBF92E86DB49}" srcOrd="0" destOrd="0" presId="urn:microsoft.com/office/officeart/2018/2/layout/IconCircleList"/>
    <dgm:cxn modelId="{F1586FEE-CA7D-4848-9C5C-E58F65C7939E}" type="presOf" srcId="{A113F89F-F919-4471-869C-D18C7478295A}" destId="{7727ED07-FA74-471A-803F-D8E40A8B8BDD}" srcOrd="0" destOrd="0" presId="urn:microsoft.com/office/officeart/2018/2/layout/IconCircleList"/>
    <dgm:cxn modelId="{C1CBB9FE-5A6E-6346-A135-1C4F6D8405B0}" type="presOf" srcId="{F851F69A-C2CA-428E-85FC-F722EAB3A300}" destId="{A6C70B67-6CC8-4DAF-8000-89A6B45BD136}" srcOrd="0" destOrd="0" presId="urn:microsoft.com/office/officeart/2018/2/layout/IconCircleList"/>
    <dgm:cxn modelId="{BC8C9BD3-6BA8-204A-87E0-4631A256795F}" type="presParOf" srcId="{A6C70B67-6CC8-4DAF-8000-89A6B45BD136}" destId="{F8D8E479-FCB4-4AFD-B548-31C1DE108E9B}" srcOrd="0" destOrd="0" presId="urn:microsoft.com/office/officeart/2018/2/layout/IconCircleList"/>
    <dgm:cxn modelId="{F302694B-9757-6541-A880-166CB5799D33}" type="presParOf" srcId="{F8D8E479-FCB4-4AFD-B548-31C1DE108E9B}" destId="{3453BBB4-731B-4ED7-8F0D-089D599445D3}" srcOrd="0" destOrd="0" presId="urn:microsoft.com/office/officeart/2018/2/layout/IconCircleList"/>
    <dgm:cxn modelId="{4A57A689-511F-804E-A9DF-2E2D408D8419}" type="presParOf" srcId="{3453BBB4-731B-4ED7-8F0D-089D599445D3}" destId="{63821EBE-1816-402B-8540-4FC608135E1D}" srcOrd="0" destOrd="0" presId="urn:microsoft.com/office/officeart/2018/2/layout/IconCircleList"/>
    <dgm:cxn modelId="{C342D1C7-7C75-D540-A7DE-C9DC059CB043}" type="presParOf" srcId="{3453BBB4-731B-4ED7-8F0D-089D599445D3}" destId="{6B2E2C0D-01FD-409F-B095-CCD37CBE2179}" srcOrd="1" destOrd="0" presId="urn:microsoft.com/office/officeart/2018/2/layout/IconCircleList"/>
    <dgm:cxn modelId="{C0298811-3AD8-9C49-92F0-2C53BF3385F0}" type="presParOf" srcId="{3453BBB4-731B-4ED7-8F0D-089D599445D3}" destId="{3877C0AE-E01E-4A5D-9604-36ECCC673E85}" srcOrd="2" destOrd="0" presId="urn:microsoft.com/office/officeart/2018/2/layout/IconCircleList"/>
    <dgm:cxn modelId="{D928898E-7069-4542-98B7-6E17C0CFAAC0}" type="presParOf" srcId="{3453BBB4-731B-4ED7-8F0D-089D599445D3}" destId="{77286964-1028-4DA2-8E18-7B5E69DE0A58}" srcOrd="3" destOrd="0" presId="urn:microsoft.com/office/officeart/2018/2/layout/IconCircleList"/>
    <dgm:cxn modelId="{4D8E7FE0-953D-0842-B2B1-6B4329099099}" type="presParOf" srcId="{F8D8E479-FCB4-4AFD-B548-31C1DE108E9B}" destId="{F1B0C7CD-DB9F-43BA-A28D-AF60096CFDA7}" srcOrd="1" destOrd="0" presId="urn:microsoft.com/office/officeart/2018/2/layout/IconCircleList"/>
    <dgm:cxn modelId="{54151319-326A-DF49-8F2C-02BD4070202F}" type="presParOf" srcId="{F8D8E479-FCB4-4AFD-B548-31C1DE108E9B}" destId="{32B34E31-8F65-44D0-8A7B-1E545EC5F5E9}" srcOrd="2" destOrd="0" presId="urn:microsoft.com/office/officeart/2018/2/layout/IconCircleList"/>
    <dgm:cxn modelId="{D4D06890-0CF8-7C41-8A3C-B4688139B49F}" type="presParOf" srcId="{32B34E31-8F65-44D0-8A7B-1E545EC5F5E9}" destId="{60F2D822-8DB1-4B6C-AD1F-145696C2A512}" srcOrd="0" destOrd="0" presId="urn:microsoft.com/office/officeart/2018/2/layout/IconCircleList"/>
    <dgm:cxn modelId="{9074F029-806B-AC4A-AA23-E499B4DF34DB}" type="presParOf" srcId="{32B34E31-8F65-44D0-8A7B-1E545EC5F5E9}" destId="{E4745029-F818-473C-A13C-2B241AE560E0}" srcOrd="1" destOrd="0" presId="urn:microsoft.com/office/officeart/2018/2/layout/IconCircleList"/>
    <dgm:cxn modelId="{E3A14406-F1B3-9744-A30E-EFA3B7042199}" type="presParOf" srcId="{32B34E31-8F65-44D0-8A7B-1E545EC5F5E9}" destId="{66A0FB89-4717-4CB6-95EE-997894B25DDD}" srcOrd="2" destOrd="0" presId="urn:microsoft.com/office/officeart/2018/2/layout/IconCircleList"/>
    <dgm:cxn modelId="{8DA6463F-CF45-9940-A837-02F012187251}" type="presParOf" srcId="{32B34E31-8F65-44D0-8A7B-1E545EC5F5E9}" destId="{C2F49D66-1C87-440B-90A0-07CCE6D4AE69}" srcOrd="3" destOrd="0" presId="urn:microsoft.com/office/officeart/2018/2/layout/IconCircleList"/>
    <dgm:cxn modelId="{BE076A00-1642-834C-BF8E-A43D6FF3905D}" type="presParOf" srcId="{F8D8E479-FCB4-4AFD-B548-31C1DE108E9B}" destId="{94E306D9-BDAD-4868-A200-236C937EEDE6}" srcOrd="3" destOrd="0" presId="urn:microsoft.com/office/officeart/2018/2/layout/IconCircleList"/>
    <dgm:cxn modelId="{1F53CB45-D88B-4142-A69F-9C1DDA8253E8}" type="presParOf" srcId="{F8D8E479-FCB4-4AFD-B548-31C1DE108E9B}" destId="{B9604397-9ED3-44BA-BA7D-50F32CCD417A}" srcOrd="4" destOrd="0" presId="urn:microsoft.com/office/officeart/2018/2/layout/IconCircleList"/>
    <dgm:cxn modelId="{1180AF22-B9B1-0B41-A74D-5940AD92DC7B}" type="presParOf" srcId="{B9604397-9ED3-44BA-BA7D-50F32CCD417A}" destId="{19615374-6426-4A2E-8488-C9D0278325B1}" srcOrd="0" destOrd="0" presId="urn:microsoft.com/office/officeart/2018/2/layout/IconCircleList"/>
    <dgm:cxn modelId="{E228F445-BB2D-EA4B-8595-B70685002C10}" type="presParOf" srcId="{B9604397-9ED3-44BA-BA7D-50F32CCD417A}" destId="{1122565C-7C89-49DA-8FFF-991E33D00C28}" srcOrd="1" destOrd="0" presId="urn:microsoft.com/office/officeart/2018/2/layout/IconCircleList"/>
    <dgm:cxn modelId="{894C83EE-3E6F-CA42-BA84-A712D654C965}" type="presParOf" srcId="{B9604397-9ED3-44BA-BA7D-50F32CCD417A}" destId="{7D264CF0-3739-4A00-BD94-629032B1148C}" srcOrd="2" destOrd="0" presId="urn:microsoft.com/office/officeart/2018/2/layout/IconCircleList"/>
    <dgm:cxn modelId="{187F8C10-D41D-9F4E-B165-4B9242CAF40E}" type="presParOf" srcId="{B9604397-9ED3-44BA-BA7D-50F32CCD417A}" destId="{852C46E6-9802-4F26-9FBE-352E21F4309D}" srcOrd="3" destOrd="0" presId="urn:microsoft.com/office/officeart/2018/2/layout/IconCircleList"/>
    <dgm:cxn modelId="{BF07D028-D9C8-0F4F-9CA5-3F0E11F991F4}" type="presParOf" srcId="{F8D8E479-FCB4-4AFD-B548-31C1DE108E9B}" destId="{7727ED07-FA74-471A-803F-D8E40A8B8BDD}" srcOrd="5" destOrd="0" presId="urn:microsoft.com/office/officeart/2018/2/layout/IconCircleList"/>
    <dgm:cxn modelId="{365658BE-B2EF-7346-B9EA-0B88FE1760FC}" type="presParOf" srcId="{F8D8E479-FCB4-4AFD-B548-31C1DE108E9B}" destId="{EA55C071-1335-42B9-B4BA-CD7F980B060A}" srcOrd="6" destOrd="0" presId="urn:microsoft.com/office/officeart/2018/2/layout/IconCircleList"/>
    <dgm:cxn modelId="{8556B554-7C6A-E544-83F5-1961D9092EA1}" type="presParOf" srcId="{EA55C071-1335-42B9-B4BA-CD7F980B060A}" destId="{C91317FC-7CD5-4BC7-AF50-1337354DB9E9}" srcOrd="0" destOrd="0" presId="urn:microsoft.com/office/officeart/2018/2/layout/IconCircleList"/>
    <dgm:cxn modelId="{1F8C445F-4CEB-6B41-9B0E-93D70D439094}" type="presParOf" srcId="{EA55C071-1335-42B9-B4BA-CD7F980B060A}" destId="{F4F070E4-238F-4AD1-87BF-51D5C7DFDC18}" srcOrd="1" destOrd="0" presId="urn:microsoft.com/office/officeart/2018/2/layout/IconCircleList"/>
    <dgm:cxn modelId="{28269996-F44A-8940-8DB5-19068E76F93E}" type="presParOf" srcId="{EA55C071-1335-42B9-B4BA-CD7F980B060A}" destId="{E81AA71A-A27F-4E73-8959-112AA7D910D8}" srcOrd="2" destOrd="0" presId="urn:microsoft.com/office/officeart/2018/2/layout/IconCircleList"/>
    <dgm:cxn modelId="{BB2169CC-9232-6247-B62B-4A49E8F3AF03}" type="presParOf" srcId="{EA55C071-1335-42B9-B4BA-CD7F980B060A}" destId="{D5FCBFB3-542E-478D-9F53-5FDB746557E4}" srcOrd="3" destOrd="0" presId="urn:microsoft.com/office/officeart/2018/2/layout/IconCircleList"/>
    <dgm:cxn modelId="{352171F5-7107-4541-B6C5-C4261843E4D0}" type="presParOf" srcId="{F8D8E479-FCB4-4AFD-B548-31C1DE108E9B}" destId="{DEB94C7B-84C8-44A9-A2B1-DBF92E86DB49}" srcOrd="7" destOrd="0" presId="urn:microsoft.com/office/officeart/2018/2/layout/IconCircleList"/>
    <dgm:cxn modelId="{40DF8947-4963-514B-B842-FBBEB8338207}" type="presParOf" srcId="{F8D8E479-FCB4-4AFD-B548-31C1DE108E9B}" destId="{F0A2547C-F19E-4303-9BEF-7FEC6DFEE177}" srcOrd="8" destOrd="0" presId="urn:microsoft.com/office/officeart/2018/2/layout/IconCircleList"/>
    <dgm:cxn modelId="{1CC1881D-5301-4942-8E66-A63D220640B4}" type="presParOf" srcId="{F0A2547C-F19E-4303-9BEF-7FEC6DFEE177}" destId="{B7C632F4-1FDD-4E09-8837-D882016E7A11}" srcOrd="0" destOrd="0" presId="urn:microsoft.com/office/officeart/2018/2/layout/IconCircleList"/>
    <dgm:cxn modelId="{C7885C5A-9BE0-B648-8C22-BBBE3DBB491B}" type="presParOf" srcId="{F0A2547C-F19E-4303-9BEF-7FEC6DFEE177}" destId="{916E1EF3-4858-4362-B5BF-62CBC3D7AC6B}" srcOrd="1" destOrd="0" presId="urn:microsoft.com/office/officeart/2018/2/layout/IconCircleList"/>
    <dgm:cxn modelId="{5A2C8B8A-B3D3-6448-BCDA-D9D3E26D3FB9}" type="presParOf" srcId="{F0A2547C-F19E-4303-9BEF-7FEC6DFEE177}" destId="{2227843F-5982-4C97-9C3F-64815EA5527F}" srcOrd="2" destOrd="0" presId="urn:microsoft.com/office/officeart/2018/2/layout/IconCircleList"/>
    <dgm:cxn modelId="{7525B529-14C5-CA48-ADFE-71153D556EFD}" type="presParOf" srcId="{F0A2547C-F19E-4303-9BEF-7FEC6DFEE177}" destId="{9BCC86F6-A2F6-4713-ACF8-E69BA30289B8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40C062-F996-424C-A00E-ABBFD1628B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D697EA8-48AF-4E8E-B19C-D6F4747FB11A}">
      <dgm:prSet custT="1"/>
      <dgm:spPr/>
      <dgm:t>
        <a:bodyPr/>
        <a:lstStyle/>
        <a:p>
          <a:pPr algn="ctr">
            <a:defRPr cap="all"/>
          </a:pPr>
          <a:r>
            <a:rPr lang="en-US" sz="2400" b="1" dirty="0">
              <a:solidFill>
                <a:schemeClr val="accent1"/>
              </a:solidFill>
            </a:rPr>
            <a:t>Mean Visitors</a:t>
          </a:r>
        </a:p>
        <a:p>
          <a:pPr algn="l">
            <a:defRPr cap="all"/>
          </a:pPr>
          <a:r>
            <a:rPr lang="en-US" sz="2400" cap="none" dirty="0">
              <a:latin typeface="+mj-lt"/>
            </a:rPr>
            <a:t>The mean no. of visitors on a given day of the week for each restaurant with priority given to holiday over the day of week.  </a:t>
          </a:r>
          <a:endParaRPr lang="en-US" sz="2400" dirty="0">
            <a:latin typeface="+mj-lt"/>
          </a:endParaRPr>
        </a:p>
      </dgm:t>
    </dgm:pt>
    <dgm:pt modelId="{B58F67D9-1999-4986-BC8E-371BF78BDA7B}" type="parTrans" cxnId="{369D22B0-02FF-4A40-BE43-6C21EA670F9F}">
      <dgm:prSet/>
      <dgm:spPr/>
      <dgm:t>
        <a:bodyPr/>
        <a:lstStyle/>
        <a:p>
          <a:endParaRPr lang="en-US"/>
        </a:p>
      </dgm:t>
    </dgm:pt>
    <dgm:pt modelId="{CBEED6E3-7C18-4AC6-BEBD-67D14A7A642B}" type="sibTrans" cxnId="{369D22B0-02FF-4A40-BE43-6C21EA670F9F}">
      <dgm:prSet/>
      <dgm:spPr/>
      <dgm:t>
        <a:bodyPr/>
        <a:lstStyle/>
        <a:p>
          <a:endParaRPr lang="en-US"/>
        </a:p>
      </dgm:t>
    </dgm:pt>
    <dgm:pt modelId="{FDE9ED5C-BC32-499D-9CAB-9A68B62B17FC}">
      <dgm:prSet/>
      <dgm:spPr/>
      <dgm:t>
        <a:bodyPr/>
        <a:lstStyle/>
        <a:p>
          <a:pPr algn="ctr">
            <a:defRPr cap="all"/>
          </a:pPr>
          <a:r>
            <a:rPr lang="en-US" b="1" dirty="0">
              <a:solidFill>
                <a:schemeClr val="accent1"/>
              </a:solidFill>
            </a:rPr>
            <a:t>No. of Neighbors</a:t>
          </a:r>
          <a:r>
            <a:rPr lang="en-US" dirty="0"/>
            <a:t> </a:t>
          </a:r>
        </a:p>
        <a:p>
          <a:pPr algn="l">
            <a:defRPr cap="all"/>
          </a:pPr>
          <a:r>
            <a:rPr lang="en-US" cap="none" dirty="0">
              <a:latin typeface="+mj-lt"/>
            </a:rPr>
            <a:t>For each restaurant total no. of neighboring restaurants based on weather station </a:t>
          </a:r>
          <a:endParaRPr lang="en-US" dirty="0">
            <a:latin typeface="+mj-lt"/>
          </a:endParaRPr>
        </a:p>
      </dgm:t>
    </dgm:pt>
    <dgm:pt modelId="{7131FDAD-B70E-48BA-8CEC-D917456F2AD2}" type="parTrans" cxnId="{16298507-D5A6-4CED-8A3A-33C97E104845}">
      <dgm:prSet/>
      <dgm:spPr/>
      <dgm:t>
        <a:bodyPr/>
        <a:lstStyle/>
        <a:p>
          <a:endParaRPr lang="en-US"/>
        </a:p>
      </dgm:t>
    </dgm:pt>
    <dgm:pt modelId="{36BF84B6-78C4-4F9D-A8B2-658994D62CBF}" type="sibTrans" cxnId="{16298507-D5A6-4CED-8A3A-33C97E104845}">
      <dgm:prSet/>
      <dgm:spPr/>
      <dgm:t>
        <a:bodyPr/>
        <a:lstStyle/>
        <a:p>
          <a:endParaRPr lang="en-US"/>
        </a:p>
      </dgm:t>
    </dgm:pt>
    <dgm:pt modelId="{E465CE93-FA2A-4865-9271-57C711149DDC}">
      <dgm:prSet/>
      <dgm:spPr/>
      <dgm:t>
        <a:bodyPr/>
        <a:lstStyle/>
        <a:p>
          <a:pPr algn="ctr">
            <a:defRPr cap="all"/>
          </a:pPr>
          <a:r>
            <a:rPr lang="en-US" b="1" dirty="0">
              <a:solidFill>
                <a:schemeClr val="accent1"/>
              </a:solidFill>
            </a:rPr>
            <a:t>Median Visitors</a:t>
          </a:r>
          <a:r>
            <a:rPr lang="en-US" dirty="0"/>
            <a:t> </a:t>
          </a:r>
        </a:p>
        <a:p>
          <a:pPr algn="l">
            <a:defRPr cap="all"/>
          </a:pPr>
          <a:r>
            <a:rPr lang="en-US" cap="none" dirty="0">
              <a:latin typeface="+mj-lt"/>
            </a:rPr>
            <a:t>The median  no. of visitors on a given day of the week for each restaurant with priority given to holiday over the day of week</a:t>
          </a:r>
          <a:r>
            <a:rPr lang="en-US" dirty="0">
              <a:latin typeface="+mj-lt"/>
            </a:rPr>
            <a:t>.  </a:t>
          </a:r>
        </a:p>
      </dgm:t>
    </dgm:pt>
    <dgm:pt modelId="{D1628737-C709-4ECB-9029-8D3CAAA2D05D}" type="parTrans" cxnId="{08E8F7CB-7361-4DE0-BC36-33B902D9C00A}">
      <dgm:prSet/>
      <dgm:spPr/>
      <dgm:t>
        <a:bodyPr/>
        <a:lstStyle/>
        <a:p>
          <a:endParaRPr lang="en-US"/>
        </a:p>
      </dgm:t>
    </dgm:pt>
    <dgm:pt modelId="{BB4576C6-1864-4E84-9369-E7A5C6FDEA8E}" type="sibTrans" cxnId="{08E8F7CB-7361-4DE0-BC36-33B902D9C00A}">
      <dgm:prSet/>
      <dgm:spPr/>
      <dgm:t>
        <a:bodyPr/>
        <a:lstStyle/>
        <a:p>
          <a:endParaRPr lang="en-US"/>
        </a:p>
      </dgm:t>
    </dgm:pt>
    <dgm:pt modelId="{684B4078-35DC-4A38-B1A7-6923301E44EF}" type="pres">
      <dgm:prSet presAssocID="{5940C062-F996-424C-A00E-ABBFD1628BB0}" presName="root" presStyleCnt="0">
        <dgm:presLayoutVars>
          <dgm:dir/>
          <dgm:resizeHandles val="exact"/>
        </dgm:presLayoutVars>
      </dgm:prSet>
      <dgm:spPr/>
    </dgm:pt>
    <dgm:pt modelId="{D4E83E41-39B2-435D-8525-1FA65BFABED3}" type="pres">
      <dgm:prSet presAssocID="{AD697EA8-48AF-4E8E-B19C-D6F4747FB11A}" presName="compNode" presStyleCnt="0"/>
      <dgm:spPr/>
    </dgm:pt>
    <dgm:pt modelId="{A5AE8FA5-BB28-40D4-9178-704EE0697E13}" type="pres">
      <dgm:prSet presAssocID="{AD697EA8-48AF-4E8E-B19C-D6F4747FB11A}" presName="iconBgRect" presStyleLbl="bgShp" presStyleIdx="0" presStyleCnt="3"/>
      <dgm:spPr/>
    </dgm:pt>
    <dgm:pt modelId="{18F3E45B-0595-4569-B6C8-9E67272B3C2E}" type="pres">
      <dgm:prSet presAssocID="{AD697EA8-48AF-4E8E-B19C-D6F4747FB1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RTL"/>
        </a:ext>
      </dgm:extLst>
    </dgm:pt>
    <dgm:pt modelId="{9642AFF9-C8AB-4DCA-B212-BBF9FD2385E1}" type="pres">
      <dgm:prSet presAssocID="{AD697EA8-48AF-4E8E-B19C-D6F4747FB11A}" presName="spaceRect" presStyleCnt="0"/>
      <dgm:spPr/>
    </dgm:pt>
    <dgm:pt modelId="{4AD0517B-DFB9-4C8C-9E3A-52B0F7B3A6C4}" type="pres">
      <dgm:prSet presAssocID="{AD697EA8-48AF-4E8E-B19C-D6F4747FB11A}" presName="textRect" presStyleLbl="revTx" presStyleIdx="0" presStyleCnt="3" custLinFactNeighborX="4456" custLinFactNeighborY="-9200">
        <dgm:presLayoutVars>
          <dgm:chMax val="1"/>
          <dgm:chPref val="1"/>
        </dgm:presLayoutVars>
      </dgm:prSet>
      <dgm:spPr/>
    </dgm:pt>
    <dgm:pt modelId="{3675D89C-FCB0-4D8A-A3B0-91121D29E688}" type="pres">
      <dgm:prSet presAssocID="{CBEED6E3-7C18-4AC6-BEBD-67D14A7A642B}" presName="sibTrans" presStyleCnt="0"/>
      <dgm:spPr/>
    </dgm:pt>
    <dgm:pt modelId="{2C3A40D4-6125-4EDA-8F94-EC930B8CB6D5}" type="pres">
      <dgm:prSet presAssocID="{FDE9ED5C-BC32-499D-9CAB-9A68B62B17FC}" presName="compNode" presStyleCnt="0"/>
      <dgm:spPr/>
    </dgm:pt>
    <dgm:pt modelId="{D95D538C-74EC-44E2-AD5F-FD957621B632}" type="pres">
      <dgm:prSet presAssocID="{FDE9ED5C-BC32-499D-9CAB-9A68B62B17FC}" presName="iconBgRect" presStyleLbl="bgShp" presStyleIdx="1" presStyleCnt="3"/>
      <dgm:spPr/>
    </dgm:pt>
    <dgm:pt modelId="{BC9C2696-446E-4874-95EE-03ED16553CF3}" type="pres">
      <dgm:prSet presAssocID="{FDE9ED5C-BC32-499D-9CAB-9A68B62B17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8723319-8DFB-4044-AD92-03771CBDBB60}" type="pres">
      <dgm:prSet presAssocID="{FDE9ED5C-BC32-499D-9CAB-9A68B62B17FC}" presName="spaceRect" presStyleCnt="0"/>
      <dgm:spPr/>
    </dgm:pt>
    <dgm:pt modelId="{E194AD9F-1BB5-4A5D-9765-559E4C481714}" type="pres">
      <dgm:prSet presAssocID="{FDE9ED5C-BC32-499D-9CAB-9A68B62B17FC}" presName="textRect" presStyleLbl="revTx" presStyleIdx="1" presStyleCnt="3" custLinFactNeighborX="1560" custLinFactNeighborY="-9200">
        <dgm:presLayoutVars>
          <dgm:chMax val="1"/>
          <dgm:chPref val="1"/>
        </dgm:presLayoutVars>
      </dgm:prSet>
      <dgm:spPr/>
    </dgm:pt>
    <dgm:pt modelId="{02A66ECB-06BC-4B43-BC78-84B601883A43}" type="pres">
      <dgm:prSet presAssocID="{36BF84B6-78C4-4F9D-A8B2-658994D62CBF}" presName="sibTrans" presStyleCnt="0"/>
      <dgm:spPr/>
    </dgm:pt>
    <dgm:pt modelId="{490D9AE0-31BC-468F-909E-9ADFFFAF43AC}" type="pres">
      <dgm:prSet presAssocID="{E465CE93-FA2A-4865-9271-57C711149DDC}" presName="compNode" presStyleCnt="0"/>
      <dgm:spPr/>
    </dgm:pt>
    <dgm:pt modelId="{4FCC2D2F-7865-4CC0-8D05-3B470C5D1F40}" type="pres">
      <dgm:prSet presAssocID="{E465CE93-FA2A-4865-9271-57C711149DDC}" presName="iconBgRect" presStyleLbl="bgShp" presStyleIdx="2" presStyleCnt="3"/>
      <dgm:spPr/>
    </dgm:pt>
    <dgm:pt modelId="{3E959A8E-F2B3-4089-A1C9-AE1C03E741BD}" type="pres">
      <dgm:prSet presAssocID="{E465CE93-FA2A-4865-9271-57C711149D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E831900-F059-4CF4-8891-80E5CD487188}" type="pres">
      <dgm:prSet presAssocID="{E465CE93-FA2A-4865-9271-57C711149DDC}" presName="spaceRect" presStyleCnt="0"/>
      <dgm:spPr/>
    </dgm:pt>
    <dgm:pt modelId="{24016A67-A5D1-4778-8893-ECE42C943EF1}" type="pres">
      <dgm:prSet presAssocID="{E465CE93-FA2A-4865-9271-57C711149DDC}" presName="textRect" presStyleLbl="revTx" presStyleIdx="2" presStyleCnt="3" custLinFactNeighborX="-2674" custLinFactNeighborY="-9200">
        <dgm:presLayoutVars>
          <dgm:chMax val="1"/>
          <dgm:chPref val="1"/>
        </dgm:presLayoutVars>
      </dgm:prSet>
      <dgm:spPr/>
    </dgm:pt>
  </dgm:ptLst>
  <dgm:cxnLst>
    <dgm:cxn modelId="{EA805B04-72D4-4734-B1ED-C75919489E53}" type="presOf" srcId="{FDE9ED5C-BC32-499D-9CAB-9A68B62B17FC}" destId="{E194AD9F-1BB5-4A5D-9765-559E4C481714}" srcOrd="0" destOrd="0" presId="urn:microsoft.com/office/officeart/2018/5/layout/IconCircleLabelList"/>
    <dgm:cxn modelId="{16298507-D5A6-4CED-8A3A-33C97E104845}" srcId="{5940C062-F996-424C-A00E-ABBFD1628BB0}" destId="{FDE9ED5C-BC32-499D-9CAB-9A68B62B17FC}" srcOrd="1" destOrd="0" parTransId="{7131FDAD-B70E-48BA-8CEC-D917456F2AD2}" sibTransId="{36BF84B6-78C4-4F9D-A8B2-658994D62CBF}"/>
    <dgm:cxn modelId="{E79D646A-7923-451E-9176-B475E2F2B2DA}" type="presOf" srcId="{5940C062-F996-424C-A00E-ABBFD1628BB0}" destId="{684B4078-35DC-4A38-B1A7-6923301E44EF}" srcOrd="0" destOrd="0" presId="urn:microsoft.com/office/officeart/2018/5/layout/IconCircleLabelList"/>
    <dgm:cxn modelId="{C962BC55-06C3-4F08-A8A3-6028E305CC7C}" type="presOf" srcId="{E465CE93-FA2A-4865-9271-57C711149DDC}" destId="{24016A67-A5D1-4778-8893-ECE42C943EF1}" srcOrd="0" destOrd="0" presId="urn:microsoft.com/office/officeart/2018/5/layout/IconCircleLabelList"/>
    <dgm:cxn modelId="{03696D95-01B2-42F2-8398-F36FE48DDE12}" type="presOf" srcId="{AD697EA8-48AF-4E8E-B19C-D6F4747FB11A}" destId="{4AD0517B-DFB9-4C8C-9E3A-52B0F7B3A6C4}" srcOrd="0" destOrd="0" presId="urn:microsoft.com/office/officeart/2018/5/layout/IconCircleLabelList"/>
    <dgm:cxn modelId="{369D22B0-02FF-4A40-BE43-6C21EA670F9F}" srcId="{5940C062-F996-424C-A00E-ABBFD1628BB0}" destId="{AD697EA8-48AF-4E8E-B19C-D6F4747FB11A}" srcOrd="0" destOrd="0" parTransId="{B58F67D9-1999-4986-BC8E-371BF78BDA7B}" sibTransId="{CBEED6E3-7C18-4AC6-BEBD-67D14A7A642B}"/>
    <dgm:cxn modelId="{08E8F7CB-7361-4DE0-BC36-33B902D9C00A}" srcId="{5940C062-F996-424C-A00E-ABBFD1628BB0}" destId="{E465CE93-FA2A-4865-9271-57C711149DDC}" srcOrd="2" destOrd="0" parTransId="{D1628737-C709-4ECB-9029-8D3CAAA2D05D}" sibTransId="{BB4576C6-1864-4E84-9369-E7A5C6FDEA8E}"/>
    <dgm:cxn modelId="{5FF155C4-DC59-4A84-97AA-4B67DEAA41C9}" type="presParOf" srcId="{684B4078-35DC-4A38-B1A7-6923301E44EF}" destId="{D4E83E41-39B2-435D-8525-1FA65BFABED3}" srcOrd="0" destOrd="0" presId="urn:microsoft.com/office/officeart/2018/5/layout/IconCircleLabelList"/>
    <dgm:cxn modelId="{1DC3B194-F45E-47E0-9446-ECDB2EC8C5C6}" type="presParOf" srcId="{D4E83E41-39B2-435D-8525-1FA65BFABED3}" destId="{A5AE8FA5-BB28-40D4-9178-704EE0697E13}" srcOrd="0" destOrd="0" presId="urn:microsoft.com/office/officeart/2018/5/layout/IconCircleLabelList"/>
    <dgm:cxn modelId="{A4D3116C-E4D6-4AAF-92AB-7C83514A515F}" type="presParOf" srcId="{D4E83E41-39B2-435D-8525-1FA65BFABED3}" destId="{18F3E45B-0595-4569-B6C8-9E67272B3C2E}" srcOrd="1" destOrd="0" presId="urn:microsoft.com/office/officeart/2018/5/layout/IconCircleLabelList"/>
    <dgm:cxn modelId="{3D125FC4-3C7C-4E50-BFAE-882E775D80E2}" type="presParOf" srcId="{D4E83E41-39B2-435D-8525-1FA65BFABED3}" destId="{9642AFF9-C8AB-4DCA-B212-BBF9FD2385E1}" srcOrd="2" destOrd="0" presId="urn:microsoft.com/office/officeart/2018/5/layout/IconCircleLabelList"/>
    <dgm:cxn modelId="{32CAAD3B-2967-49DD-926E-BACED89E316A}" type="presParOf" srcId="{D4E83E41-39B2-435D-8525-1FA65BFABED3}" destId="{4AD0517B-DFB9-4C8C-9E3A-52B0F7B3A6C4}" srcOrd="3" destOrd="0" presId="urn:microsoft.com/office/officeart/2018/5/layout/IconCircleLabelList"/>
    <dgm:cxn modelId="{28A67AEB-9222-42D0-9F70-E1E695696160}" type="presParOf" srcId="{684B4078-35DC-4A38-B1A7-6923301E44EF}" destId="{3675D89C-FCB0-4D8A-A3B0-91121D29E688}" srcOrd="1" destOrd="0" presId="urn:microsoft.com/office/officeart/2018/5/layout/IconCircleLabelList"/>
    <dgm:cxn modelId="{E188DD6A-4841-4510-AF49-FB57E9AE50A4}" type="presParOf" srcId="{684B4078-35DC-4A38-B1A7-6923301E44EF}" destId="{2C3A40D4-6125-4EDA-8F94-EC930B8CB6D5}" srcOrd="2" destOrd="0" presId="urn:microsoft.com/office/officeart/2018/5/layout/IconCircleLabelList"/>
    <dgm:cxn modelId="{B5A2B33E-9925-4A5B-98BD-DFF195EB7F76}" type="presParOf" srcId="{2C3A40D4-6125-4EDA-8F94-EC930B8CB6D5}" destId="{D95D538C-74EC-44E2-AD5F-FD957621B632}" srcOrd="0" destOrd="0" presId="urn:microsoft.com/office/officeart/2018/5/layout/IconCircleLabelList"/>
    <dgm:cxn modelId="{E776DA35-AA65-4F17-9B00-46CC3214B41E}" type="presParOf" srcId="{2C3A40D4-6125-4EDA-8F94-EC930B8CB6D5}" destId="{BC9C2696-446E-4874-95EE-03ED16553CF3}" srcOrd="1" destOrd="0" presId="urn:microsoft.com/office/officeart/2018/5/layout/IconCircleLabelList"/>
    <dgm:cxn modelId="{6D815655-4664-4519-A037-781B23D09A41}" type="presParOf" srcId="{2C3A40D4-6125-4EDA-8F94-EC930B8CB6D5}" destId="{D8723319-8DFB-4044-AD92-03771CBDBB60}" srcOrd="2" destOrd="0" presId="urn:microsoft.com/office/officeart/2018/5/layout/IconCircleLabelList"/>
    <dgm:cxn modelId="{EEDB79F5-7242-4C5E-B9F2-22C502FBDC81}" type="presParOf" srcId="{2C3A40D4-6125-4EDA-8F94-EC930B8CB6D5}" destId="{E194AD9F-1BB5-4A5D-9765-559E4C481714}" srcOrd="3" destOrd="0" presId="urn:microsoft.com/office/officeart/2018/5/layout/IconCircleLabelList"/>
    <dgm:cxn modelId="{D2EFEA53-C96B-498F-AED0-921B17A4F7F2}" type="presParOf" srcId="{684B4078-35DC-4A38-B1A7-6923301E44EF}" destId="{02A66ECB-06BC-4B43-BC78-84B601883A43}" srcOrd="3" destOrd="0" presId="urn:microsoft.com/office/officeart/2018/5/layout/IconCircleLabelList"/>
    <dgm:cxn modelId="{8358126A-0AEB-40B0-A19F-07A12E768BD0}" type="presParOf" srcId="{684B4078-35DC-4A38-B1A7-6923301E44EF}" destId="{490D9AE0-31BC-468F-909E-9ADFFFAF43AC}" srcOrd="4" destOrd="0" presId="urn:microsoft.com/office/officeart/2018/5/layout/IconCircleLabelList"/>
    <dgm:cxn modelId="{3C6904EE-0244-43F0-A263-6EC770F51095}" type="presParOf" srcId="{490D9AE0-31BC-468F-909E-9ADFFFAF43AC}" destId="{4FCC2D2F-7865-4CC0-8D05-3B470C5D1F40}" srcOrd="0" destOrd="0" presId="urn:microsoft.com/office/officeart/2018/5/layout/IconCircleLabelList"/>
    <dgm:cxn modelId="{609AF0DB-10DB-4EC5-BEBD-3C7629AEAF43}" type="presParOf" srcId="{490D9AE0-31BC-468F-909E-9ADFFFAF43AC}" destId="{3E959A8E-F2B3-4089-A1C9-AE1C03E741BD}" srcOrd="1" destOrd="0" presId="urn:microsoft.com/office/officeart/2018/5/layout/IconCircleLabelList"/>
    <dgm:cxn modelId="{B975818F-D375-4C66-A548-EBE61FE642D6}" type="presParOf" srcId="{490D9AE0-31BC-468F-909E-9ADFFFAF43AC}" destId="{8E831900-F059-4CF4-8891-80E5CD487188}" srcOrd="2" destOrd="0" presId="urn:microsoft.com/office/officeart/2018/5/layout/IconCircleLabelList"/>
    <dgm:cxn modelId="{4A243B7E-FEA8-4FA3-9A8C-6D5CFFC4228E}" type="presParOf" srcId="{490D9AE0-31BC-468F-909E-9ADFFFAF43AC}" destId="{24016A67-A5D1-4778-8893-ECE42C943E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A4FA9B-8C6E-4CD3-97BA-A71E9775AEE2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D3221C1-B875-420A-A4F7-C0B213A239F6}">
      <dgm:prSet/>
      <dgm:spPr/>
      <dgm:t>
        <a:bodyPr/>
        <a:lstStyle/>
        <a:p>
          <a:r>
            <a:rPr lang="en-US"/>
            <a:t>Mean Visitors</a:t>
          </a:r>
        </a:p>
      </dgm:t>
    </dgm:pt>
    <dgm:pt modelId="{0F247CDF-5688-4DB1-A90F-009DC4175473}" type="parTrans" cxnId="{C9BDCF07-4744-4BC8-84AB-28093AEFDEA8}">
      <dgm:prSet/>
      <dgm:spPr/>
      <dgm:t>
        <a:bodyPr/>
        <a:lstStyle/>
        <a:p>
          <a:endParaRPr lang="en-US"/>
        </a:p>
      </dgm:t>
    </dgm:pt>
    <dgm:pt modelId="{20A28DC2-3CA6-4064-9F2C-D8C9B422E85C}" type="sibTrans" cxnId="{C9BDCF07-4744-4BC8-84AB-28093AEFDEA8}">
      <dgm:prSet/>
      <dgm:spPr/>
      <dgm:t>
        <a:bodyPr/>
        <a:lstStyle/>
        <a:p>
          <a:endParaRPr lang="en-US"/>
        </a:p>
      </dgm:t>
    </dgm:pt>
    <dgm:pt modelId="{50DAE99D-B31D-4EC0-897D-D2F58DB9ECCD}">
      <dgm:prSet/>
      <dgm:spPr/>
      <dgm:t>
        <a:bodyPr/>
        <a:lstStyle/>
        <a:p>
          <a:r>
            <a:rPr lang="en-US"/>
            <a:t>No. of neighbors</a:t>
          </a:r>
        </a:p>
      </dgm:t>
    </dgm:pt>
    <dgm:pt modelId="{5EE4BC94-3F1E-42ED-B265-B952269544A2}" type="parTrans" cxnId="{9C95D62B-F49A-4AD9-8A78-2E37F4F0C6B0}">
      <dgm:prSet/>
      <dgm:spPr/>
      <dgm:t>
        <a:bodyPr/>
        <a:lstStyle/>
        <a:p>
          <a:endParaRPr lang="en-US"/>
        </a:p>
      </dgm:t>
    </dgm:pt>
    <dgm:pt modelId="{BE34E309-D4D4-4D1A-9234-E852922241CE}" type="sibTrans" cxnId="{9C95D62B-F49A-4AD9-8A78-2E37F4F0C6B0}">
      <dgm:prSet/>
      <dgm:spPr/>
      <dgm:t>
        <a:bodyPr/>
        <a:lstStyle/>
        <a:p>
          <a:endParaRPr lang="en-US"/>
        </a:p>
      </dgm:t>
    </dgm:pt>
    <dgm:pt modelId="{82511250-AF46-4CF5-A447-F08DFBA44971}">
      <dgm:prSet/>
      <dgm:spPr/>
      <dgm:t>
        <a:bodyPr/>
        <a:lstStyle/>
        <a:p>
          <a:r>
            <a:rPr lang="en-US" dirty="0"/>
            <a:t>Traffic of Location</a:t>
          </a:r>
        </a:p>
      </dgm:t>
    </dgm:pt>
    <dgm:pt modelId="{34A179A4-4F52-4B1F-B4FB-7217CDECFA68}" type="parTrans" cxnId="{98DE7759-9D01-4659-B76E-2509F59A3876}">
      <dgm:prSet/>
      <dgm:spPr/>
      <dgm:t>
        <a:bodyPr/>
        <a:lstStyle/>
        <a:p>
          <a:endParaRPr lang="en-US"/>
        </a:p>
      </dgm:t>
    </dgm:pt>
    <dgm:pt modelId="{06C3A872-13E8-4C6F-90BD-06E6FBDDEAF1}" type="sibTrans" cxnId="{98DE7759-9D01-4659-B76E-2509F59A3876}">
      <dgm:prSet/>
      <dgm:spPr/>
      <dgm:t>
        <a:bodyPr/>
        <a:lstStyle/>
        <a:p>
          <a:endParaRPr lang="en-US"/>
        </a:p>
      </dgm:t>
    </dgm:pt>
    <dgm:pt modelId="{A2C8CCCA-3C79-4882-B476-A34E57E63F61}">
      <dgm:prSet/>
      <dgm:spPr/>
      <dgm:t>
        <a:bodyPr/>
        <a:lstStyle/>
        <a:p>
          <a:r>
            <a:rPr lang="en-US"/>
            <a:t>Average Temperature</a:t>
          </a:r>
        </a:p>
      </dgm:t>
    </dgm:pt>
    <dgm:pt modelId="{25D80E48-7BCB-4B4F-A1B1-A918C324C681}" type="parTrans" cxnId="{2A956FFE-BFC9-4EC0-B7E8-ACCC25649D7A}">
      <dgm:prSet/>
      <dgm:spPr/>
      <dgm:t>
        <a:bodyPr/>
        <a:lstStyle/>
        <a:p>
          <a:endParaRPr lang="en-US"/>
        </a:p>
      </dgm:t>
    </dgm:pt>
    <dgm:pt modelId="{561EAEC4-1C67-472C-BEBF-F47E9D284CB0}" type="sibTrans" cxnId="{2A956FFE-BFC9-4EC0-B7E8-ACCC25649D7A}">
      <dgm:prSet/>
      <dgm:spPr/>
      <dgm:t>
        <a:bodyPr/>
        <a:lstStyle/>
        <a:p>
          <a:endParaRPr lang="en-US"/>
        </a:p>
      </dgm:t>
    </dgm:pt>
    <dgm:pt modelId="{C6D9B54C-EE50-46BB-816E-9F07036F6168}">
      <dgm:prSet/>
      <dgm:spPr/>
      <dgm:t>
        <a:bodyPr/>
        <a:lstStyle/>
        <a:p>
          <a:r>
            <a:rPr lang="en-US"/>
            <a:t>No. of Reservations </a:t>
          </a:r>
        </a:p>
      </dgm:t>
    </dgm:pt>
    <dgm:pt modelId="{60817387-1475-49B3-AEF0-A374FE2371F5}" type="parTrans" cxnId="{EAA8251E-26AD-42C5-A56D-082DFAE46AC7}">
      <dgm:prSet/>
      <dgm:spPr/>
      <dgm:t>
        <a:bodyPr/>
        <a:lstStyle/>
        <a:p>
          <a:endParaRPr lang="en-US"/>
        </a:p>
      </dgm:t>
    </dgm:pt>
    <dgm:pt modelId="{067A14A7-B576-4848-9AD8-1703893AAF80}" type="sibTrans" cxnId="{EAA8251E-26AD-42C5-A56D-082DFAE46AC7}">
      <dgm:prSet/>
      <dgm:spPr/>
      <dgm:t>
        <a:bodyPr/>
        <a:lstStyle/>
        <a:p>
          <a:endParaRPr lang="en-US"/>
        </a:p>
      </dgm:t>
    </dgm:pt>
    <dgm:pt modelId="{D99A075F-3ED9-4F77-90F4-AC746923C629}">
      <dgm:prSet/>
      <dgm:spPr/>
      <dgm:t>
        <a:bodyPr/>
        <a:lstStyle/>
        <a:p>
          <a:r>
            <a:rPr lang="en-US"/>
            <a:t>Genre</a:t>
          </a:r>
        </a:p>
      </dgm:t>
    </dgm:pt>
    <dgm:pt modelId="{890E7916-0260-45B6-8329-C0A4506E1E46}" type="parTrans" cxnId="{BEFCBCF5-4BAB-485E-850E-B38103CA0465}">
      <dgm:prSet/>
      <dgm:spPr/>
      <dgm:t>
        <a:bodyPr/>
        <a:lstStyle/>
        <a:p>
          <a:endParaRPr lang="en-US"/>
        </a:p>
      </dgm:t>
    </dgm:pt>
    <dgm:pt modelId="{062C08BC-66C8-4990-8AFD-20CFFCAFBA70}" type="sibTrans" cxnId="{BEFCBCF5-4BAB-485E-850E-B38103CA0465}">
      <dgm:prSet/>
      <dgm:spPr/>
      <dgm:t>
        <a:bodyPr/>
        <a:lstStyle/>
        <a:p>
          <a:endParaRPr lang="en-US"/>
        </a:p>
      </dgm:t>
    </dgm:pt>
    <dgm:pt modelId="{1573260C-BAAC-4939-9CDE-BFC1026B5834}">
      <dgm:prSet/>
      <dgm:spPr/>
      <dgm:t>
        <a:bodyPr/>
        <a:lstStyle/>
        <a:p>
          <a:r>
            <a:rPr lang="en-US"/>
            <a:t>Day of the week</a:t>
          </a:r>
        </a:p>
      </dgm:t>
    </dgm:pt>
    <dgm:pt modelId="{0539CD55-D83B-4A51-99A4-8C526E762888}" type="parTrans" cxnId="{125ACF34-3F38-4CE3-BE4D-680F6DC6EC26}">
      <dgm:prSet/>
      <dgm:spPr/>
      <dgm:t>
        <a:bodyPr/>
        <a:lstStyle/>
        <a:p>
          <a:endParaRPr lang="en-US"/>
        </a:p>
      </dgm:t>
    </dgm:pt>
    <dgm:pt modelId="{E3969D3E-E43D-4CF8-9FC5-24B3743E63E0}" type="sibTrans" cxnId="{125ACF34-3F38-4CE3-BE4D-680F6DC6EC26}">
      <dgm:prSet/>
      <dgm:spPr/>
      <dgm:t>
        <a:bodyPr/>
        <a:lstStyle/>
        <a:p>
          <a:endParaRPr lang="en-US"/>
        </a:p>
      </dgm:t>
    </dgm:pt>
    <dgm:pt modelId="{2C84B92D-C39A-4B48-9FE1-0FC86DB11343}">
      <dgm:prSet/>
      <dgm:spPr/>
      <dgm:t>
        <a:bodyPr/>
        <a:lstStyle/>
        <a:p>
          <a:r>
            <a:rPr lang="en-US"/>
            <a:t>Holiday / Non-Holiday</a:t>
          </a:r>
        </a:p>
      </dgm:t>
    </dgm:pt>
    <dgm:pt modelId="{A3E01418-F255-45AB-B547-CA7C983AB74D}" type="parTrans" cxnId="{27929657-5BD2-43DC-AA50-B9AD8378C5C2}">
      <dgm:prSet/>
      <dgm:spPr/>
      <dgm:t>
        <a:bodyPr/>
        <a:lstStyle/>
        <a:p>
          <a:endParaRPr lang="en-US"/>
        </a:p>
      </dgm:t>
    </dgm:pt>
    <dgm:pt modelId="{60A3CE2E-5A6D-45DF-845B-BB4D216787B1}" type="sibTrans" cxnId="{27929657-5BD2-43DC-AA50-B9AD8378C5C2}">
      <dgm:prSet/>
      <dgm:spPr/>
      <dgm:t>
        <a:bodyPr/>
        <a:lstStyle/>
        <a:p>
          <a:endParaRPr lang="en-US"/>
        </a:p>
      </dgm:t>
    </dgm:pt>
    <dgm:pt modelId="{8679CE84-0919-41A4-9379-457C3A22AAE0}">
      <dgm:prSet/>
      <dgm:spPr/>
      <dgm:t>
        <a:bodyPr/>
        <a:lstStyle/>
        <a:p>
          <a:r>
            <a:rPr lang="en-US" dirty="0"/>
            <a:t>Month</a:t>
          </a:r>
        </a:p>
      </dgm:t>
    </dgm:pt>
    <dgm:pt modelId="{FF8E9CF7-1EC2-4F21-8A41-191701AA8A9E}" type="parTrans" cxnId="{E8E35737-A1B5-41C2-A730-87AF7715E042}">
      <dgm:prSet/>
      <dgm:spPr/>
      <dgm:t>
        <a:bodyPr/>
        <a:lstStyle/>
        <a:p>
          <a:endParaRPr lang="en-US"/>
        </a:p>
      </dgm:t>
    </dgm:pt>
    <dgm:pt modelId="{31EC50D6-876B-4240-BDB1-335A62C610C5}" type="sibTrans" cxnId="{E8E35737-A1B5-41C2-A730-87AF7715E042}">
      <dgm:prSet/>
      <dgm:spPr/>
      <dgm:t>
        <a:bodyPr/>
        <a:lstStyle/>
        <a:p>
          <a:endParaRPr lang="en-US"/>
        </a:p>
      </dgm:t>
    </dgm:pt>
    <dgm:pt modelId="{E87730AF-F32F-496D-9F98-6E7CD54D7BB7}">
      <dgm:prSet/>
      <dgm:spPr/>
      <dgm:t>
        <a:bodyPr/>
        <a:lstStyle/>
        <a:p>
          <a:r>
            <a:rPr lang="en-US" dirty="0"/>
            <a:t>City Flag</a:t>
          </a:r>
        </a:p>
      </dgm:t>
    </dgm:pt>
    <dgm:pt modelId="{A996446C-6E47-4355-9033-34335257DC2F}" type="parTrans" cxnId="{36A97103-45DD-46FD-A0FF-697283E851FE}">
      <dgm:prSet/>
      <dgm:spPr/>
      <dgm:t>
        <a:bodyPr/>
        <a:lstStyle/>
        <a:p>
          <a:endParaRPr lang="en-IN"/>
        </a:p>
      </dgm:t>
    </dgm:pt>
    <dgm:pt modelId="{A8DFB790-65EF-48A3-8E58-C95E6D057556}" type="sibTrans" cxnId="{36A97103-45DD-46FD-A0FF-697283E851FE}">
      <dgm:prSet/>
      <dgm:spPr/>
      <dgm:t>
        <a:bodyPr/>
        <a:lstStyle/>
        <a:p>
          <a:endParaRPr lang="en-IN"/>
        </a:p>
      </dgm:t>
    </dgm:pt>
    <dgm:pt modelId="{AD9ACBE0-01E8-3448-9FDD-3889A345C38F}" type="pres">
      <dgm:prSet presAssocID="{DEA4FA9B-8C6E-4CD3-97BA-A71E9775AEE2}" presName="vert0" presStyleCnt="0">
        <dgm:presLayoutVars>
          <dgm:dir/>
          <dgm:animOne val="branch"/>
          <dgm:animLvl val="lvl"/>
        </dgm:presLayoutVars>
      </dgm:prSet>
      <dgm:spPr/>
    </dgm:pt>
    <dgm:pt modelId="{9DBDC42D-0395-774E-ACA5-9442447D0054}" type="pres">
      <dgm:prSet presAssocID="{0D3221C1-B875-420A-A4F7-C0B213A239F6}" presName="thickLine" presStyleLbl="alignNode1" presStyleIdx="0" presStyleCnt="10"/>
      <dgm:spPr/>
    </dgm:pt>
    <dgm:pt modelId="{0DCE9F27-6974-CB4A-B69C-3C285EE217DD}" type="pres">
      <dgm:prSet presAssocID="{0D3221C1-B875-420A-A4F7-C0B213A239F6}" presName="horz1" presStyleCnt="0"/>
      <dgm:spPr/>
    </dgm:pt>
    <dgm:pt modelId="{8211A9DE-5D46-E74D-818B-86AEB5714534}" type="pres">
      <dgm:prSet presAssocID="{0D3221C1-B875-420A-A4F7-C0B213A239F6}" presName="tx1" presStyleLbl="revTx" presStyleIdx="0" presStyleCnt="10"/>
      <dgm:spPr/>
    </dgm:pt>
    <dgm:pt modelId="{A2AF7C94-F72E-7D4A-97DB-55FE8BADAF24}" type="pres">
      <dgm:prSet presAssocID="{0D3221C1-B875-420A-A4F7-C0B213A239F6}" presName="vert1" presStyleCnt="0"/>
      <dgm:spPr/>
    </dgm:pt>
    <dgm:pt modelId="{E4FAE29E-D11A-EF47-99AB-A4AC3A86ACCA}" type="pres">
      <dgm:prSet presAssocID="{50DAE99D-B31D-4EC0-897D-D2F58DB9ECCD}" presName="thickLine" presStyleLbl="alignNode1" presStyleIdx="1" presStyleCnt="10"/>
      <dgm:spPr/>
    </dgm:pt>
    <dgm:pt modelId="{DB001B21-8F1E-864B-95AD-18603BEF7308}" type="pres">
      <dgm:prSet presAssocID="{50DAE99D-B31D-4EC0-897D-D2F58DB9ECCD}" presName="horz1" presStyleCnt="0"/>
      <dgm:spPr/>
    </dgm:pt>
    <dgm:pt modelId="{0D042BA1-B20F-B441-A29F-E44B228CE9A5}" type="pres">
      <dgm:prSet presAssocID="{50DAE99D-B31D-4EC0-897D-D2F58DB9ECCD}" presName="tx1" presStyleLbl="revTx" presStyleIdx="1" presStyleCnt="10"/>
      <dgm:spPr/>
    </dgm:pt>
    <dgm:pt modelId="{D859746F-B589-D241-88CA-57D933CB3C5E}" type="pres">
      <dgm:prSet presAssocID="{50DAE99D-B31D-4EC0-897D-D2F58DB9ECCD}" presName="vert1" presStyleCnt="0"/>
      <dgm:spPr/>
    </dgm:pt>
    <dgm:pt modelId="{9DE39650-FACB-EC46-93DB-B1245C4894D2}" type="pres">
      <dgm:prSet presAssocID="{82511250-AF46-4CF5-A447-F08DFBA44971}" presName="thickLine" presStyleLbl="alignNode1" presStyleIdx="2" presStyleCnt="10"/>
      <dgm:spPr/>
    </dgm:pt>
    <dgm:pt modelId="{C9E62DE6-9597-594F-81F4-7E79CD35C3EF}" type="pres">
      <dgm:prSet presAssocID="{82511250-AF46-4CF5-A447-F08DFBA44971}" presName="horz1" presStyleCnt="0"/>
      <dgm:spPr/>
    </dgm:pt>
    <dgm:pt modelId="{82890706-1EAE-E743-8D85-DD701BC1CDD8}" type="pres">
      <dgm:prSet presAssocID="{82511250-AF46-4CF5-A447-F08DFBA44971}" presName="tx1" presStyleLbl="revTx" presStyleIdx="2" presStyleCnt="10"/>
      <dgm:spPr/>
    </dgm:pt>
    <dgm:pt modelId="{F8B2606F-D52E-5945-8D9A-E56E6639A7B8}" type="pres">
      <dgm:prSet presAssocID="{82511250-AF46-4CF5-A447-F08DFBA44971}" presName="vert1" presStyleCnt="0"/>
      <dgm:spPr/>
    </dgm:pt>
    <dgm:pt modelId="{080834D5-4FF3-EC47-8CC2-90F1E8959305}" type="pres">
      <dgm:prSet presAssocID="{A2C8CCCA-3C79-4882-B476-A34E57E63F61}" presName="thickLine" presStyleLbl="alignNode1" presStyleIdx="3" presStyleCnt="10"/>
      <dgm:spPr/>
    </dgm:pt>
    <dgm:pt modelId="{FF9B5B89-A08F-E144-AFB7-D8654A5AF79F}" type="pres">
      <dgm:prSet presAssocID="{A2C8CCCA-3C79-4882-B476-A34E57E63F61}" presName="horz1" presStyleCnt="0"/>
      <dgm:spPr/>
    </dgm:pt>
    <dgm:pt modelId="{A744060A-7D0C-624A-B4A9-7A8C6FFC7E2D}" type="pres">
      <dgm:prSet presAssocID="{A2C8CCCA-3C79-4882-B476-A34E57E63F61}" presName="tx1" presStyleLbl="revTx" presStyleIdx="3" presStyleCnt="10"/>
      <dgm:spPr/>
    </dgm:pt>
    <dgm:pt modelId="{F5BE9AED-A870-0A49-8D67-E8F089451BAC}" type="pres">
      <dgm:prSet presAssocID="{A2C8CCCA-3C79-4882-B476-A34E57E63F61}" presName="vert1" presStyleCnt="0"/>
      <dgm:spPr/>
    </dgm:pt>
    <dgm:pt modelId="{0A4A5913-F19D-B24A-95FB-EA9E0BFCEB3A}" type="pres">
      <dgm:prSet presAssocID="{C6D9B54C-EE50-46BB-816E-9F07036F6168}" presName="thickLine" presStyleLbl="alignNode1" presStyleIdx="4" presStyleCnt="10"/>
      <dgm:spPr/>
    </dgm:pt>
    <dgm:pt modelId="{C56B2C1C-F9C5-4543-949C-ABD407F2AABD}" type="pres">
      <dgm:prSet presAssocID="{C6D9B54C-EE50-46BB-816E-9F07036F6168}" presName="horz1" presStyleCnt="0"/>
      <dgm:spPr/>
    </dgm:pt>
    <dgm:pt modelId="{C7C95CD1-5053-914C-AAC5-F9158A49A40A}" type="pres">
      <dgm:prSet presAssocID="{C6D9B54C-EE50-46BB-816E-9F07036F6168}" presName="tx1" presStyleLbl="revTx" presStyleIdx="4" presStyleCnt="10"/>
      <dgm:spPr/>
    </dgm:pt>
    <dgm:pt modelId="{4C2D4DE8-FD86-C946-A3BF-A9953550C99C}" type="pres">
      <dgm:prSet presAssocID="{C6D9B54C-EE50-46BB-816E-9F07036F6168}" presName="vert1" presStyleCnt="0"/>
      <dgm:spPr/>
    </dgm:pt>
    <dgm:pt modelId="{AF781C53-4894-5B43-AB02-1C91DFA022B9}" type="pres">
      <dgm:prSet presAssocID="{D99A075F-3ED9-4F77-90F4-AC746923C629}" presName="thickLine" presStyleLbl="alignNode1" presStyleIdx="5" presStyleCnt="10"/>
      <dgm:spPr/>
    </dgm:pt>
    <dgm:pt modelId="{7258D6AA-70D5-EF42-8FBD-FA004EDE2776}" type="pres">
      <dgm:prSet presAssocID="{D99A075F-3ED9-4F77-90F4-AC746923C629}" presName="horz1" presStyleCnt="0"/>
      <dgm:spPr/>
    </dgm:pt>
    <dgm:pt modelId="{993A7D4C-2B64-D447-BBCC-729C0180F212}" type="pres">
      <dgm:prSet presAssocID="{D99A075F-3ED9-4F77-90F4-AC746923C629}" presName="tx1" presStyleLbl="revTx" presStyleIdx="5" presStyleCnt="10"/>
      <dgm:spPr/>
    </dgm:pt>
    <dgm:pt modelId="{32BF8A87-7F60-534E-9E01-A27D67DAD302}" type="pres">
      <dgm:prSet presAssocID="{D99A075F-3ED9-4F77-90F4-AC746923C629}" presName="vert1" presStyleCnt="0"/>
      <dgm:spPr/>
    </dgm:pt>
    <dgm:pt modelId="{74552168-8D62-B547-9C18-D641F8D59E64}" type="pres">
      <dgm:prSet presAssocID="{1573260C-BAAC-4939-9CDE-BFC1026B5834}" presName="thickLine" presStyleLbl="alignNode1" presStyleIdx="6" presStyleCnt="10"/>
      <dgm:spPr/>
    </dgm:pt>
    <dgm:pt modelId="{905FD8F0-EE36-F34E-97F0-B18DA40043DE}" type="pres">
      <dgm:prSet presAssocID="{1573260C-BAAC-4939-9CDE-BFC1026B5834}" presName="horz1" presStyleCnt="0"/>
      <dgm:spPr/>
    </dgm:pt>
    <dgm:pt modelId="{39DE1931-1D40-AD40-AB63-51AC8C2620B2}" type="pres">
      <dgm:prSet presAssocID="{1573260C-BAAC-4939-9CDE-BFC1026B5834}" presName="tx1" presStyleLbl="revTx" presStyleIdx="6" presStyleCnt="10"/>
      <dgm:spPr/>
    </dgm:pt>
    <dgm:pt modelId="{6B0C8CD2-B32F-1946-AC19-821F8718BBF8}" type="pres">
      <dgm:prSet presAssocID="{1573260C-BAAC-4939-9CDE-BFC1026B5834}" presName="vert1" presStyleCnt="0"/>
      <dgm:spPr/>
    </dgm:pt>
    <dgm:pt modelId="{74487DDF-C73A-344C-BC8D-716CED374F4E}" type="pres">
      <dgm:prSet presAssocID="{2C84B92D-C39A-4B48-9FE1-0FC86DB11343}" presName="thickLine" presStyleLbl="alignNode1" presStyleIdx="7" presStyleCnt="10"/>
      <dgm:spPr/>
    </dgm:pt>
    <dgm:pt modelId="{8716C743-DDD2-B54F-BAF0-0D13B6906149}" type="pres">
      <dgm:prSet presAssocID="{2C84B92D-C39A-4B48-9FE1-0FC86DB11343}" presName="horz1" presStyleCnt="0"/>
      <dgm:spPr/>
    </dgm:pt>
    <dgm:pt modelId="{460E34FE-35A4-C149-BA5C-F31F2A9C4F3B}" type="pres">
      <dgm:prSet presAssocID="{2C84B92D-C39A-4B48-9FE1-0FC86DB11343}" presName="tx1" presStyleLbl="revTx" presStyleIdx="7" presStyleCnt="10"/>
      <dgm:spPr/>
    </dgm:pt>
    <dgm:pt modelId="{376B3A69-AE38-C14C-8A12-35C065293D2F}" type="pres">
      <dgm:prSet presAssocID="{2C84B92D-C39A-4B48-9FE1-0FC86DB11343}" presName="vert1" presStyleCnt="0"/>
      <dgm:spPr/>
    </dgm:pt>
    <dgm:pt modelId="{68E2752D-ED4F-6F42-9108-3230F642B97D}" type="pres">
      <dgm:prSet presAssocID="{8679CE84-0919-41A4-9379-457C3A22AAE0}" presName="thickLine" presStyleLbl="alignNode1" presStyleIdx="8" presStyleCnt="10"/>
      <dgm:spPr/>
    </dgm:pt>
    <dgm:pt modelId="{7E6FDFDD-A65E-404A-862A-2B3E0C870328}" type="pres">
      <dgm:prSet presAssocID="{8679CE84-0919-41A4-9379-457C3A22AAE0}" presName="horz1" presStyleCnt="0"/>
      <dgm:spPr/>
    </dgm:pt>
    <dgm:pt modelId="{84A3FEE9-B2BF-7544-8609-31DAE2E36B28}" type="pres">
      <dgm:prSet presAssocID="{8679CE84-0919-41A4-9379-457C3A22AAE0}" presName="tx1" presStyleLbl="revTx" presStyleIdx="8" presStyleCnt="10"/>
      <dgm:spPr/>
    </dgm:pt>
    <dgm:pt modelId="{52AE9EE3-F277-D248-96E8-CAC2E2D330BD}" type="pres">
      <dgm:prSet presAssocID="{8679CE84-0919-41A4-9379-457C3A22AAE0}" presName="vert1" presStyleCnt="0"/>
      <dgm:spPr/>
    </dgm:pt>
    <dgm:pt modelId="{34A45A33-1C84-408F-8B70-06B2FF4079B8}" type="pres">
      <dgm:prSet presAssocID="{E87730AF-F32F-496D-9F98-6E7CD54D7BB7}" presName="thickLine" presStyleLbl="alignNode1" presStyleIdx="9" presStyleCnt="10"/>
      <dgm:spPr/>
    </dgm:pt>
    <dgm:pt modelId="{ABB62ACB-164C-4ECE-AC88-93F803B6254E}" type="pres">
      <dgm:prSet presAssocID="{E87730AF-F32F-496D-9F98-6E7CD54D7BB7}" presName="horz1" presStyleCnt="0"/>
      <dgm:spPr/>
    </dgm:pt>
    <dgm:pt modelId="{A3133CDC-B2EA-4999-B41F-11DCFA8F25F1}" type="pres">
      <dgm:prSet presAssocID="{E87730AF-F32F-496D-9F98-6E7CD54D7BB7}" presName="tx1" presStyleLbl="revTx" presStyleIdx="9" presStyleCnt="10"/>
      <dgm:spPr/>
    </dgm:pt>
    <dgm:pt modelId="{2D42EEA7-C269-4011-9BDB-D5C0503AC24B}" type="pres">
      <dgm:prSet presAssocID="{E87730AF-F32F-496D-9F98-6E7CD54D7BB7}" presName="vert1" presStyleCnt="0"/>
      <dgm:spPr/>
    </dgm:pt>
  </dgm:ptLst>
  <dgm:cxnLst>
    <dgm:cxn modelId="{36A97103-45DD-46FD-A0FF-697283E851FE}" srcId="{DEA4FA9B-8C6E-4CD3-97BA-A71E9775AEE2}" destId="{E87730AF-F32F-496D-9F98-6E7CD54D7BB7}" srcOrd="9" destOrd="0" parTransId="{A996446C-6E47-4355-9033-34335257DC2F}" sibTransId="{A8DFB790-65EF-48A3-8E58-C95E6D057556}"/>
    <dgm:cxn modelId="{C9BDCF07-4744-4BC8-84AB-28093AEFDEA8}" srcId="{DEA4FA9B-8C6E-4CD3-97BA-A71E9775AEE2}" destId="{0D3221C1-B875-420A-A4F7-C0B213A239F6}" srcOrd="0" destOrd="0" parTransId="{0F247CDF-5688-4DB1-A90F-009DC4175473}" sibTransId="{20A28DC2-3CA6-4064-9F2C-D8C9B422E85C}"/>
    <dgm:cxn modelId="{EAA8251E-26AD-42C5-A56D-082DFAE46AC7}" srcId="{DEA4FA9B-8C6E-4CD3-97BA-A71E9775AEE2}" destId="{C6D9B54C-EE50-46BB-816E-9F07036F6168}" srcOrd="4" destOrd="0" parTransId="{60817387-1475-49B3-AEF0-A374FE2371F5}" sibTransId="{067A14A7-B576-4848-9AD8-1703893AAF80}"/>
    <dgm:cxn modelId="{9C95D62B-F49A-4AD9-8A78-2E37F4F0C6B0}" srcId="{DEA4FA9B-8C6E-4CD3-97BA-A71E9775AEE2}" destId="{50DAE99D-B31D-4EC0-897D-D2F58DB9ECCD}" srcOrd="1" destOrd="0" parTransId="{5EE4BC94-3F1E-42ED-B265-B952269544A2}" sibTransId="{BE34E309-D4D4-4D1A-9234-E852922241CE}"/>
    <dgm:cxn modelId="{125ACF34-3F38-4CE3-BE4D-680F6DC6EC26}" srcId="{DEA4FA9B-8C6E-4CD3-97BA-A71E9775AEE2}" destId="{1573260C-BAAC-4939-9CDE-BFC1026B5834}" srcOrd="6" destOrd="0" parTransId="{0539CD55-D83B-4A51-99A4-8C526E762888}" sibTransId="{E3969D3E-E43D-4CF8-9FC5-24B3743E63E0}"/>
    <dgm:cxn modelId="{E8E35737-A1B5-41C2-A730-87AF7715E042}" srcId="{DEA4FA9B-8C6E-4CD3-97BA-A71E9775AEE2}" destId="{8679CE84-0919-41A4-9379-457C3A22AAE0}" srcOrd="8" destOrd="0" parTransId="{FF8E9CF7-1EC2-4F21-8A41-191701AA8A9E}" sibTransId="{31EC50D6-876B-4240-BDB1-335A62C610C5}"/>
    <dgm:cxn modelId="{A0156A3D-39E9-BF4F-BD75-ED84953E5BAB}" type="presOf" srcId="{50DAE99D-B31D-4EC0-897D-D2F58DB9ECCD}" destId="{0D042BA1-B20F-B441-A29F-E44B228CE9A5}" srcOrd="0" destOrd="0" presId="urn:microsoft.com/office/officeart/2008/layout/LinedList"/>
    <dgm:cxn modelId="{517EBA3F-DBB3-9840-97D4-CABD2062898B}" type="presOf" srcId="{A2C8CCCA-3C79-4882-B476-A34E57E63F61}" destId="{A744060A-7D0C-624A-B4A9-7A8C6FFC7E2D}" srcOrd="0" destOrd="0" presId="urn:microsoft.com/office/officeart/2008/layout/LinedList"/>
    <dgm:cxn modelId="{7CFC8E4A-3D9D-3C47-BB15-6C67FB1EB360}" type="presOf" srcId="{0D3221C1-B875-420A-A4F7-C0B213A239F6}" destId="{8211A9DE-5D46-E74D-818B-86AEB5714534}" srcOrd="0" destOrd="0" presId="urn:microsoft.com/office/officeart/2008/layout/LinedList"/>
    <dgm:cxn modelId="{D9D8936A-DF00-E245-9B3F-0665389D3A80}" type="presOf" srcId="{C6D9B54C-EE50-46BB-816E-9F07036F6168}" destId="{C7C95CD1-5053-914C-AAC5-F9158A49A40A}" srcOrd="0" destOrd="0" presId="urn:microsoft.com/office/officeart/2008/layout/LinedList"/>
    <dgm:cxn modelId="{A1CEF656-5E8C-E44A-B90C-F2D9D0B7ABDC}" type="presOf" srcId="{D99A075F-3ED9-4F77-90F4-AC746923C629}" destId="{993A7D4C-2B64-D447-BBCC-729C0180F212}" srcOrd="0" destOrd="0" presId="urn:microsoft.com/office/officeart/2008/layout/LinedList"/>
    <dgm:cxn modelId="{27929657-5BD2-43DC-AA50-B9AD8378C5C2}" srcId="{DEA4FA9B-8C6E-4CD3-97BA-A71E9775AEE2}" destId="{2C84B92D-C39A-4B48-9FE1-0FC86DB11343}" srcOrd="7" destOrd="0" parTransId="{A3E01418-F255-45AB-B547-CA7C983AB74D}" sibTransId="{60A3CE2E-5A6D-45DF-845B-BB4D216787B1}"/>
    <dgm:cxn modelId="{98DE7759-9D01-4659-B76E-2509F59A3876}" srcId="{DEA4FA9B-8C6E-4CD3-97BA-A71E9775AEE2}" destId="{82511250-AF46-4CF5-A447-F08DFBA44971}" srcOrd="2" destOrd="0" parTransId="{34A179A4-4F52-4B1F-B4FB-7217CDECFA68}" sibTransId="{06C3A872-13E8-4C6F-90BD-06E6FBDDEAF1}"/>
    <dgm:cxn modelId="{F65ABF9D-7E09-C841-BA2B-0198BBFD0ECB}" type="presOf" srcId="{82511250-AF46-4CF5-A447-F08DFBA44971}" destId="{82890706-1EAE-E743-8D85-DD701BC1CDD8}" srcOrd="0" destOrd="0" presId="urn:microsoft.com/office/officeart/2008/layout/LinedList"/>
    <dgm:cxn modelId="{0C2614BA-C09C-FA46-B746-D40C3334EE18}" type="presOf" srcId="{1573260C-BAAC-4939-9CDE-BFC1026B5834}" destId="{39DE1931-1D40-AD40-AB63-51AC8C2620B2}" srcOrd="0" destOrd="0" presId="urn:microsoft.com/office/officeart/2008/layout/LinedList"/>
    <dgm:cxn modelId="{187324D6-40BF-AE4B-BB06-83C091FB9342}" type="presOf" srcId="{8679CE84-0919-41A4-9379-457C3A22AAE0}" destId="{84A3FEE9-B2BF-7544-8609-31DAE2E36B28}" srcOrd="0" destOrd="0" presId="urn:microsoft.com/office/officeart/2008/layout/LinedList"/>
    <dgm:cxn modelId="{9E2F4FD7-0E3D-FE43-A408-E0FDE14B4470}" type="presOf" srcId="{2C84B92D-C39A-4B48-9FE1-0FC86DB11343}" destId="{460E34FE-35A4-C149-BA5C-F31F2A9C4F3B}" srcOrd="0" destOrd="0" presId="urn:microsoft.com/office/officeart/2008/layout/LinedList"/>
    <dgm:cxn modelId="{8FFDC2EF-3AD5-3343-A255-E83F4ACA3395}" type="presOf" srcId="{DEA4FA9B-8C6E-4CD3-97BA-A71E9775AEE2}" destId="{AD9ACBE0-01E8-3448-9FDD-3889A345C38F}" srcOrd="0" destOrd="0" presId="urn:microsoft.com/office/officeart/2008/layout/LinedList"/>
    <dgm:cxn modelId="{E0EF4CF3-6864-4B00-B9AB-68323FB3EAD2}" type="presOf" srcId="{E87730AF-F32F-496D-9F98-6E7CD54D7BB7}" destId="{A3133CDC-B2EA-4999-B41F-11DCFA8F25F1}" srcOrd="0" destOrd="0" presId="urn:microsoft.com/office/officeart/2008/layout/LinedList"/>
    <dgm:cxn modelId="{BEFCBCF5-4BAB-485E-850E-B38103CA0465}" srcId="{DEA4FA9B-8C6E-4CD3-97BA-A71E9775AEE2}" destId="{D99A075F-3ED9-4F77-90F4-AC746923C629}" srcOrd="5" destOrd="0" parTransId="{890E7916-0260-45B6-8329-C0A4506E1E46}" sibTransId="{062C08BC-66C8-4990-8AFD-20CFFCAFBA70}"/>
    <dgm:cxn modelId="{2A956FFE-BFC9-4EC0-B7E8-ACCC25649D7A}" srcId="{DEA4FA9B-8C6E-4CD3-97BA-A71E9775AEE2}" destId="{A2C8CCCA-3C79-4882-B476-A34E57E63F61}" srcOrd="3" destOrd="0" parTransId="{25D80E48-7BCB-4B4F-A1B1-A918C324C681}" sibTransId="{561EAEC4-1C67-472C-BEBF-F47E9D284CB0}"/>
    <dgm:cxn modelId="{E5C117D4-DB72-CC49-A762-96FE697508AE}" type="presParOf" srcId="{AD9ACBE0-01E8-3448-9FDD-3889A345C38F}" destId="{9DBDC42D-0395-774E-ACA5-9442447D0054}" srcOrd="0" destOrd="0" presId="urn:microsoft.com/office/officeart/2008/layout/LinedList"/>
    <dgm:cxn modelId="{82E05994-E2C6-5A42-936F-722CFD187C95}" type="presParOf" srcId="{AD9ACBE0-01E8-3448-9FDD-3889A345C38F}" destId="{0DCE9F27-6974-CB4A-B69C-3C285EE217DD}" srcOrd="1" destOrd="0" presId="urn:microsoft.com/office/officeart/2008/layout/LinedList"/>
    <dgm:cxn modelId="{1057C396-37F6-A147-9FA4-3F514861847F}" type="presParOf" srcId="{0DCE9F27-6974-CB4A-B69C-3C285EE217DD}" destId="{8211A9DE-5D46-E74D-818B-86AEB5714534}" srcOrd="0" destOrd="0" presId="urn:microsoft.com/office/officeart/2008/layout/LinedList"/>
    <dgm:cxn modelId="{71E845A5-FB86-EE4A-B08D-BCF5D6DE26A6}" type="presParOf" srcId="{0DCE9F27-6974-CB4A-B69C-3C285EE217DD}" destId="{A2AF7C94-F72E-7D4A-97DB-55FE8BADAF24}" srcOrd="1" destOrd="0" presId="urn:microsoft.com/office/officeart/2008/layout/LinedList"/>
    <dgm:cxn modelId="{AE8DF3A9-CD5A-F049-A713-7ADB19917ECF}" type="presParOf" srcId="{AD9ACBE0-01E8-3448-9FDD-3889A345C38F}" destId="{E4FAE29E-D11A-EF47-99AB-A4AC3A86ACCA}" srcOrd="2" destOrd="0" presId="urn:microsoft.com/office/officeart/2008/layout/LinedList"/>
    <dgm:cxn modelId="{D1F38100-2746-D048-9D10-019B69DC8440}" type="presParOf" srcId="{AD9ACBE0-01E8-3448-9FDD-3889A345C38F}" destId="{DB001B21-8F1E-864B-95AD-18603BEF7308}" srcOrd="3" destOrd="0" presId="urn:microsoft.com/office/officeart/2008/layout/LinedList"/>
    <dgm:cxn modelId="{50258961-D4E4-AB4E-9ECE-D64386BA4C95}" type="presParOf" srcId="{DB001B21-8F1E-864B-95AD-18603BEF7308}" destId="{0D042BA1-B20F-B441-A29F-E44B228CE9A5}" srcOrd="0" destOrd="0" presId="urn:microsoft.com/office/officeart/2008/layout/LinedList"/>
    <dgm:cxn modelId="{1D8D55EB-39F6-3E41-A780-6D5E9AB894EC}" type="presParOf" srcId="{DB001B21-8F1E-864B-95AD-18603BEF7308}" destId="{D859746F-B589-D241-88CA-57D933CB3C5E}" srcOrd="1" destOrd="0" presId="urn:microsoft.com/office/officeart/2008/layout/LinedList"/>
    <dgm:cxn modelId="{893B7490-716B-D94E-86B4-404AD074753E}" type="presParOf" srcId="{AD9ACBE0-01E8-3448-9FDD-3889A345C38F}" destId="{9DE39650-FACB-EC46-93DB-B1245C4894D2}" srcOrd="4" destOrd="0" presId="urn:microsoft.com/office/officeart/2008/layout/LinedList"/>
    <dgm:cxn modelId="{FB081ED5-3FF7-6C40-B233-4937919F249B}" type="presParOf" srcId="{AD9ACBE0-01E8-3448-9FDD-3889A345C38F}" destId="{C9E62DE6-9597-594F-81F4-7E79CD35C3EF}" srcOrd="5" destOrd="0" presId="urn:microsoft.com/office/officeart/2008/layout/LinedList"/>
    <dgm:cxn modelId="{63E874B9-5A30-7648-B80B-3B9292DB506B}" type="presParOf" srcId="{C9E62DE6-9597-594F-81F4-7E79CD35C3EF}" destId="{82890706-1EAE-E743-8D85-DD701BC1CDD8}" srcOrd="0" destOrd="0" presId="urn:microsoft.com/office/officeart/2008/layout/LinedList"/>
    <dgm:cxn modelId="{CD8B0BAC-3F04-FA43-8444-8316B221AFD3}" type="presParOf" srcId="{C9E62DE6-9597-594F-81F4-7E79CD35C3EF}" destId="{F8B2606F-D52E-5945-8D9A-E56E6639A7B8}" srcOrd="1" destOrd="0" presId="urn:microsoft.com/office/officeart/2008/layout/LinedList"/>
    <dgm:cxn modelId="{112C684F-F07E-DC49-9750-66AB51C30358}" type="presParOf" srcId="{AD9ACBE0-01E8-3448-9FDD-3889A345C38F}" destId="{080834D5-4FF3-EC47-8CC2-90F1E8959305}" srcOrd="6" destOrd="0" presId="urn:microsoft.com/office/officeart/2008/layout/LinedList"/>
    <dgm:cxn modelId="{FE2E3FF8-8495-874E-A22D-852B47941E58}" type="presParOf" srcId="{AD9ACBE0-01E8-3448-9FDD-3889A345C38F}" destId="{FF9B5B89-A08F-E144-AFB7-D8654A5AF79F}" srcOrd="7" destOrd="0" presId="urn:microsoft.com/office/officeart/2008/layout/LinedList"/>
    <dgm:cxn modelId="{0D70C510-6A1B-6D42-B1A7-3C656D7E9075}" type="presParOf" srcId="{FF9B5B89-A08F-E144-AFB7-D8654A5AF79F}" destId="{A744060A-7D0C-624A-B4A9-7A8C6FFC7E2D}" srcOrd="0" destOrd="0" presId="urn:microsoft.com/office/officeart/2008/layout/LinedList"/>
    <dgm:cxn modelId="{5A74CC0C-4D23-C344-9EFF-4C58A0B0E8AF}" type="presParOf" srcId="{FF9B5B89-A08F-E144-AFB7-D8654A5AF79F}" destId="{F5BE9AED-A870-0A49-8D67-E8F089451BAC}" srcOrd="1" destOrd="0" presId="urn:microsoft.com/office/officeart/2008/layout/LinedList"/>
    <dgm:cxn modelId="{18634401-9E3E-8042-B9CD-A5D50C5A3406}" type="presParOf" srcId="{AD9ACBE0-01E8-3448-9FDD-3889A345C38F}" destId="{0A4A5913-F19D-B24A-95FB-EA9E0BFCEB3A}" srcOrd="8" destOrd="0" presId="urn:microsoft.com/office/officeart/2008/layout/LinedList"/>
    <dgm:cxn modelId="{D1C8A4C3-27F0-8645-8AFD-7F0EA9943A73}" type="presParOf" srcId="{AD9ACBE0-01E8-3448-9FDD-3889A345C38F}" destId="{C56B2C1C-F9C5-4543-949C-ABD407F2AABD}" srcOrd="9" destOrd="0" presId="urn:microsoft.com/office/officeart/2008/layout/LinedList"/>
    <dgm:cxn modelId="{FC2CDFAE-A283-B444-B849-53BBC7352176}" type="presParOf" srcId="{C56B2C1C-F9C5-4543-949C-ABD407F2AABD}" destId="{C7C95CD1-5053-914C-AAC5-F9158A49A40A}" srcOrd="0" destOrd="0" presId="urn:microsoft.com/office/officeart/2008/layout/LinedList"/>
    <dgm:cxn modelId="{52534F99-AFF4-4D44-88D7-F951A47E5F7C}" type="presParOf" srcId="{C56B2C1C-F9C5-4543-949C-ABD407F2AABD}" destId="{4C2D4DE8-FD86-C946-A3BF-A9953550C99C}" srcOrd="1" destOrd="0" presId="urn:microsoft.com/office/officeart/2008/layout/LinedList"/>
    <dgm:cxn modelId="{821D222A-BAAD-5C44-BC41-BBBE9296DC14}" type="presParOf" srcId="{AD9ACBE0-01E8-3448-9FDD-3889A345C38F}" destId="{AF781C53-4894-5B43-AB02-1C91DFA022B9}" srcOrd="10" destOrd="0" presId="urn:microsoft.com/office/officeart/2008/layout/LinedList"/>
    <dgm:cxn modelId="{C46BEA8D-43CE-3B45-A644-A509660ED9BB}" type="presParOf" srcId="{AD9ACBE0-01E8-3448-9FDD-3889A345C38F}" destId="{7258D6AA-70D5-EF42-8FBD-FA004EDE2776}" srcOrd="11" destOrd="0" presId="urn:microsoft.com/office/officeart/2008/layout/LinedList"/>
    <dgm:cxn modelId="{7C54CF4B-0736-F24A-9E56-96ED04038F1B}" type="presParOf" srcId="{7258D6AA-70D5-EF42-8FBD-FA004EDE2776}" destId="{993A7D4C-2B64-D447-BBCC-729C0180F212}" srcOrd="0" destOrd="0" presId="urn:microsoft.com/office/officeart/2008/layout/LinedList"/>
    <dgm:cxn modelId="{DA55180C-C728-1D4E-97AD-FC49E8F3BEFC}" type="presParOf" srcId="{7258D6AA-70D5-EF42-8FBD-FA004EDE2776}" destId="{32BF8A87-7F60-534E-9E01-A27D67DAD302}" srcOrd="1" destOrd="0" presId="urn:microsoft.com/office/officeart/2008/layout/LinedList"/>
    <dgm:cxn modelId="{C2BCF291-3297-5845-ADB5-AD32EE3F7972}" type="presParOf" srcId="{AD9ACBE0-01E8-3448-9FDD-3889A345C38F}" destId="{74552168-8D62-B547-9C18-D641F8D59E64}" srcOrd="12" destOrd="0" presId="urn:microsoft.com/office/officeart/2008/layout/LinedList"/>
    <dgm:cxn modelId="{D569719F-844D-C848-8568-3A2CAED7DBAB}" type="presParOf" srcId="{AD9ACBE0-01E8-3448-9FDD-3889A345C38F}" destId="{905FD8F0-EE36-F34E-97F0-B18DA40043DE}" srcOrd="13" destOrd="0" presId="urn:microsoft.com/office/officeart/2008/layout/LinedList"/>
    <dgm:cxn modelId="{AF32E331-617A-744C-A94C-6BE1DE283551}" type="presParOf" srcId="{905FD8F0-EE36-F34E-97F0-B18DA40043DE}" destId="{39DE1931-1D40-AD40-AB63-51AC8C2620B2}" srcOrd="0" destOrd="0" presId="urn:microsoft.com/office/officeart/2008/layout/LinedList"/>
    <dgm:cxn modelId="{AD027804-2A5C-6145-8C85-E539BE7EB814}" type="presParOf" srcId="{905FD8F0-EE36-F34E-97F0-B18DA40043DE}" destId="{6B0C8CD2-B32F-1946-AC19-821F8718BBF8}" srcOrd="1" destOrd="0" presId="urn:microsoft.com/office/officeart/2008/layout/LinedList"/>
    <dgm:cxn modelId="{9052132F-14AE-E947-A54A-6AAF6DE1F187}" type="presParOf" srcId="{AD9ACBE0-01E8-3448-9FDD-3889A345C38F}" destId="{74487DDF-C73A-344C-BC8D-716CED374F4E}" srcOrd="14" destOrd="0" presId="urn:microsoft.com/office/officeart/2008/layout/LinedList"/>
    <dgm:cxn modelId="{055627F4-B99E-8D45-8E91-2BF5C9B830ED}" type="presParOf" srcId="{AD9ACBE0-01E8-3448-9FDD-3889A345C38F}" destId="{8716C743-DDD2-B54F-BAF0-0D13B6906149}" srcOrd="15" destOrd="0" presId="urn:microsoft.com/office/officeart/2008/layout/LinedList"/>
    <dgm:cxn modelId="{0DDB5838-5105-2E47-B2CB-D1EABA5ADBCC}" type="presParOf" srcId="{8716C743-DDD2-B54F-BAF0-0D13B6906149}" destId="{460E34FE-35A4-C149-BA5C-F31F2A9C4F3B}" srcOrd="0" destOrd="0" presId="urn:microsoft.com/office/officeart/2008/layout/LinedList"/>
    <dgm:cxn modelId="{15A68C3E-F040-C94E-9B95-EA5706D4A1AB}" type="presParOf" srcId="{8716C743-DDD2-B54F-BAF0-0D13B6906149}" destId="{376B3A69-AE38-C14C-8A12-35C065293D2F}" srcOrd="1" destOrd="0" presId="urn:microsoft.com/office/officeart/2008/layout/LinedList"/>
    <dgm:cxn modelId="{544A65A7-AA9F-8E48-BA0E-9BD5D74400D7}" type="presParOf" srcId="{AD9ACBE0-01E8-3448-9FDD-3889A345C38F}" destId="{68E2752D-ED4F-6F42-9108-3230F642B97D}" srcOrd="16" destOrd="0" presId="urn:microsoft.com/office/officeart/2008/layout/LinedList"/>
    <dgm:cxn modelId="{E0B0B578-29CF-1E46-9D2C-C369BAEC36A9}" type="presParOf" srcId="{AD9ACBE0-01E8-3448-9FDD-3889A345C38F}" destId="{7E6FDFDD-A65E-404A-862A-2B3E0C870328}" srcOrd="17" destOrd="0" presId="urn:microsoft.com/office/officeart/2008/layout/LinedList"/>
    <dgm:cxn modelId="{2413435A-15EB-0845-81BC-63C152888192}" type="presParOf" srcId="{7E6FDFDD-A65E-404A-862A-2B3E0C870328}" destId="{84A3FEE9-B2BF-7544-8609-31DAE2E36B28}" srcOrd="0" destOrd="0" presId="urn:microsoft.com/office/officeart/2008/layout/LinedList"/>
    <dgm:cxn modelId="{D7D42E86-19F6-DF44-8567-D107FAB8D9E0}" type="presParOf" srcId="{7E6FDFDD-A65E-404A-862A-2B3E0C870328}" destId="{52AE9EE3-F277-D248-96E8-CAC2E2D330BD}" srcOrd="1" destOrd="0" presId="urn:microsoft.com/office/officeart/2008/layout/LinedList"/>
    <dgm:cxn modelId="{1095CAA8-B9C0-4E87-86AA-F81D01234277}" type="presParOf" srcId="{AD9ACBE0-01E8-3448-9FDD-3889A345C38F}" destId="{34A45A33-1C84-408F-8B70-06B2FF4079B8}" srcOrd="18" destOrd="0" presId="urn:microsoft.com/office/officeart/2008/layout/LinedList"/>
    <dgm:cxn modelId="{44D69FFE-2207-4B7C-9E90-C0F6BB4B5FCB}" type="presParOf" srcId="{AD9ACBE0-01E8-3448-9FDD-3889A345C38F}" destId="{ABB62ACB-164C-4ECE-AC88-93F803B6254E}" srcOrd="19" destOrd="0" presId="urn:microsoft.com/office/officeart/2008/layout/LinedList"/>
    <dgm:cxn modelId="{DD29F556-7D5F-49C4-8BBA-DF76BCB2927C}" type="presParOf" srcId="{ABB62ACB-164C-4ECE-AC88-93F803B6254E}" destId="{A3133CDC-B2EA-4999-B41F-11DCFA8F25F1}" srcOrd="0" destOrd="0" presId="urn:microsoft.com/office/officeart/2008/layout/LinedList"/>
    <dgm:cxn modelId="{D1B1ED9F-53B4-4224-A9F9-B00A78DEDFB9}" type="presParOf" srcId="{ABB62ACB-164C-4ECE-AC88-93F803B6254E}" destId="{2D42EEA7-C269-4011-9BDB-D5C0503AC2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D37864-F534-49A5-B901-740B6FA533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54298D1-3584-40C9-BDF1-F831190C79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Seasonality Weight  = </a:t>
          </a:r>
          <a:r>
            <a:rPr lang="en-US" sz="2000" dirty="0"/>
            <a:t>(</a:t>
          </a:r>
          <a:r>
            <a:rPr lang="en-US" sz="1800" dirty="0"/>
            <a:t>Avg. Visits in Jan – Apr 2017  / Avg. Visits in Jan – Apr 2016) * Predictions</a:t>
          </a:r>
        </a:p>
      </dgm:t>
    </dgm:pt>
    <dgm:pt modelId="{A26649B0-679E-4E7F-8A32-82D598DBC34D}" type="parTrans" cxnId="{F299C46C-3BE0-4177-88E6-9A86D41C7ECD}">
      <dgm:prSet/>
      <dgm:spPr/>
      <dgm:t>
        <a:bodyPr/>
        <a:lstStyle/>
        <a:p>
          <a:endParaRPr lang="en-US"/>
        </a:p>
      </dgm:t>
    </dgm:pt>
    <dgm:pt modelId="{EDF7D293-4369-4743-8E77-86DEB2E8007E}" type="sibTrans" cxnId="{F299C46C-3BE0-4177-88E6-9A86D41C7ECD}">
      <dgm:prSet/>
      <dgm:spPr/>
      <dgm:t>
        <a:bodyPr/>
        <a:lstStyle/>
        <a:p>
          <a:endParaRPr lang="en-US"/>
        </a:p>
      </dgm:t>
    </dgm:pt>
    <dgm:pt modelId="{7FF65325-2C03-4A10-9A0E-57A897459A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Learning Rate = 0.1</a:t>
          </a:r>
        </a:p>
      </dgm:t>
    </dgm:pt>
    <dgm:pt modelId="{75DDD6C4-CE88-4850-A1FA-6BBEA98F593C}" type="parTrans" cxnId="{9360AEE7-DF4D-4B2E-8ACB-25A28EDA2915}">
      <dgm:prSet/>
      <dgm:spPr/>
      <dgm:t>
        <a:bodyPr/>
        <a:lstStyle/>
        <a:p>
          <a:endParaRPr lang="en-US"/>
        </a:p>
      </dgm:t>
    </dgm:pt>
    <dgm:pt modelId="{63C2AE8B-CC20-45BB-AF35-821FD368E536}" type="sibTrans" cxnId="{9360AEE7-DF4D-4B2E-8ACB-25A28EDA2915}">
      <dgm:prSet/>
      <dgm:spPr/>
      <dgm:t>
        <a:bodyPr/>
        <a:lstStyle/>
        <a:p>
          <a:endParaRPr lang="en-US"/>
        </a:p>
      </dgm:t>
    </dgm:pt>
    <dgm:pt modelId="{DB0875AB-C874-4CA2-B973-2039648E5C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Max Depth = 7</a:t>
          </a:r>
        </a:p>
      </dgm:t>
    </dgm:pt>
    <dgm:pt modelId="{1E529ADF-85EE-42A9-868D-47AA1EE68512}" type="parTrans" cxnId="{0CFD16B9-F57F-410E-81ED-F82BCA0FD838}">
      <dgm:prSet/>
      <dgm:spPr/>
      <dgm:t>
        <a:bodyPr/>
        <a:lstStyle/>
        <a:p>
          <a:endParaRPr lang="en-US"/>
        </a:p>
      </dgm:t>
    </dgm:pt>
    <dgm:pt modelId="{E5126DC3-A3A8-4261-88E7-1F3282BC7E51}" type="sibTrans" cxnId="{0CFD16B9-F57F-410E-81ED-F82BCA0FD838}">
      <dgm:prSet/>
      <dgm:spPr/>
      <dgm:t>
        <a:bodyPr/>
        <a:lstStyle/>
        <a:p>
          <a:endParaRPr lang="en-US"/>
        </a:p>
      </dgm:t>
    </dgm:pt>
    <dgm:pt modelId="{70A1D8F6-4CA8-42B6-AB05-53A111B56C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Gamma = 0.3</a:t>
          </a:r>
        </a:p>
      </dgm:t>
    </dgm:pt>
    <dgm:pt modelId="{B3823735-E5ED-42BC-9A04-4C847DBB2DE8}" type="parTrans" cxnId="{90CBDFDC-E1E4-4E66-8CEF-78E21C5355F0}">
      <dgm:prSet/>
      <dgm:spPr/>
      <dgm:t>
        <a:bodyPr/>
        <a:lstStyle/>
        <a:p>
          <a:endParaRPr lang="en-IN"/>
        </a:p>
      </dgm:t>
    </dgm:pt>
    <dgm:pt modelId="{9D1DF2CD-234C-4FD4-BE32-00F9890E98E0}" type="sibTrans" cxnId="{90CBDFDC-E1E4-4E66-8CEF-78E21C5355F0}">
      <dgm:prSet/>
      <dgm:spPr/>
      <dgm:t>
        <a:bodyPr/>
        <a:lstStyle/>
        <a:p>
          <a:endParaRPr lang="en-IN"/>
        </a:p>
      </dgm:t>
    </dgm:pt>
    <dgm:pt modelId="{5D3FDCDA-0E64-46AE-BB20-C676B56A6AA9}" type="pres">
      <dgm:prSet presAssocID="{DCD37864-F534-49A5-B901-740B6FA533F9}" presName="root" presStyleCnt="0">
        <dgm:presLayoutVars>
          <dgm:dir/>
          <dgm:resizeHandles val="exact"/>
        </dgm:presLayoutVars>
      </dgm:prSet>
      <dgm:spPr/>
    </dgm:pt>
    <dgm:pt modelId="{80202D56-A104-4573-8720-DA0585D669C5}" type="pres">
      <dgm:prSet presAssocID="{A54298D1-3584-40C9-BDF1-F831190C79B5}" presName="compNode" presStyleCnt="0"/>
      <dgm:spPr/>
    </dgm:pt>
    <dgm:pt modelId="{40392466-6D0D-4677-B578-F849B6683F32}" type="pres">
      <dgm:prSet presAssocID="{A54298D1-3584-40C9-BDF1-F831190C79B5}" presName="bgRect" presStyleLbl="bgShp" presStyleIdx="0" presStyleCnt="4"/>
      <dgm:spPr/>
    </dgm:pt>
    <dgm:pt modelId="{8D6A0D3E-7120-42A0-961A-370885D6FCDC}" type="pres">
      <dgm:prSet presAssocID="{A54298D1-3584-40C9-BDF1-F831190C79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46ECEB6A-F797-49D4-AC55-B89974B28402}" type="pres">
      <dgm:prSet presAssocID="{A54298D1-3584-40C9-BDF1-F831190C79B5}" presName="spaceRect" presStyleCnt="0"/>
      <dgm:spPr/>
    </dgm:pt>
    <dgm:pt modelId="{8CA7B10B-FDE2-4CD3-9A0D-C999A208CB1E}" type="pres">
      <dgm:prSet presAssocID="{A54298D1-3584-40C9-BDF1-F831190C79B5}" presName="parTx" presStyleLbl="revTx" presStyleIdx="0" presStyleCnt="4">
        <dgm:presLayoutVars>
          <dgm:chMax val="0"/>
          <dgm:chPref val="0"/>
        </dgm:presLayoutVars>
      </dgm:prSet>
      <dgm:spPr/>
    </dgm:pt>
    <dgm:pt modelId="{BA420F40-8F60-4518-A94B-433B5A38369A}" type="pres">
      <dgm:prSet presAssocID="{EDF7D293-4369-4743-8E77-86DEB2E8007E}" presName="sibTrans" presStyleCnt="0"/>
      <dgm:spPr/>
    </dgm:pt>
    <dgm:pt modelId="{F4F2A105-0C93-439B-9AF6-CA950DE3F501}" type="pres">
      <dgm:prSet presAssocID="{7FF65325-2C03-4A10-9A0E-57A897459ABF}" presName="compNode" presStyleCnt="0"/>
      <dgm:spPr/>
    </dgm:pt>
    <dgm:pt modelId="{9F8D3F48-152F-454C-A2B0-1368D6A1C82A}" type="pres">
      <dgm:prSet presAssocID="{7FF65325-2C03-4A10-9A0E-57A897459ABF}" presName="bgRect" presStyleLbl="bgShp" presStyleIdx="1" presStyleCnt="4"/>
      <dgm:spPr/>
    </dgm:pt>
    <dgm:pt modelId="{A69E76E5-F3B8-4EFB-A7C1-6BDFBD35A0BD}" type="pres">
      <dgm:prSet presAssocID="{7FF65325-2C03-4A10-9A0E-57A897459A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ancial"/>
        </a:ext>
      </dgm:extLst>
    </dgm:pt>
    <dgm:pt modelId="{95F66B76-185D-43DF-ABF8-C7B6B2D438A4}" type="pres">
      <dgm:prSet presAssocID="{7FF65325-2C03-4A10-9A0E-57A897459ABF}" presName="spaceRect" presStyleCnt="0"/>
      <dgm:spPr/>
    </dgm:pt>
    <dgm:pt modelId="{00B3EE73-B336-4D97-B780-CA6F4A21CD08}" type="pres">
      <dgm:prSet presAssocID="{7FF65325-2C03-4A10-9A0E-57A897459ABF}" presName="parTx" presStyleLbl="revTx" presStyleIdx="1" presStyleCnt="4">
        <dgm:presLayoutVars>
          <dgm:chMax val="0"/>
          <dgm:chPref val="0"/>
        </dgm:presLayoutVars>
      </dgm:prSet>
      <dgm:spPr/>
    </dgm:pt>
    <dgm:pt modelId="{45562E98-17F1-4C67-B736-A26748EFC7E4}" type="pres">
      <dgm:prSet presAssocID="{63C2AE8B-CC20-45BB-AF35-821FD368E536}" presName="sibTrans" presStyleCnt="0"/>
      <dgm:spPr/>
    </dgm:pt>
    <dgm:pt modelId="{682844DB-7BDF-4C5F-B3BB-4128E38DC06A}" type="pres">
      <dgm:prSet presAssocID="{DB0875AB-C874-4CA2-B973-2039648E5C46}" presName="compNode" presStyleCnt="0"/>
      <dgm:spPr/>
    </dgm:pt>
    <dgm:pt modelId="{B70D3EF4-D0A3-4403-A328-2ADEE18A8C1A}" type="pres">
      <dgm:prSet presAssocID="{DB0875AB-C874-4CA2-B973-2039648E5C46}" presName="bgRect" presStyleLbl="bgShp" presStyleIdx="2" presStyleCnt="4"/>
      <dgm:spPr/>
    </dgm:pt>
    <dgm:pt modelId="{DCEB80F4-11CF-44B0-BF55-2F550C4CB755}" type="pres">
      <dgm:prSet presAssocID="{DB0875AB-C874-4CA2-B973-2039648E5C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 Bookmark"/>
        </a:ext>
      </dgm:extLst>
    </dgm:pt>
    <dgm:pt modelId="{C575CB17-3955-4453-B37E-ACF0B5D5AF7C}" type="pres">
      <dgm:prSet presAssocID="{DB0875AB-C874-4CA2-B973-2039648E5C46}" presName="spaceRect" presStyleCnt="0"/>
      <dgm:spPr/>
    </dgm:pt>
    <dgm:pt modelId="{FB6F3C1D-8B77-4EB1-9920-0E43470246E2}" type="pres">
      <dgm:prSet presAssocID="{DB0875AB-C874-4CA2-B973-2039648E5C46}" presName="parTx" presStyleLbl="revTx" presStyleIdx="2" presStyleCnt="4">
        <dgm:presLayoutVars>
          <dgm:chMax val="0"/>
          <dgm:chPref val="0"/>
        </dgm:presLayoutVars>
      </dgm:prSet>
      <dgm:spPr/>
    </dgm:pt>
    <dgm:pt modelId="{B73AB53D-BF92-4A55-8410-7DD2961B7606}" type="pres">
      <dgm:prSet presAssocID="{E5126DC3-A3A8-4261-88E7-1F3282BC7E51}" presName="sibTrans" presStyleCnt="0"/>
      <dgm:spPr/>
    </dgm:pt>
    <dgm:pt modelId="{F89336AD-AA43-42AD-8F81-571E4E288C85}" type="pres">
      <dgm:prSet presAssocID="{70A1D8F6-4CA8-42B6-AB05-53A111B56C13}" presName="compNode" presStyleCnt="0"/>
      <dgm:spPr/>
    </dgm:pt>
    <dgm:pt modelId="{7B8C3D1D-84E7-4B06-AAA5-04F5F8289226}" type="pres">
      <dgm:prSet presAssocID="{70A1D8F6-4CA8-42B6-AB05-53A111B56C13}" presName="bgRect" presStyleLbl="bgShp" presStyleIdx="3" presStyleCnt="4" custLinFactNeighborX="0" custLinFactNeighborY="1152"/>
      <dgm:spPr/>
    </dgm:pt>
    <dgm:pt modelId="{17318F05-56E9-4E71-B275-C1B126EB2F70}" type="pres">
      <dgm:prSet presAssocID="{70A1D8F6-4CA8-42B6-AB05-53A111B56C13}" presName="iconRect" presStyleLbl="node1" presStyleIdx="3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B39FB4C1-798F-4258-A9C5-286D8E43B2CD}" type="pres">
      <dgm:prSet presAssocID="{70A1D8F6-4CA8-42B6-AB05-53A111B56C13}" presName="spaceRect" presStyleCnt="0"/>
      <dgm:spPr/>
    </dgm:pt>
    <dgm:pt modelId="{97BCFBA7-80B7-4F7D-9536-E70E676987BA}" type="pres">
      <dgm:prSet presAssocID="{70A1D8F6-4CA8-42B6-AB05-53A111B56C1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07CD33-5818-6D45-A3AB-AA4735FFD4CE}" type="presOf" srcId="{A54298D1-3584-40C9-BDF1-F831190C79B5}" destId="{8CA7B10B-FDE2-4CD3-9A0D-C999A208CB1E}" srcOrd="0" destOrd="0" presId="urn:microsoft.com/office/officeart/2018/2/layout/IconVerticalSolidList"/>
    <dgm:cxn modelId="{9E61AB5E-D4B5-894D-BFE1-660710150486}" type="presOf" srcId="{DB0875AB-C874-4CA2-B973-2039648E5C46}" destId="{FB6F3C1D-8B77-4EB1-9920-0E43470246E2}" srcOrd="0" destOrd="0" presId="urn:microsoft.com/office/officeart/2018/2/layout/IconVerticalSolidList"/>
    <dgm:cxn modelId="{F299C46C-3BE0-4177-88E6-9A86D41C7ECD}" srcId="{DCD37864-F534-49A5-B901-740B6FA533F9}" destId="{A54298D1-3584-40C9-BDF1-F831190C79B5}" srcOrd="0" destOrd="0" parTransId="{A26649B0-679E-4E7F-8A32-82D598DBC34D}" sibTransId="{EDF7D293-4369-4743-8E77-86DEB2E8007E}"/>
    <dgm:cxn modelId="{D9E57D52-A18E-4BAE-9494-31CCC3099BF5}" type="presOf" srcId="{70A1D8F6-4CA8-42B6-AB05-53A111B56C13}" destId="{97BCFBA7-80B7-4F7D-9536-E70E676987BA}" srcOrd="0" destOrd="0" presId="urn:microsoft.com/office/officeart/2018/2/layout/IconVerticalSolidList"/>
    <dgm:cxn modelId="{C2C741A0-A4DD-4E42-9EDA-1B8ED4583409}" type="presOf" srcId="{7FF65325-2C03-4A10-9A0E-57A897459ABF}" destId="{00B3EE73-B336-4D97-B780-CA6F4A21CD08}" srcOrd="0" destOrd="0" presId="urn:microsoft.com/office/officeart/2018/2/layout/IconVerticalSolidList"/>
    <dgm:cxn modelId="{0CFD16B9-F57F-410E-81ED-F82BCA0FD838}" srcId="{DCD37864-F534-49A5-B901-740B6FA533F9}" destId="{DB0875AB-C874-4CA2-B973-2039648E5C46}" srcOrd="2" destOrd="0" parTransId="{1E529ADF-85EE-42A9-868D-47AA1EE68512}" sibTransId="{E5126DC3-A3A8-4261-88E7-1F3282BC7E51}"/>
    <dgm:cxn modelId="{90CBDFDC-E1E4-4E66-8CEF-78E21C5355F0}" srcId="{DCD37864-F534-49A5-B901-740B6FA533F9}" destId="{70A1D8F6-4CA8-42B6-AB05-53A111B56C13}" srcOrd="3" destOrd="0" parTransId="{B3823735-E5ED-42BC-9A04-4C847DBB2DE8}" sibTransId="{9D1DF2CD-234C-4FD4-BE32-00F9890E98E0}"/>
    <dgm:cxn modelId="{9360AEE7-DF4D-4B2E-8ACB-25A28EDA2915}" srcId="{DCD37864-F534-49A5-B901-740B6FA533F9}" destId="{7FF65325-2C03-4A10-9A0E-57A897459ABF}" srcOrd="1" destOrd="0" parTransId="{75DDD6C4-CE88-4850-A1FA-6BBEA98F593C}" sibTransId="{63C2AE8B-CC20-45BB-AF35-821FD368E536}"/>
    <dgm:cxn modelId="{802E6CED-96C0-EF49-8C15-72DBDF5B5D89}" type="presOf" srcId="{DCD37864-F534-49A5-B901-740B6FA533F9}" destId="{5D3FDCDA-0E64-46AE-BB20-C676B56A6AA9}" srcOrd="0" destOrd="0" presId="urn:microsoft.com/office/officeart/2018/2/layout/IconVerticalSolidList"/>
    <dgm:cxn modelId="{1894EAA0-7F0A-FD49-BFF5-F0E99982B143}" type="presParOf" srcId="{5D3FDCDA-0E64-46AE-BB20-C676B56A6AA9}" destId="{80202D56-A104-4573-8720-DA0585D669C5}" srcOrd="0" destOrd="0" presId="urn:microsoft.com/office/officeart/2018/2/layout/IconVerticalSolidList"/>
    <dgm:cxn modelId="{49EF0B96-700D-AA4D-B79D-50AABE945A30}" type="presParOf" srcId="{80202D56-A104-4573-8720-DA0585D669C5}" destId="{40392466-6D0D-4677-B578-F849B6683F32}" srcOrd="0" destOrd="0" presId="urn:microsoft.com/office/officeart/2018/2/layout/IconVerticalSolidList"/>
    <dgm:cxn modelId="{12059609-419F-EA45-A9B6-96794447A106}" type="presParOf" srcId="{80202D56-A104-4573-8720-DA0585D669C5}" destId="{8D6A0D3E-7120-42A0-961A-370885D6FCDC}" srcOrd="1" destOrd="0" presId="urn:microsoft.com/office/officeart/2018/2/layout/IconVerticalSolidList"/>
    <dgm:cxn modelId="{75FC821A-D56C-4146-8F66-15121A385DD9}" type="presParOf" srcId="{80202D56-A104-4573-8720-DA0585D669C5}" destId="{46ECEB6A-F797-49D4-AC55-B89974B28402}" srcOrd="2" destOrd="0" presId="urn:microsoft.com/office/officeart/2018/2/layout/IconVerticalSolidList"/>
    <dgm:cxn modelId="{F1B509C2-4D25-484A-B153-EB29283FFE16}" type="presParOf" srcId="{80202D56-A104-4573-8720-DA0585D669C5}" destId="{8CA7B10B-FDE2-4CD3-9A0D-C999A208CB1E}" srcOrd="3" destOrd="0" presId="urn:microsoft.com/office/officeart/2018/2/layout/IconVerticalSolidList"/>
    <dgm:cxn modelId="{02AC6CF1-AD00-9841-AC14-7E573FA33B34}" type="presParOf" srcId="{5D3FDCDA-0E64-46AE-BB20-C676B56A6AA9}" destId="{BA420F40-8F60-4518-A94B-433B5A38369A}" srcOrd="1" destOrd="0" presId="urn:microsoft.com/office/officeart/2018/2/layout/IconVerticalSolidList"/>
    <dgm:cxn modelId="{597F5836-7D9B-9042-99DB-7F8775A9D2AA}" type="presParOf" srcId="{5D3FDCDA-0E64-46AE-BB20-C676B56A6AA9}" destId="{F4F2A105-0C93-439B-9AF6-CA950DE3F501}" srcOrd="2" destOrd="0" presId="urn:microsoft.com/office/officeart/2018/2/layout/IconVerticalSolidList"/>
    <dgm:cxn modelId="{6ABEDBD8-0D35-BC45-BEB8-CC8DA9AF3A65}" type="presParOf" srcId="{F4F2A105-0C93-439B-9AF6-CA950DE3F501}" destId="{9F8D3F48-152F-454C-A2B0-1368D6A1C82A}" srcOrd="0" destOrd="0" presId="urn:microsoft.com/office/officeart/2018/2/layout/IconVerticalSolidList"/>
    <dgm:cxn modelId="{69FB5955-1A4E-6544-A79B-06F6A7607897}" type="presParOf" srcId="{F4F2A105-0C93-439B-9AF6-CA950DE3F501}" destId="{A69E76E5-F3B8-4EFB-A7C1-6BDFBD35A0BD}" srcOrd="1" destOrd="0" presId="urn:microsoft.com/office/officeart/2018/2/layout/IconVerticalSolidList"/>
    <dgm:cxn modelId="{790C6130-D66E-364F-B61A-9F84F64F184F}" type="presParOf" srcId="{F4F2A105-0C93-439B-9AF6-CA950DE3F501}" destId="{95F66B76-185D-43DF-ABF8-C7B6B2D438A4}" srcOrd="2" destOrd="0" presId="urn:microsoft.com/office/officeart/2018/2/layout/IconVerticalSolidList"/>
    <dgm:cxn modelId="{022DB38D-B757-7A41-8F6F-B37A7EBFDCCE}" type="presParOf" srcId="{F4F2A105-0C93-439B-9AF6-CA950DE3F501}" destId="{00B3EE73-B336-4D97-B780-CA6F4A21CD08}" srcOrd="3" destOrd="0" presId="urn:microsoft.com/office/officeart/2018/2/layout/IconVerticalSolidList"/>
    <dgm:cxn modelId="{9328CDF8-BC19-7E4F-9780-E7A7A4FEB87C}" type="presParOf" srcId="{5D3FDCDA-0E64-46AE-BB20-C676B56A6AA9}" destId="{45562E98-17F1-4C67-B736-A26748EFC7E4}" srcOrd="3" destOrd="0" presId="urn:microsoft.com/office/officeart/2018/2/layout/IconVerticalSolidList"/>
    <dgm:cxn modelId="{70C5BB49-3330-FF4D-831F-724395F33ADB}" type="presParOf" srcId="{5D3FDCDA-0E64-46AE-BB20-C676B56A6AA9}" destId="{682844DB-7BDF-4C5F-B3BB-4128E38DC06A}" srcOrd="4" destOrd="0" presId="urn:microsoft.com/office/officeart/2018/2/layout/IconVerticalSolidList"/>
    <dgm:cxn modelId="{9209EC8F-2ECF-DA48-8881-5F04EB85AE28}" type="presParOf" srcId="{682844DB-7BDF-4C5F-B3BB-4128E38DC06A}" destId="{B70D3EF4-D0A3-4403-A328-2ADEE18A8C1A}" srcOrd="0" destOrd="0" presId="urn:microsoft.com/office/officeart/2018/2/layout/IconVerticalSolidList"/>
    <dgm:cxn modelId="{ACC74133-32DB-1E40-AAF8-EBD3458CE6D1}" type="presParOf" srcId="{682844DB-7BDF-4C5F-B3BB-4128E38DC06A}" destId="{DCEB80F4-11CF-44B0-BF55-2F550C4CB755}" srcOrd="1" destOrd="0" presId="urn:microsoft.com/office/officeart/2018/2/layout/IconVerticalSolidList"/>
    <dgm:cxn modelId="{F5DF03DE-49BE-0A41-B066-A5AC43839F5E}" type="presParOf" srcId="{682844DB-7BDF-4C5F-B3BB-4128E38DC06A}" destId="{C575CB17-3955-4453-B37E-ACF0B5D5AF7C}" srcOrd="2" destOrd="0" presId="urn:microsoft.com/office/officeart/2018/2/layout/IconVerticalSolidList"/>
    <dgm:cxn modelId="{5F1AFDF6-2287-A044-886B-7A48A566B764}" type="presParOf" srcId="{682844DB-7BDF-4C5F-B3BB-4128E38DC06A}" destId="{FB6F3C1D-8B77-4EB1-9920-0E43470246E2}" srcOrd="3" destOrd="0" presId="urn:microsoft.com/office/officeart/2018/2/layout/IconVerticalSolidList"/>
    <dgm:cxn modelId="{3FF6D128-CA67-5347-9C6A-F7CB12E6A367}" type="presParOf" srcId="{5D3FDCDA-0E64-46AE-BB20-C676B56A6AA9}" destId="{B73AB53D-BF92-4A55-8410-7DD2961B7606}" srcOrd="5" destOrd="0" presId="urn:microsoft.com/office/officeart/2018/2/layout/IconVerticalSolidList"/>
    <dgm:cxn modelId="{3283EDF1-0610-40E4-920C-168C85A58D59}" type="presParOf" srcId="{5D3FDCDA-0E64-46AE-BB20-C676B56A6AA9}" destId="{F89336AD-AA43-42AD-8F81-571E4E288C85}" srcOrd="6" destOrd="0" presId="urn:microsoft.com/office/officeart/2018/2/layout/IconVerticalSolidList"/>
    <dgm:cxn modelId="{C34DF0EC-D5EC-4875-8A61-0A53271E3E48}" type="presParOf" srcId="{F89336AD-AA43-42AD-8F81-571E4E288C85}" destId="{7B8C3D1D-84E7-4B06-AAA5-04F5F8289226}" srcOrd="0" destOrd="0" presId="urn:microsoft.com/office/officeart/2018/2/layout/IconVerticalSolidList"/>
    <dgm:cxn modelId="{EDD41DFF-7DBC-45F4-80F4-92D328AC546C}" type="presParOf" srcId="{F89336AD-AA43-42AD-8F81-571E4E288C85}" destId="{17318F05-56E9-4E71-B275-C1B126EB2F70}" srcOrd="1" destOrd="0" presId="urn:microsoft.com/office/officeart/2018/2/layout/IconVerticalSolidList"/>
    <dgm:cxn modelId="{E6EBF4D9-ABA8-4A40-858F-BC71395F345D}" type="presParOf" srcId="{F89336AD-AA43-42AD-8F81-571E4E288C85}" destId="{B39FB4C1-798F-4258-A9C5-286D8E43B2CD}" srcOrd="2" destOrd="0" presId="urn:microsoft.com/office/officeart/2018/2/layout/IconVerticalSolidList"/>
    <dgm:cxn modelId="{585C01A5-132E-4B30-9539-BF7B8830F663}" type="presParOf" srcId="{F89336AD-AA43-42AD-8F81-571E4E288C85}" destId="{97BCFBA7-80B7-4F7D-9536-E70E676987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34E95F-BD3C-4F65-AB96-56B34BC47F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DBF3C7-7EE1-4604-A145-6238D56EEE7D}">
      <dgm:prSet/>
      <dgm:spPr/>
      <dgm:t>
        <a:bodyPr/>
        <a:lstStyle/>
        <a:p>
          <a:r>
            <a:rPr lang="en-US"/>
            <a:t>Use LSTM model</a:t>
          </a:r>
        </a:p>
      </dgm:t>
    </dgm:pt>
    <dgm:pt modelId="{EDA365C0-4E58-41F0-B33F-AE8C8A741C1C}" type="parTrans" cxnId="{76429DCD-8EC5-42D8-9527-839FFCA85463}">
      <dgm:prSet/>
      <dgm:spPr/>
      <dgm:t>
        <a:bodyPr/>
        <a:lstStyle/>
        <a:p>
          <a:endParaRPr lang="en-US"/>
        </a:p>
      </dgm:t>
    </dgm:pt>
    <dgm:pt modelId="{7E41C20E-93DD-41C2-A958-9887AF441F87}" type="sibTrans" cxnId="{76429DCD-8EC5-42D8-9527-839FFCA85463}">
      <dgm:prSet/>
      <dgm:spPr/>
      <dgm:t>
        <a:bodyPr/>
        <a:lstStyle/>
        <a:p>
          <a:endParaRPr lang="en-US"/>
        </a:p>
      </dgm:t>
    </dgm:pt>
    <dgm:pt modelId="{4F0F64FF-94C4-44F1-96AB-EB60C0850709}">
      <dgm:prSet/>
      <dgm:spPr/>
      <dgm:t>
        <a:bodyPr/>
        <a:lstStyle/>
        <a:p>
          <a:r>
            <a:rPr lang="en-US"/>
            <a:t>Rolling mean on 3 month window as a feature </a:t>
          </a:r>
        </a:p>
      </dgm:t>
    </dgm:pt>
    <dgm:pt modelId="{0213E038-BC16-4045-8227-BDC4433D5EC0}" type="parTrans" cxnId="{607ECAC8-901E-4D6E-98BB-201945110875}">
      <dgm:prSet/>
      <dgm:spPr/>
      <dgm:t>
        <a:bodyPr/>
        <a:lstStyle/>
        <a:p>
          <a:endParaRPr lang="en-US"/>
        </a:p>
      </dgm:t>
    </dgm:pt>
    <dgm:pt modelId="{3D24A30C-0A7B-4811-B540-8D02F53D8835}" type="sibTrans" cxnId="{607ECAC8-901E-4D6E-98BB-201945110875}">
      <dgm:prSet/>
      <dgm:spPr/>
      <dgm:t>
        <a:bodyPr/>
        <a:lstStyle/>
        <a:p>
          <a:endParaRPr lang="en-US"/>
        </a:p>
      </dgm:t>
    </dgm:pt>
    <dgm:pt modelId="{A8DB279D-8B0D-4738-B64E-33BB2DACC3F6}">
      <dgm:prSet/>
      <dgm:spPr/>
      <dgm:t>
        <a:bodyPr/>
        <a:lstStyle/>
        <a:p>
          <a:r>
            <a:rPr lang="en-US"/>
            <a:t>Including other weather information such as precipitation and snow</a:t>
          </a:r>
        </a:p>
      </dgm:t>
    </dgm:pt>
    <dgm:pt modelId="{21BE0B2F-ABDE-4C01-9CE1-DE54B6057637}" type="parTrans" cxnId="{0B4047CF-3521-455F-85BC-58448FC3CFD2}">
      <dgm:prSet/>
      <dgm:spPr/>
      <dgm:t>
        <a:bodyPr/>
        <a:lstStyle/>
        <a:p>
          <a:endParaRPr lang="en-US"/>
        </a:p>
      </dgm:t>
    </dgm:pt>
    <dgm:pt modelId="{3EE47513-207D-4578-A6AE-EACE3F70B126}" type="sibTrans" cxnId="{0B4047CF-3521-455F-85BC-58448FC3CFD2}">
      <dgm:prSet/>
      <dgm:spPr/>
      <dgm:t>
        <a:bodyPr/>
        <a:lstStyle/>
        <a:p>
          <a:endParaRPr lang="en-US"/>
        </a:p>
      </dgm:t>
    </dgm:pt>
    <dgm:pt modelId="{DB3DC850-CEAE-43C3-8562-A404D8715C67}" type="pres">
      <dgm:prSet presAssocID="{9834E95F-BD3C-4F65-AB96-56B34BC47F04}" presName="root" presStyleCnt="0">
        <dgm:presLayoutVars>
          <dgm:dir/>
          <dgm:resizeHandles val="exact"/>
        </dgm:presLayoutVars>
      </dgm:prSet>
      <dgm:spPr/>
    </dgm:pt>
    <dgm:pt modelId="{2414B362-C0B4-47CF-8E30-EEE93121BE60}" type="pres">
      <dgm:prSet presAssocID="{EFDBF3C7-7EE1-4604-A145-6238D56EEE7D}" presName="compNode" presStyleCnt="0"/>
      <dgm:spPr/>
    </dgm:pt>
    <dgm:pt modelId="{ED884AB3-22E6-4A65-A73E-3A253EA2112C}" type="pres">
      <dgm:prSet presAssocID="{EFDBF3C7-7EE1-4604-A145-6238D56EEE7D}" presName="bgRect" presStyleLbl="bgShp" presStyleIdx="0" presStyleCnt="3"/>
      <dgm:spPr/>
    </dgm:pt>
    <dgm:pt modelId="{9A589F78-AA81-4CBC-AC9F-D4D7C710D9C2}" type="pres">
      <dgm:prSet presAssocID="{EFDBF3C7-7EE1-4604-A145-6238D56EEE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9AB388FD-4322-4668-94EF-50F7430C79BE}" type="pres">
      <dgm:prSet presAssocID="{EFDBF3C7-7EE1-4604-A145-6238D56EEE7D}" presName="spaceRect" presStyleCnt="0"/>
      <dgm:spPr/>
    </dgm:pt>
    <dgm:pt modelId="{2705E10D-FA17-482D-9D14-0B3DAA2ECDF7}" type="pres">
      <dgm:prSet presAssocID="{EFDBF3C7-7EE1-4604-A145-6238D56EEE7D}" presName="parTx" presStyleLbl="revTx" presStyleIdx="0" presStyleCnt="3">
        <dgm:presLayoutVars>
          <dgm:chMax val="0"/>
          <dgm:chPref val="0"/>
        </dgm:presLayoutVars>
      </dgm:prSet>
      <dgm:spPr/>
    </dgm:pt>
    <dgm:pt modelId="{D9669007-B8B9-417B-846B-2C641D38E836}" type="pres">
      <dgm:prSet presAssocID="{7E41C20E-93DD-41C2-A958-9887AF441F87}" presName="sibTrans" presStyleCnt="0"/>
      <dgm:spPr/>
    </dgm:pt>
    <dgm:pt modelId="{95B9ACC8-8E88-4C12-A7DC-42BAE177A78A}" type="pres">
      <dgm:prSet presAssocID="{4F0F64FF-94C4-44F1-96AB-EB60C0850709}" presName="compNode" presStyleCnt="0"/>
      <dgm:spPr/>
    </dgm:pt>
    <dgm:pt modelId="{13168FCC-46F1-46A7-AEAE-75CD4A4F482E}" type="pres">
      <dgm:prSet presAssocID="{4F0F64FF-94C4-44F1-96AB-EB60C0850709}" presName="bgRect" presStyleLbl="bgShp" presStyleIdx="1" presStyleCnt="3"/>
      <dgm:spPr/>
    </dgm:pt>
    <dgm:pt modelId="{F8006582-0AC6-4EE8-97FF-62480FBC773A}" type="pres">
      <dgm:prSet presAssocID="{4F0F64FF-94C4-44F1-96AB-EB60C08507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C0FF1F8-A252-4E75-9C6B-FAEC0EF111F2}" type="pres">
      <dgm:prSet presAssocID="{4F0F64FF-94C4-44F1-96AB-EB60C0850709}" presName="spaceRect" presStyleCnt="0"/>
      <dgm:spPr/>
    </dgm:pt>
    <dgm:pt modelId="{729034DD-5AF2-405A-93FD-1BFA8F317320}" type="pres">
      <dgm:prSet presAssocID="{4F0F64FF-94C4-44F1-96AB-EB60C0850709}" presName="parTx" presStyleLbl="revTx" presStyleIdx="1" presStyleCnt="3">
        <dgm:presLayoutVars>
          <dgm:chMax val="0"/>
          <dgm:chPref val="0"/>
        </dgm:presLayoutVars>
      </dgm:prSet>
      <dgm:spPr/>
    </dgm:pt>
    <dgm:pt modelId="{932210DE-FFFE-42C3-9686-093E1235059B}" type="pres">
      <dgm:prSet presAssocID="{3D24A30C-0A7B-4811-B540-8D02F53D8835}" presName="sibTrans" presStyleCnt="0"/>
      <dgm:spPr/>
    </dgm:pt>
    <dgm:pt modelId="{0E7402AC-7147-4239-82ED-E0456D104136}" type="pres">
      <dgm:prSet presAssocID="{A8DB279D-8B0D-4738-B64E-33BB2DACC3F6}" presName="compNode" presStyleCnt="0"/>
      <dgm:spPr/>
    </dgm:pt>
    <dgm:pt modelId="{2F6895A1-EF83-4E53-AD93-468381D20D85}" type="pres">
      <dgm:prSet presAssocID="{A8DB279D-8B0D-4738-B64E-33BB2DACC3F6}" presName="bgRect" presStyleLbl="bgShp" presStyleIdx="2" presStyleCnt="3"/>
      <dgm:spPr/>
    </dgm:pt>
    <dgm:pt modelId="{B7207176-6D33-4649-817D-F261C35875BC}" type="pres">
      <dgm:prSet presAssocID="{A8DB279D-8B0D-4738-B64E-33BB2DACC3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9062A982-3D98-409B-9FB6-92AB5FADD7E8}" type="pres">
      <dgm:prSet presAssocID="{A8DB279D-8B0D-4738-B64E-33BB2DACC3F6}" presName="spaceRect" presStyleCnt="0"/>
      <dgm:spPr/>
    </dgm:pt>
    <dgm:pt modelId="{B6385763-1120-49F8-B797-C4516E60E157}" type="pres">
      <dgm:prSet presAssocID="{A8DB279D-8B0D-4738-B64E-33BB2DACC3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A13F1F-9ED5-4CBF-BD19-A8748A95A608}" type="presOf" srcId="{9834E95F-BD3C-4F65-AB96-56B34BC47F04}" destId="{DB3DC850-CEAE-43C3-8562-A404D8715C67}" srcOrd="0" destOrd="0" presId="urn:microsoft.com/office/officeart/2018/2/layout/IconVerticalSolidList"/>
    <dgm:cxn modelId="{3038C22E-FF7F-45DF-B12A-967C1854C77C}" type="presOf" srcId="{A8DB279D-8B0D-4738-B64E-33BB2DACC3F6}" destId="{B6385763-1120-49F8-B797-C4516E60E157}" srcOrd="0" destOrd="0" presId="urn:microsoft.com/office/officeart/2018/2/layout/IconVerticalSolidList"/>
    <dgm:cxn modelId="{60A7A735-9DB5-425E-9DD9-6959C766142B}" type="presOf" srcId="{EFDBF3C7-7EE1-4604-A145-6238D56EEE7D}" destId="{2705E10D-FA17-482D-9D14-0B3DAA2ECDF7}" srcOrd="0" destOrd="0" presId="urn:microsoft.com/office/officeart/2018/2/layout/IconVerticalSolidList"/>
    <dgm:cxn modelId="{607ECAC8-901E-4D6E-98BB-201945110875}" srcId="{9834E95F-BD3C-4F65-AB96-56B34BC47F04}" destId="{4F0F64FF-94C4-44F1-96AB-EB60C0850709}" srcOrd="1" destOrd="0" parTransId="{0213E038-BC16-4045-8227-BDC4433D5EC0}" sibTransId="{3D24A30C-0A7B-4811-B540-8D02F53D8835}"/>
    <dgm:cxn modelId="{76429DCD-8EC5-42D8-9527-839FFCA85463}" srcId="{9834E95F-BD3C-4F65-AB96-56B34BC47F04}" destId="{EFDBF3C7-7EE1-4604-A145-6238D56EEE7D}" srcOrd="0" destOrd="0" parTransId="{EDA365C0-4E58-41F0-B33F-AE8C8A741C1C}" sibTransId="{7E41C20E-93DD-41C2-A958-9887AF441F87}"/>
    <dgm:cxn modelId="{0B4047CF-3521-455F-85BC-58448FC3CFD2}" srcId="{9834E95F-BD3C-4F65-AB96-56B34BC47F04}" destId="{A8DB279D-8B0D-4738-B64E-33BB2DACC3F6}" srcOrd="2" destOrd="0" parTransId="{21BE0B2F-ABDE-4C01-9CE1-DE54B6057637}" sibTransId="{3EE47513-207D-4578-A6AE-EACE3F70B126}"/>
    <dgm:cxn modelId="{5D6BEDEE-03F9-467E-AB98-B08CB4240383}" type="presOf" srcId="{4F0F64FF-94C4-44F1-96AB-EB60C0850709}" destId="{729034DD-5AF2-405A-93FD-1BFA8F317320}" srcOrd="0" destOrd="0" presId="urn:microsoft.com/office/officeart/2018/2/layout/IconVerticalSolidList"/>
    <dgm:cxn modelId="{B75A85DD-1298-44A6-B708-EEC10AA3E4A7}" type="presParOf" srcId="{DB3DC850-CEAE-43C3-8562-A404D8715C67}" destId="{2414B362-C0B4-47CF-8E30-EEE93121BE60}" srcOrd="0" destOrd="0" presId="urn:microsoft.com/office/officeart/2018/2/layout/IconVerticalSolidList"/>
    <dgm:cxn modelId="{76B3A531-E497-4E57-98D2-EA425A5525F1}" type="presParOf" srcId="{2414B362-C0B4-47CF-8E30-EEE93121BE60}" destId="{ED884AB3-22E6-4A65-A73E-3A253EA2112C}" srcOrd="0" destOrd="0" presId="urn:microsoft.com/office/officeart/2018/2/layout/IconVerticalSolidList"/>
    <dgm:cxn modelId="{359F3E20-824F-47F0-88B4-47AA99305424}" type="presParOf" srcId="{2414B362-C0B4-47CF-8E30-EEE93121BE60}" destId="{9A589F78-AA81-4CBC-AC9F-D4D7C710D9C2}" srcOrd="1" destOrd="0" presId="urn:microsoft.com/office/officeart/2018/2/layout/IconVerticalSolidList"/>
    <dgm:cxn modelId="{55B3E989-211E-42E5-885C-090E785C437E}" type="presParOf" srcId="{2414B362-C0B4-47CF-8E30-EEE93121BE60}" destId="{9AB388FD-4322-4668-94EF-50F7430C79BE}" srcOrd="2" destOrd="0" presId="urn:microsoft.com/office/officeart/2018/2/layout/IconVerticalSolidList"/>
    <dgm:cxn modelId="{31E5061D-300F-49AC-89E0-8328E37FB1BE}" type="presParOf" srcId="{2414B362-C0B4-47CF-8E30-EEE93121BE60}" destId="{2705E10D-FA17-482D-9D14-0B3DAA2ECDF7}" srcOrd="3" destOrd="0" presId="urn:microsoft.com/office/officeart/2018/2/layout/IconVerticalSolidList"/>
    <dgm:cxn modelId="{3467A70E-81B3-4970-AD44-A1BFAFDF2202}" type="presParOf" srcId="{DB3DC850-CEAE-43C3-8562-A404D8715C67}" destId="{D9669007-B8B9-417B-846B-2C641D38E836}" srcOrd="1" destOrd="0" presId="urn:microsoft.com/office/officeart/2018/2/layout/IconVerticalSolidList"/>
    <dgm:cxn modelId="{D185DDC1-BDFC-40CA-9252-A296C5CF416D}" type="presParOf" srcId="{DB3DC850-CEAE-43C3-8562-A404D8715C67}" destId="{95B9ACC8-8E88-4C12-A7DC-42BAE177A78A}" srcOrd="2" destOrd="0" presId="urn:microsoft.com/office/officeart/2018/2/layout/IconVerticalSolidList"/>
    <dgm:cxn modelId="{D364936F-D3EC-4D26-A91E-62B101C35582}" type="presParOf" srcId="{95B9ACC8-8E88-4C12-A7DC-42BAE177A78A}" destId="{13168FCC-46F1-46A7-AEAE-75CD4A4F482E}" srcOrd="0" destOrd="0" presId="urn:microsoft.com/office/officeart/2018/2/layout/IconVerticalSolidList"/>
    <dgm:cxn modelId="{168C7A34-762B-471C-BF98-17EB8E623DCF}" type="presParOf" srcId="{95B9ACC8-8E88-4C12-A7DC-42BAE177A78A}" destId="{F8006582-0AC6-4EE8-97FF-62480FBC773A}" srcOrd="1" destOrd="0" presId="urn:microsoft.com/office/officeart/2018/2/layout/IconVerticalSolidList"/>
    <dgm:cxn modelId="{ACD1E099-F4A7-4C03-A950-0389C63570BD}" type="presParOf" srcId="{95B9ACC8-8E88-4C12-A7DC-42BAE177A78A}" destId="{1C0FF1F8-A252-4E75-9C6B-FAEC0EF111F2}" srcOrd="2" destOrd="0" presId="urn:microsoft.com/office/officeart/2018/2/layout/IconVerticalSolidList"/>
    <dgm:cxn modelId="{F31BD62A-9ABD-4B29-82DE-1B9D501F67E3}" type="presParOf" srcId="{95B9ACC8-8E88-4C12-A7DC-42BAE177A78A}" destId="{729034DD-5AF2-405A-93FD-1BFA8F317320}" srcOrd="3" destOrd="0" presId="urn:microsoft.com/office/officeart/2018/2/layout/IconVerticalSolidList"/>
    <dgm:cxn modelId="{BCD507B0-4DD4-4C49-9DD9-51D7278EC470}" type="presParOf" srcId="{DB3DC850-CEAE-43C3-8562-A404D8715C67}" destId="{932210DE-FFFE-42C3-9686-093E1235059B}" srcOrd="3" destOrd="0" presId="urn:microsoft.com/office/officeart/2018/2/layout/IconVerticalSolidList"/>
    <dgm:cxn modelId="{B9493481-7FF6-4157-9D1F-005A4A3BF387}" type="presParOf" srcId="{DB3DC850-CEAE-43C3-8562-A404D8715C67}" destId="{0E7402AC-7147-4239-82ED-E0456D104136}" srcOrd="4" destOrd="0" presId="urn:microsoft.com/office/officeart/2018/2/layout/IconVerticalSolidList"/>
    <dgm:cxn modelId="{2B76D11F-A023-4D9C-B9B8-A7203991783B}" type="presParOf" srcId="{0E7402AC-7147-4239-82ED-E0456D104136}" destId="{2F6895A1-EF83-4E53-AD93-468381D20D85}" srcOrd="0" destOrd="0" presId="urn:microsoft.com/office/officeart/2018/2/layout/IconVerticalSolidList"/>
    <dgm:cxn modelId="{24EE1AE4-DDA5-404C-BC44-77E3F561E584}" type="presParOf" srcId="{0E7402AC-7147-4239-82ED-E0456D104136}" destId="{B7207176-6D33-4649-817D-F261C35875BC}" srcOrd="1" destOrd="0" presId="urn:microsoft.com/office/officeart/2018/2/layout/IconVerticalSolidList"/>
    <dgm:cxn modelId="{CC3B1E59-730E-49A1-A851-0600978FFC1D}" type="presParOf" srcId="{0E7402AC-7147-4239-82ED-E0456D104136}" destId="{9062A982-3D98-409B-9FB6-92AB5FADD7E8}" srcOrd="2" destOrd="0" presId="urn:microsoft.com/office/officeart/2018/2/layout/IconVerticalSolidList"/>
    <dgm:cxn modelId="{E3751158-D361-48DD-8EB3-6A64445D5C41}" type="presParOf" srcId="{0E7402AC-7147-4239-82ED-E0456D104136}" destId="{B6385763-1120-49F8-B797-C4516E60E1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0220-2489-4C6F-B4B4-E9D603317631}">
      <dsp:nvSpPr>
        <dsp:cNvPr id="0" name=""/>
        <dsp:cNvSpPr/>
      </dsp:nvSpPr>
      <dsp:spPr>
        <a:xfrm>
          <a:off x="0" y="5152"/>
          <a:ext cx="6513603" cy="16977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F408C-C248-4625-A293-4A9586EFB44B}">
      <dsp:nvSpPr>
        <dsp:cNvPr id="0" name=""/>
        <dsp:cNvSpPr/>
      </dsp:nvSpPr>
      <dsp:spPr>
        <a:xfrm>
          <a:off x="513571" y="387147"/>
          <a:ext cx="934678" cy="933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84E24-2DEE-4A38-A040-C8EBAA638AD2}">
      <dsp:nvSpPr>
        <dsp:cNvPr id="0" name=""/>
        <dsp:cNvSpPr/>
      </dsp:nvSpPr>
      <dsp:spPr>
        <a:xfrm>
          <a:off x="1961820" y="5152"/>
          <a:ext cx="4422317" cy="1699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55" tIns="179855" rIns="179855" bIns="1798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Fundamental Question : How many customers to expect each day ? </a:t>
          </a:r>
          <a:endParaRPr lang="en-US" sz="2400" kern="1200" dirty="0"/>
        </a:p>
      </dsp:txBody>
      <dsp:txXfrm>
        <a:off x="1961820" y="5152"/>
        <a:ext cx="4422317" cy="1699415"/>
      </dsp:txXfrm>
    </dsp:sp>
    <dsp:sp modelId="{83EA28D3-7EE2-4C98-957F-378C71313032}">
      <dsp:nvSpPr>
        <dsp:cNvPr id="0" name=""/>
        <dsp:cNvSpPr/>
      </dsp:nvSpPr>
      <dsp:spPr>
        <a:xfrm>
          <a:off x="0" y="2093005"/>
          <a:ext cx="6513603" cy="16977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65DF7-8BBA-45D5-AF63-8258FBF89905}">
      <dsp:nvSpPr>
        <dsp:cNvPr id="0" name=""/>
        <dsp:cNvSpPr/>
      </dsp:nvSpPr>
      <dsp:spPr>
        <a:xfrm>
          <a:off x="513571" y="2475000"/>
          <a:ext cx="934678" cy="933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C23EB-7CCA-4897-84B0-EC6A5F3A927C}">
      <dsp:nvSpPr>
        <dsp:cNvPr id="0" name=""/>
        <dsp:cNvSpPr/>
      </dsp:nvSpPr>
      <dsp:spPr>
        <a:xfrm>
          <a:off x="1961820" y="2093005"/>
          <a:ext cx="4422317" cy="1699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55" tIns="179855" rIns="179855" bIns="1798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Potential Benefits : Efficient inventory management, staffing, store design and customer satisfaction.</a:t>
          </a:r>
        </a:p>
      </dsp:txBody>
      <dsp:txXfrm>
        <a:off x="1961820" y="2093005"/>
        <a:ext cx="4422317" cy="1699415"/>
      </dsp:txXfrm>
    </dsp:sp>
    <dsp:sp modelId="{CD394096-68EF-4DA7-9E7E-7EE0D8342A4F}">
      <dsp:nvSpPr>
        <dsp:cNvPr id="0" name=""/>
        <dsp:cNvSpPr/>
      </dsp:nvSpPr>
      <dsp:spPr>
        <a:xfrm>
          <a:off x="0" y="4180858"/>
          <a:ext cx="6513603" cy="1697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3E007-3F9F-40D2-9314-E82BDF9B4C96}">
      <dsp:nvSpPr>
        <dsp:cNvPr id="0" name=""/>
        <dsp:cNvSpPr/>
      </dsp:nvSpPr>
      <dsp:spPr>
        <a:xfrm>
          <a:off x="513571" y="4562853"/>
          <a:ext cx="934678" cy="933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DC7AE-DA98-4479-9AA9-B9A563B0F710}">
      <dsp:nvSpPr>
        <dsp:cNvPr id="0" name=""/>
        <dsp:cNvSpPr/>
      </dsp:nvSpPr>
      <dsp:spPr>
        <a:xfrm>
          <a:off x="1961820" y="4180858"/>
          <a:ext cx="4422317" cy="1699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55" tIns="179855" rIns="179855" bIns="1798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Task : Forecast restaurant visits for the last week of April 2017 to the end of May 2017</a:t>
          </a:r>
        </a:p>
      </dsp:txBody>
      <dsp:txXfrm>
        <a:off x="1961820" y="4180858"/>
        <a:ext cx="4422317" cy="1699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21EBE-1816-402B-8540-4FC608135E1D}">
      <dsp:nvSpPr>
        <dsp:cNvPr id="0" name=""/>
        <dsp:cNvSpPr/>
      </dsp:nvSpPr>
      <dsp:spPr>
        <a:xfrm>
          <a:off x="132598" y="587862"/>
          <a:ext cx="1012738" cy="10127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E2C0D-01FD-409F-B095-CCD37CBE2179}">
      <dsp:nvSpPr>
        <dsp:cNvPr id="0" name=""/>
        <dsp:cNvSpPr/>
      </dsp:nvSpPr>
      <dsp:spPr>
        <a:xfrm>
          <a:off x="345273" y="800537"/>
          <a:ext cx="587388" cy="587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86964-1028-4DA2-8E18-7B5E69DE0A58}">
      <dsp:nvSpPr>
        <dsp:cNvPr id="0" name=""/>
        <dsp:cNvSpPr/>
      </dsp:nvSpPr>
      <dsp:spPr>
        <a:xfrm>
          <a:off x="1362352" y="587862"/>
          <a:ext cx="2387168" cy="1012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1"/>
              </a:solidFill>
            </a:rPr>
            <a:t>Visits</a:t>
          </a:r>
          <a:r>
            <a:rPr lang="en-US" sz="2400" kern="1200" dirty="0"/>
            <a:t>: Total of 829 restaurants with visit information at a day level.</a:t>
          </a:r>
        </a:p>
      </dsp:txBody>
      <dsp:txXfrm>
        <a:off x="1362352" y="587862"/>
        <a:ext cx="2387168" cy="1012738"/>
      </dsp:txXfrm>
    </dsp:sp>
    <dsp:sp modelId="{60F2D822-8DB1-4B6C-AD1F-145696C2A512}">
      <dsp:nvSpPr>
        <dsp:cNvPr id="0" name=""/>
        <dsp:cNvSpPr/>
      </dsp:nvSpPr>
      <dsp:spPr>
        <a:xfrm>
          <a:off x="4165466" y="587862"/>
          <a:ext cx="1012738" cy="10127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45029-F818-473C-A13C-2B241AE560E0}">
      <dsp:nvSpPr>
        <dsp:cNvPr id="0" name=""/>
        <dsp:cNvSpPr/>
      </dsp:nvSpPr>
      <dsp:spPr>
        <a:xfrm>
          <a:off x="4378141" y="800537"/>
          <a:ext cx="587388" cy="587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49D66-1C87-440B-90A0-07CCE6D4AE69}">
      <dsp:nvSpPr>
        <dsp:cNvPr id="0" name=""/>
        <dsp:cNvSpPr/>
      </dsp:nvSpPr>
      <dsp:spPr>
        <a:xfrm>
          <a:off x="5322519" y="295495"/>
          <a:ext cx="2532571" cy="159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1"/>
              </a:solidFill>
            </a:rPr>
            <a:t>Reservation</a:t>
          </a:r>
          <a:r>
            <a:rPr lang="en-US" sz="2400" kern="1200" dirty="0"/>
            <a:t> : Total of 314 restaurants with reservation information at an hour level</a:t>
          </a:r>
        </a:p>
      </dsp:txBody>
      <dsp:txXfrm>
        <a:off x="5322519" y="295495"/>
        <a:ext cx="2532571" cy="1597473"/>
      </dsp:txXfrm>
    </dsp:sp>
    <dsp:sp modelId="{19615374-6426-4A2E-8488-C9D0278325B1}">
      <dsp:nvSpPr>
        <dsp:cNvPr id="0" name=""/>
        <dsp:cNvSpPr/>
      </dsp:nvSpPr>
      <dsp:spPr>
        <a:xfrm>
          <a:off x="132598" y="2978376"/>
          <a:ext cx="1012738" cy="10127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2565C-7C89-49DA-8FFF-991E33D00C28}">
      <dsp:nvSpPr>
        <dsp:cNvPr id="0" name=""/>
        <dsp:cNvSpPr/>
      </dsp:nvSpPr>
      <dsp:spPr>
        <a:xfrm>
          <a:off x="345273" y="3191051"/>
          <a:ext cx="587388" cy="587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C46E6-9802-4F26-9FBE-352E21F4309D}">
      <dsp:nvSpPr>
        <dsp:cNvPr id="0" name=""/>
        <dsp:cNvSpPr/>
      </dsp:nvSpPr>
      <dsp:spPr>
        <a:xfrm>
          <a:off x="1362352" y="2978376"/>
          <a:ext cx="2387168" cy="1012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1"/>
              </a:solidFill>
            </a:rPr>
            <a:t>Store Information</a:t>
          </a:r>
          <a:r>
            <a:rPr lang="en-US" sz="2400" kern="1200" dirty="0"/>
            <a:t>: 14 genres of restaurants across  108 different locations</a:t>
          </a:r>
        </a:p>
      </dsp:txBody>
      <dsp:txXfrm>
        <a:off x="1362352" y="2978376"/>
        <a:ext cx="2387168" cy="1012738"/>
      </dsp:txXfrm>
    </dsp:sp>
    <dsp:sp modelId="{C91317FC-7CD5-4BC7-AF50-1337354DB9E9}">
      <dsp:nvSpPr>
        <dsp:cNvPr id="0" name=""/>
        <dsp:cNvSpPr/>
      </dsp:nvSpPr>
      <dsp:spPr>
        <a:xfrm>
          <a:off x="4165466" y="2978376"/>
          <a:ext cx="1012738" cy="10127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070E4-238F-4AD1-87BF-51D5C7DFDC18}">
      <dsp:nvSpPr>
        <dsp:cNvPr id="0" name=""/>
        <dsp:cNvSpPr/>
      </dsp:nvSpPr>
      <dsp:spPr>
        <a:xfrm>
          <a:off x="4378141" y="3191051"/>
          <a:ext cx="587388" cy="587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CBFB3-542E-478D-9F53-5FDB746557E4}">
      <dsp:nvSpPr>
        <dsp:cNvPr id="0" name=""/>
        <dsp:cNvSpPr/>
      </dsp:nvSpPr>
      <dsp:spPr>
        <a:xfrm>
          <a:off x="5395220" y="2978376"/>
          <a:ext cx="2387168" cy="1012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1"/>
              </a:solidFill>
            </a:rPr>
            <a:t>Weather*</a:t>
          </a:r>
          <a:r>
            <a:rPr lang="en-US" sz="2400" kern="1200" dirty="0"/>
            <a:t>: Avg Temperature, Precipitation, Snowfall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(External Source)</a:t>
          </a:r>
        </a:p>
      </dsp:txBody>
      <dsp:txXfrm>
        <a:off x="5395220" y="2978376"/>
        <a:ext cx="2387168" cy="1012738"/>
      </dsp:txXfrm>
    </dsp:sp>
    <dsp:sp modelId="{B7C632F4-1FDD-4E09-8837-D882016E7A11}">
      <dsp:nvSpPr>
        <dsp:cNvPr id="0" name=""/>
        <dsp:cNvSpPr/>
      </dsp:nvSpPr>
      <dsp:spPr>
        <a:xfrm>
          <a:off x="132598" y="5076523"/>
          <a:ext cx="1012738" cy="101273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E1EF3-4858-4362-B5BF-62CBC3D7AC6B}">
      <dsp:nvSpPr>
        <dsp:cNvPr id="0" name=""/>
        <dsp:cNvSpPr/>
      </dsp:nvSpPr>
      <dsp:spPr>
        <a:xfrm>
          <a:off x="345273" y="5289198"/>
          <a:ext cx="587388" cy="587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C86F6-A2F6-4713-ACF8-E69BA30289B8}">
      <dsp:nvSpPr>
        <dsp:cNvPr id="0" name=""/>
        <dsp:cNvSpPr/>
      </dsp:nvSpPr>
      <dsp:spPr>
        <a:xfrm>
          <a:off x="1362352" y="5076523"/>
          <a:ext cx="2387168" cy="1012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1"/>
              </a:solidFill>
            </a:rPr>
            <a:t>Holidays</a:t>
          </a:r>
          <a:r>
            <a:rPr lang="en-US" sz="2400" kern="1200" dirty="0"/>
            <a:t>: Japanese Holiday Calendar information</a:t>
          </a:r>
        </a:p>
      </dsp:txBody>
      <dsp:txXfrm>
        <a:off x="1362352" y="5076523"/>
        <a:ext cx="2387168" cy="1012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E8FA5-BB28-40D4-9178-704EE0697E13}">
      <dsp:nvSpPr>
        <dsp:cNvPr id="0" name=""/>
        <dsp:cNvSpPr/>
      </dsp:nvSpPr>
      <dsp:spPr>
        <a:xfrm>
          <a:off x="711852" y="76863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3E45B-0595-4569-B6C8-9E67272B3C2E}">
      <dsp:nvSpPr>
        <dsp:cNvPr id="0" name=""/>
        <dsp:cNvSpPr/>
      </dsp:nvSpPr>
      <dsp:spPr>
        <a:xfrm>
          <a:off x="1179852" y="123663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0517B-DFB9-4C8C-9E3A-52B0F7B3A6C4}">
      <dsp:nvSpPr>
        <dsp:cNvPr id="0" name=""/>
        <dsp:cNvSpPr/>
      </dsp:nvSpPr>
      <dsp:spPr>
        <a:xfrm>
          <a:off x="170268" y="3449911"/>
          <a:ext cx="3600000" cy="21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>
              <a:solidFill>
                <a:schemeClr val="accent1"/>
              </a:solidFill>
            </a:rPr>
            <a:t>Mean Visitors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>
              <a:latin typeface="+mj-lt"/>
            </a:rPr>
            <a:t>The mean no. of visitors on a given day of the week for each restaurant with priority given to holiday over the day of week.  </a:t>
          </a:r>
          <a:endParaRPr lang="en-US" sz="2400" kern="1200" dirty="0">
            <a:latin typeface="+mj-lt"/>
          </a:endParaRPr>
        </a:p>
      </dsp:txBody>
      <dsp:txXfrm>
        <a:off x="170268" y="3449911"/>
        <a:ext cx="3600000" cy="2160000"/>
      </dsp:txXfrm>
    </dsp:sp>
    <dsp:sp modelId="{D95D538C-74EC-44E2-AD5F-FD957621B632}">
      <dsp:nvSpPr>
        <dsp:cNvPr id="0" name=""/>
        <dsp:cNvSpPr/>
      </dsp:nvSpPr>
      <dsp:spPr>
        <a:xfrm>
          <a:off x="4941852" y="76863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C2696-446E-4874-95EE-03ED16553CF3}">
      <dsp:nvSpPr>
        <dsp:cNvPr id="0" name=""/>
        <dsp:cNvSpPr/>
      </dsp:nvSpPr>
      <dsp:spPr>
        <a:xfrm>
          <a:off x="5409852" y="123663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4AD9F-1BB5-4A5D-9765-559E4C481714}">
      <dsp:nvSpPr>
        <dsp:cNvPr id="0" name=""/>
        <dsp:cNvSpPr/>
      </dsp:nvSpPr>
      <dsp:spPr>
        <a:xfrm>
          <a:off x="4296012" y="3449911"/>
          <a:ext cx="3600000" cy="21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>
              <a:solidFill>
                <a:schemeClr val="accent1"/>
              </a:solidFill>
            </a:rPr>
            <a:t>No. of Neighbors</a:t>
          </a:r>
          <a:r>
            <a:rPr lang="en-US" sz="2400" kern="1200" dirty="0"/>
            <a:t>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>
              <a:latin typeface="+mj-lt"/>
            </a:rPr>
            <a:t>For each restaurant total no. of neighboring restaurants based on weather station </a:t>
          </a:r>
          <a:endParaRPr lang="en-US" sz="2400" kern="1200" dirty="0">
            <a:latin typeface="+mj-lt"/>
          </a:endParaRPr>
        </a:p>
      </dsp:txBody>
      <dsp:txXfrm>
        <a:off x="4296012" y="3449911"/>
        <a:ext cx="3600000" cy="2160000"/>
      </dsp:txXfrm>
    </dsp:sp>
    <dsp:sp modelId="{4FCC2D2F-7865-4CC0-8D05-3B470C5D1F40}">
      <dsp:nvSpPr>
        <dsp:cNvPr id="0" name=""/>
        <dsp:cNvSpPr/>
      </dsp:nvSpPr>
      <dsp:spPr>
        <a:xfrm>
          <a:off x="9171852" y="768631"/>
          <a:ext cx="2196000" cy="2196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59A8E-F2B3-4089-A1C9-AE1C03E741BD}">
      <dsp:nvSpPr>
        <dsp:cNvPr id="0" name=""/>
        <dsp:cNvSpPr/>
      </dsp:nvSpPr>
      <dsp:spPr>
        <a:xfrm>
          <a:off x="9639852" y="1236631"/>
          <a:ext cx="1260000" cy="126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16A67-A5D1-4778-8893-ECE42C943EF1}">
      <dsp:nvSpPr>
        <dsp:cNvPr id="0" name=""/>
        <dsp:cNvSpPr/>
      </dsp:nvSpPr>
      <dsp:spPr>
        <a:xfrm>
          <a:off x="8373588" y="3449911"/>
          <a:ext cx="3600000" cy="21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>
              <a:solidFill>
                <a:schemeClr val="accent1"/>
              </a:solidFill>
            </a:rPr>
            <a:t>Median Visitors</a:t>
          </a:r>
          <a:r>
            <a:rPr lang="en-US" sz="2400" kern="1200" dirty="0"/>
            <a:t>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>
              <a:latin typeface="+mj-lt"/>
            </a:rPr>
            <a:t>The median  no. of visitors on a given day of the week for each restaurant with priority given to holiday over the day of week</a:t>
          </a:r>
          <a:r>
            <a:rPr lang="en-US" sz="2400" kern="1200" dirty="0">
              <a:latin typeface="+mj-lt"/>
            </a:rPr>
            <a:t>.  </a:t>
          </a:r>
        </a:p>
      </dsp:txBody>
      <dsp:txXfrm>
        <a:off x="8373588" y="3449911"/>
        <a:ext cx="3600000" cy="216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C42D-0395-774E-ACA5-9442447D0054}">
      <dsp:nvSpPr>
        <dsp:cNvPr id="0" name=""/>
        <dsp:cNvSpPr/>
      </dsp:nvSpPr>
      <dsp:spPr>
        <a:xfrm>
          <a:off x="0" y="718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1A9DE-5D46-E74D-818B-86AEB5714534}">
      <dsp:nvSpPr>
        <dsp:cNvPr id="0" name=""/>
        <dsp:cNvSpPr/>
      </dsp:nvSpPr>
      <dsp:spPr>
        <a:xfrm>
          <a:off x="0" y="718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Mean Visitors</a:t>
          </a:r>
        </a:p>
      </dsp:txBody>
      <dsp:txXfrm>
        <a:off x="0" y="718"/>
        <a:ext cx="6513603" cy="588398"/>
      </dsp:txXfrm>
    </dsp:sp>
    <dsp:sp modelId="{E4FAE29E-D11A-EF47-99AB-A4AC3A86ACCA}">
      <dsp:nvSpPr>
        <dsp:cNvPr id="0" name=""/>
        <dsp:cNvSpPr/>
      </dsp:nvSpPr>
      <dsp:spPr>
        <a:xfrm>
          <a:off x="0" y="589117"/>
          <a:ext cx="6513603" cy="0"/>
        </a:xfrm>
        <a:prstGeom prst="line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accent5">
              <a:hueOff val="-750949"/>
              <a:satOff val="-1935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42BA1-B20F-B441-A29F-E44B228CE9A5}">
      <dsp:nvSpPr>
        <dsp:cNvPr id="0" name=""/>
        <dsp:cNvSpPr/>
      </dsp:nvSpPr>
      <dsp:spPr>
        <a:xfrm>
          <a:off x="0" y="589117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No. of neighbors</a:t>
          </a:r>
        </a:p>
      </dsp:txBody>
      <dsp:txXfrm>
        <a:off x="0" y="589117"/>
        <a:ext cx="6513603" cy="588398"/>
      </dsp:txXfrm>
    </dsp:sp>
    <dsp:sp modelId="{9DE39650-FACB-EC46-93DB-B1245C4894D2}">
      <dsp:nvSpPr>
        <dsp:cNvPr id="0" name=""/>
        <dsp:cNvSpPr/>
      </dsp:nvSpPr>
      <dsp:spPr>
        <a:xfrm>
          <a:off x="0" y="1177516"/>
          <a:ext cx="6513603" cy="0"/>
        </a:xfrm>
        <a:prstGeom prst="line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accent5">
              <a:hueOff val="-1501898"/>
              <a:satOff val="-3871"/>
              <a:lumOff val="-26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90706-1EAE-E743-8D85-DD701BC1CDD8}">
      <dsp:nvSpPr>
        <dsp:cNvPr id="0" name=""/>
        <dsp:cNvSpPr/>
      </dsp:nvSpPr>
      <dsp:spPr>
        <a:xfrm>
          <a:off x="0" y="1177516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Traffic of Location</a:t>
          </a:r>
        </a:p>
      </dsp:txBody>
      <dsp:txXfrm>
        <a:off x="0" y="1177516"/>
        <a:ext cx="6513603" cy="588398"/>
      </dsp:txXfrm>
    </dsp:sp>
    <dsp:sp modelId="{080834D5-4FF3-EC47-8CC2-90F1E8959305}">
      <dsp:nvSpPr>
        <dsp:cNvPr id="0" name=""/>
        <dsp:cNvSpPr/>
      </dsp:nvSpPr>
      <dsp:spPr>
        <a:xfrm>
          <a:off x="0" y="1765915"/>
          <a:ext cx="6513603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4060A-7D0C-624A-B4A9-7A8C6FFC7E2D}">
      <dsp:nvSpPr>
        <dsp:cNvPr id="0" name=""/>
        <dsp:cNvSpPr/>
      </dsp:nvSpPr>
      <dsp:spPr>
        <a:xfrm>
          <a:off x="0" y="1765915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Average Temperature</a:t>
          </a:r>
        </a:p>
      </dsp:txBody>
      <dsp:txXfrm>
        <a:off x="0" y="1765915"/>
        <a:ext cx="6513603" cy="588398"/>
      </dsp:txXfrm>
    </dsp:sp>
    <dsp:sp modelId="{0A4A5913-F19D-B24A-95FB-EA9E0BFCEB3A}">
      <dsp:nvSpPr>
        <dsp:cNvPr id="0" name=""/>
        <dsp:cNvSpPr/>
      </dsp:nvSpPr>
      <dsp:spPr>
        <a:xfrm>
          <a:off x="0" y="2354314"/>
          <a:ext cx="6513603" cy="0"/>
        </a:xfrm>
        <a:prstGeom prst="line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accent5">
              <a:hueOff val="-3003797"/>
              <a:satOff val="-7742"/>
              <a:lumOff val="-52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95CD1-5053-914C-AAC5-F9158A49A40A}">
      <dsp:nvSpPr>
        <dsp:cNvPr id="0" name=""/>
        <dsp:cNvSpPr/>
      </dsp:nvSpPr>
      <dsp:spPr>
        <a:xfrm>
          <a:off x="0" y="2354314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No. of Reservations </a:t>
          </a:r>
        </a:p>
      </dsp:txBody>
      <dsp:txXfrm>
        <a:off x="0" y="2354314"/>
        <a:ext cx="6513603" cy="588398"/>
      </dsp:txXfrm>
    </dsp:sp>
    <dsp:sp modelId="{AF781C53-4894-5B43-AB02-1C91DFA022B9}">
      <dsp:nvSpPr>
        <dsp:cNvPr id="0" name=""/>
        <dsp:cNvSpPr/>
      </dsp:nvSpPr>
      <dsp:spPr>
        <a:xfrm>
          <a:off x="0" y="2942712"/>
          <a:ext cx="6513603" cy="0"/>
        </a:xfrm>
        <a:prstGeom prst="line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accent5">
              <a:hueOff val="-3754746"/>
              <a:satOff val="-9677"/>
              <a:lumOff val="-6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7D4C-2B64-D447-BBCC-729C0180F212}">
      <dsp:nvSpPr>
        <dsp:cNvPr id="0" name=""/>
        <dsp:cNvSpPr/>
      </dsp:nvSpPr>
      <dsp:spPr>
        <a:xfrm>
          <a:off x="0" y="2942713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Genre</a:t>
          </a:r>
        </a:p>
      </dsp:txBody>
      <dsp:txXfrm>
        <a:off x="0" y="2942713"/>
        <a:ext cx="6513603" cy="588398"/>
      </dsp:txXfrm>
    </dsp:sp>
    <dsp:sp modelId="{74552168-8D62-B547-9C18-D641F8D59E64}">
      <dsp:nvSpPr>
        <dsp:cNvPr id="0" name=""/>
        <dsp:cNvSpPr/>
      </dsp:nvSpPr>
      <dsp:spPr>
        <a:xfrm>
          <a:off x="0" y="3531111"/>
          <a:ext cx="6513603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E1931-1D40-AD40-AB63-51AC8C2620B2}">
      <dsp:nvSpPr>
        <dsp:cNvPr id="0" name=""/>
        <dsp:cNvSpPr/>
      </dsp:nvSpPr>
      <dsp:spPr>
        <a:xfrm>
          <a:off x="0" y="3531111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Day of the week</a:t>
          </a:r>
        </a:p>
      </dsp:txBody>
      <dsp:txXfrm>
        <a:off x="0" y="3531111"/>
        <a:ext cx="6513603" cy="588398"/>
      </dsp:txXfrm>
    </dsp:sp>
    <dsp:sp modelId="{74487DDF-C73A-344C-BC8D-716CED374F4E}">
      <dsp:nvSpPr>
        <dsp:cNvPr id="0" name=""/>
        <dsp:cNvSpPr/>
      </dsp:nvSpPr>
      <dsp:spPr>
        <a:xfrm>
          <a:off x="0" y="4119510"/>
          <a:ext cx="6513603" cy="0"/>
        </a:xfrm>
        <a:prstGeom prst="line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accent5">
              <a:hueOff val="-5256644"/>
              <a:satOff val="-13548"/>
              <a:lumOff val="-9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E34FE-35A4-C149-BA5C-F31F2A9C4F3B}">
      <dsp:nvSpPr>
        <dsp:cNvPr id="0" name=""/>
        <dsp:cNvSpPr/>
      </dsp:nvSpPr>
      <dsp:spPr>
        <a:xfrm>
          <a:off x="0" y="4119510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Holiday / Non-Holiday</a:t>
          </a:r>
        </a:p>
      </dsp:txBody>
      <dsp:txXfrm>
        <a:off x="0" y="4119510"/>
        <a:ext cx="6513603" cy="588398"/>
      </dsp:txXfrm>
    </dsp:sp>
    <dsp:sp modelId="{68E2752D-ED4F-6F42-9108-3230F642B97D}">
      <dsp:nvSpPr>
        <dsp:cNvPr id="0" name=""/>
        <dsp:cNvSpPr/>
      </dsp:nvSpPr>
      <dsp:spPr>
        <a:xfrm>
          <a:off x="0" y="4707909"/>
          <a:ext cx="6513603" cy="0"/>
        </a:xfrm>
        <a:prstGeom prst="line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accent5">
              <a:hueOff val="-6007594"/>
              <a:satOff val="-15484"/>
              <a:lumOff val="-10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3FEE9-B2BF-7544-8609-31DAE2E36B28}">
      <dsp:nvSpPr>
        <dsp:cNvPr id="0" name=""/>
        <dsp:cNvSpPr/>
      </dsp:nvSpPr>
      <dsp:spPr>
        <a:xfrm>
          <a:off x="0" y="4707909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Month</a:t>
          </a:r>
        </a:p>
      </dsp:txBody>
      <dsp:txXfrm>
        <a:off x="0" y="4707909"/>
        <a:ext cx="6513603" cy="588398"/>
      </dsp:txXfrm>
    </dsp:sp>
    <dsp:sp modelId="{34A45A33-1C84-408F-8B70-06B2FF4079B8}">
      <dsp:nvSpPr>
        <dsp:cNvPr id="0" name=""/>
        <dsp:cNvSpPr/>
      </dsp:nvSpPr>
      <dsp:spPr>
        <a:xfrm>
          <a:off x="0" y="5296308"/>
          <a:ext cx="6513603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33CDC-B2EA-4999-B41F-11DCFA8F25F1}">
      <dsp:nvSpPr>
        <dsp:cNvPr id="0" name=""/>
        <dsp:cNvSpPr/>
      </dsp:nvSpPr>
      <dsp:spPr>
        <a:xfrm>
          <a:off x="0" y="5296308"/>
          <a:ext cx="6513603" cy="58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City Flag</a:t>
          </a:r>
        </a:p>
      </dsp:txBody>
      <dsp:txXfrm>
        <a:off x="0" y="5296308"/>
        <a:ext cx="6513603" cy="5883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92466-6D0D-4677-B578-F849B6683F32}">
      <dsp:nvSpPr>
        <dsp:cNvPr id="0" name=""/>
        <dsp:cNvSpPr/>
      </dsp:nvSpPr>
      <dsp:spPr>
        <a:xfrm>
          <a:off x="0" y="5314"/>
          <a:ext cx="6513603" cy="11993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A0D3E-7120-42A0-961A-370885D6FCDC}">
      <dsp:nvSpPr>
        <dsp:cNvPr id="0" name=""/>
        <dsp:cNvSpPr/>
      </dsp:nvSpPr>
      <dsp:spPr>
        <a:xfrm>
          <a:off x="362794" y="275161"/>
          <a:ext cx="660271" cy="659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7B10B-FDE2-4CD3-9A0D-C999A208CB1E}">
      <dsp:nvSpPr>
        <dsp:cNvPr id="0" name=""/>
        <dsp:cNvSpPr/>
      </dsp:nvSpPr>
      <dsp:spPr>
        <a:xfrm>
          <a:off x="1385860" y="5314"/>
          <a:ext cx="5106400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Seasonality Weight  = </a:t>
          </a:r>
          <a:r>
            <a:rPr lang="en-US" sz="2000" kern="1200" dirty="0"/>
            <a:t>(</a:t>
          </a:r>
          <a:r>
            <a:rPr lang="en-US" sz="1800" kern="1200" dirty="0"/>
            <a:t>Avg. Visits in Jan – Apr 2017  / Avg. Visits in Jan – Apr 2016) * Predictions</a:t>
          </a:r>
        </a:p>
      </dsp:txBody>
      <dsp:txXfrm>
        <a:off x="1385860" y="5314"/>
        <a:ext cx="5106400" cy="1236799"/>
      </dsp:txXfrm>
    </dsp:sp>
    <dsp:sp modelId="{9F8D3F48-152F-454C-A2B0-1368D6A1C82A}">
      <dsp:nvSpPr>
        <dsp:cNvPr id="0" name=""/>
        <dsp:cNvSpPr/>
      </dsp:nvSpPr>
      <dsp:spPr>
        <a:xfrm>
          <a:off x="0" y="1551313"/>
          <a:ext cx="6513603" cy="11993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E76E5-F3B8-4EFB-A7C1-6BDFBD35A0BD}">
      <dsp:nvSpPr>
        <dsp:cNvPr id="0" name=""/>
        <dsp:cNvSpPr/>
      </dsp:nvSpPr>
      <dsp:spPr>
        <a:xfrm>
          <a:off x="362794" y="1821160"/>
          <a:ext cx="660271" cy="659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3EE73-B336-4D97-B780-CA6F4A21CD08}">
      <dsp:nvSpPr>
        <dsp:cNvPr id="0" name=""/>
        <dsp:cNvSpPr/>
      </dsp:nvSpPr>
      <dsp:spPr>
        <a:xfrm>
          <a:off x="1385860" y="1551313"/>
          <a:ext cx="5106400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Learning Rate = 0.1</a:t>
          </a:r>
        </a:p>
      </dsp:txBody>
      <dsp:txXfrm>
        <a:off x="1385860" y="1551313"/>
        <a:ext cx="5106400" cy="1236799"/>
      </dsp:txXfrm>
    </dsp:sp>
    <dsp:sp modelId="{B70D3EF4-D0A3-4403-A328-2ADEE18A8C1A}">
      <dsp:nvSpPr>
        <dsp:cNvPr id="0" name=""/>
        <dsp:cNvSpPr/>
      </dsp:nvSpPr>
      <dsp:spPr>
        <a:xfrm>
          <a:off x="0" y="3097312"/>
          <a:ext cx="6513603" cy="11993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B80F4-11CF-44B0-BF55-2F550C4CB755}">
      <dsp:nvSpPr>
        <dsp:cNvPr id="0" name=""/>
        <dsp:cNvSpPr/>
      </dsp:nvSpPr>
      <dsp:spPr>
        <a:xfrm>
          <a:off x="362794" y="3367160"/>
          <a:ext cx="660271" cy="659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F3C1D-8B77-4EB1-9920-0E43470246E2}">
      <dsp:nvSpPr>
        <dsp:cNvPr id="0" name=""/>
        <dsp:cNvSpPr/>
      </dsp:nvSpPr>
      <dsp:spPr>
        <a:xfrm>
          <a:off x="1385860" y="3097312"/>
          <a:ext cx="5106400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Max Depth = 7</a:t>
          </a:r>
        </a:p>
      </dsp:txBody>
      <dsp:txXfrm>
        <a:off x="1385860" y="3097312"/>
        <a:ext cx="5106400" cy="1236799"/>
      </dsp:txXfrm>
    </dsp:sp>
    <dsp:sp modelId="{7B8C3D1D-84E7-4B06-AAA5-04F5F8289226}">
      <dsp:nvSpPr>
        <dsp:cNvPr id="0" name=""/>
        <dsp:cNvSpPr/>
      </dsp:nvSpPr>
      <dsp:spPr>
        <a:xfrm>
          <a:off x="0" y="4657128"/>
          <a:ext cx="6513603" cy="11993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18F05-56E9-4E71-B275-C1B126EB2F70}">
      <dsp:nvSpPr>
        <dsp:cNvPr id="0" name=""/>
        <dsp:cNvSpPr/>
      </dsp:nvSpPr>
      <dsp:spPr>
        <a:xfrm>
          <a:off x="362794" y="4913159"/>
          <a:ext cx="660271" cy="659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CFBA7-80B7-4F7D-9536-E70E676987BA}">
      <dsp:nvSpPr>
        <dsp:cNvPr id="0" name=""/>
        <dsp:cNvSpPr/>
      </dsp:nvSpPr>
      <dsp:spPr>
        <a:xfrm>
          <a:off x="1385860" y="4643312"/>
          <a:ext cx="5106400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Gamma = 0.3</a:t>
          </a:r>
        </a:p>
      </dsp:txBody>
      <dsp:txXfrm>
        <a:off x="1385860" y="4643312"/>
        <a:ext cx="5106400" cy="12367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84AB3-22E6-4A65-A73E-3A253EA2112C}">
      <dsp:nvSpPr>
        <dsp:cNvPr id="0" name=""/>
        <dsp:cNvSpPr/>
      </dsp:nvSpPr>
      <dsp:spPr>
        <a:xfrm>
          <a:off x="0" y="589"/>
          <a:ext cx="6904037" cy="1379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89F78-AA81-4CBC-AC9F-D4D7C710D9C2}">
      <dsp:nvSpPr>
        <dsp:cNvPr id="0" name=""/>
        <dsp:cNvSpPr/>
      </dsp:nvSpPr>
      <dsp:spPr>
        <a:xfrm>
          <a:off x="417276" y="310960"/>
          <a:ext cx="758685" cy="7586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5E10D-FA17-482D-9D14-0B3DAA2ECDF7}">
      <dsp:nvSpPr>
        <dsp:cNvPr id="0" name=""/>
        <dsp:cNvSpPr/>
      </dsp:nvSpPr>
      <dsp:spPr>
        <a:xfrm>
          <a:off x="1593238" y="589"/>
          <a:ext cx="5310798" cy="1379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89" tIns="145989" rIns="145989" bIns="1459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LSTM model</a:t>
          </a:r>
        </a:p>
      </dsp:txBody>
      <dsp:txXfrm>
        <a:off x="1593238" y="589"/>
        <a:ext cx="5310798" cy="1379427"/>
      </dsp:txXfrm>
    </dsp:sp>
    <dsp:sp modelId="{13168FCC-46F1-46A7-AEAE-75CD4A4F482E}">
      <dsp:nvSpPr>
        <dsp:cNvPr id="0" name=""/>
        <dsp:cNvSpPr/>
      </dsp:nvSpPr>
      <dsp:spPr>
        <a:xfrm>
          <a:off x="0" y="1724873"/>
          <a:ext cx="6904037" cy="1379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06582-0AC6-4EE8-97FF-62480FBC773A}">
      <dsp:nvSpPr>
        <dsp:cNvPr id="0" name=""/>
        <dsp:cNvSpPr/>
      </dsp:nvSpPr>
      <dsp:spPr>
        <a:xfrm>
          <a:off x="417276" y="2035244"/>
          <a:ext cx="758685" cy="7586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034DD-5AF2-405A-93FD-1BFA8F317320}">
      <dsp:nvSpPr>
        <dsp:cNvPr id="0" name=""/>
        <dsp:cNvSpPr/>
      </dsp:nvSpPr>
      <dsp:spPr>
        <a:xfrm>
          <a:off x="1593238" y="1724873"/>
          <a:ext cx="5310798" cy="1379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89" tIns="145989" rIns="145989" bIns="1459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Rolling mean on 3 month window as a feature </a:t>
          </a:r>
        </a:p>
      </dsp:txBody>
      <dsp:txXfrm>
        <a:off x="1593238" y="1724873"/>
        <a:ext cx="5310798" cy="1379427"/>
      </dsp:txXfrm>
    </dsp:sp>
    <dsp:sp modelId="{2F6895A1-EF83-4E53-AD93-468381D20D85}">
      <dsp:nvSpPr>
        <dsp:cNvPr id="0" name=""/>
        <dsp:cNvSpPr/>
      </dsp:nvSpPr>
      <dsp:spPr>
        <a:xfrm>
          <a:off x="0" y="3449158"/>
          <a:ext cx="6904037" cy="1379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07176-6D33-4649-817D-F261C35875BC}">
      <dsp:nvSpPr>
        <dsp:cNvPr id="0" name=""/>
        <dsp:cNvSpPr/>
      </dsp:nvSpPr>
      <dsp:spPr>
        <a:xfrm>
          <a:off x="417276" y="3759529"/>
          <a:ext cx="758685" cy="7586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85763-1120-49F8-B797-C4516E60E157}">
      <dsp:nvSpPr>
        <dsp:cNvPr id="0" name=""/>
        <dsp:cNvSpPr/>
      </dsp:nvSpPr>
      <dsp:spPr>
        <a:xfrm>
          <a:off x="1593238" y="3449158"/>
          <a:ext cx="5310798" cy="1379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89" tIns="145989" rIns="145989" bIns="1459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Including other weather information such as precipitation and snow</a:t>
          </a:r>
        </a:p>
      </dsp:txBody>
      <dsp:txXfrm>
        <a:off x="1593238" y="3449158"/>
        <a:ext cx="5310798" cy="1379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0.01323</cdr:x>
      <cdr:y>0.93149</cdr:y>
    </cdr:from>
    <cdr:to>
      <cdr:x>0.03241</cdr:x>
      <cdr:y>0.97829</cdr:y>
    </cdr:to>
    <cdr:sp macro="" textlink="">
      <cdr:nvSpPr>
        <cdr:cNvPr id="2" name="Star: 5 Points 1">
          <a:extLst xmlns:a="http://schemas.openxmlformats.org/drawingml/2006/main">
            <a:ext uri="{FF2B5EF4-FFF2-40B4-BE49-F238E27FC236}">
              <a16:creationId xmlns:a16="http://schemas.microsoft.com/office/drawing/2014/main" id="{7E0B1C18-8416-4D68-A28A-1DD81337EAAD}"/>
            </a:ext>
          </a:extLst>
        </cdr:cNvPr>
        <cdr:cNvSpPr/>
      </cdr:nvSpPr>
      <cdr:spPr>
        <a:xfrm xmlns:a="http://schemas.openxmlformats.org/drawingml/2006/main">
          <a:off x="161292" y="4259220"/>
          <a:ext cx="233755" cy="213951"/>
        </a:xfrm>
        <a:prstGeom xmlns:a="http://schemas.openxmlformats.org/drawingml/2006/main" prst="star5">
          <a:avLst>
            <a:gd name="adj" fmla="val 7792"/>
            <a:gd name="hf" fmla="val 105146"/>
            <a:gd name="vf" fmla="val 110557"/>
          </a:avLst>
        </a:prstGeom>
        <a:solidFill xmlns:a="http://schemas.openxmlformats.org/drawingml/2006/main">
          <a:schemeClr val="accent4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IN"/>
        </a:p>
      </cdr:txBody>
    </cdr:sp>
  </cdr:relSizeAnchor>
  <cdr:relSizeAnchor xmlns:cdr="http://schemas.openxmlformats.org/drawingml/2006/chartDrawing">
    <cdr:from>
      <cdr:x>0.03807</cdr:x>
      <cdr:y>0.92816</cdr:y>
    </cdr:from>
    <cdr:to>
      <cdr:x>0.34884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19FAA572-69A2-44BC-9B0F-4940033990F2}"/>
            </a:ext>
          </a:extLst>
        </cdr:cNvPr>
        <cdr:cNvSpPr txBox="1"/>
      </cdr:nvSpPr>
      <cdr:spPr>
        <a:xfrm xmlns:a="http://schemas.openxmlformats.org/drawingml/2006/main">
          <a:off x="464017" y="4243983"/>
          <a:ext cx="3788015" cy="328474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Genres that are available only from 2017</a:t>
          </a:r>
          <a:endParaRPr lang="en-IN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4767-2C63-2F45-BFF0-3B07A6937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642E5-0EFA-5B45-B498-E17B7AFF2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4CA1A-1C58-824B-A587-F820087D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C1B5F-F10E-AF45-A9EE-153D0A5E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8B21-5371-1241-8CF9-C4F991E0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4363-8B2B-A14C-B27A-51DF9FE8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5E860-F319-144D-BEF0-1E76D7F4B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C74E0-FB2B-8A43-98EB-8EADB0C8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B70C-78AB-B94F-B659-C18B949E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E95A-5AB4-6243-9916-109841B8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62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C54D8-3DAA-6449-850A-5357D28D6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5A735-CC71-394D-8F28-ECEED359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17CB-C37C-E141-859D-9C59916E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50BE0-1903-EC4E-987D-BF0C0A06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1756-167E-634F-9561-747339A1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18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E571-C38F-CF4D-B415-63919F91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0AAB-BCDE-F74C-8381-E1275953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69AB-901A-084A-96AB-9545C0D1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1B77E-BA38-C245-B103-F89F893C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89BEF-BDB5-C649-B943-9E1FA96A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1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434C-7580-4040-86ED-0183737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82B5-9E57-4A48-B233-FFAA7F98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9864-322E-B94C-B074-2D4DDAE8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5D2E-90E5-F241-BBF7-68FB3ECB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F8530-1AC5-3643-942F-4666D3F0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21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D310-DC87-584B-B9FD-3A0B923B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D821-67D8-1742-86D8-D56920610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F5DCA-9312-1645-8B37-BE5B42F1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3F5D-FF62-7E43-8401-4D44018F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4082E-0D1C-5C43-ADCA-6EDDAB44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89F15-C060-B04D-B61C-EDCE1450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682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0675-79D1-7E43-B28F-56C93ECF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F31B2-342A-3A48-8DC7-68719E0E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EA4FB-4F0A-4649-9B26-B8CF80F1D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3BCD1-9AFA-4E4C-9AAE-81BB1E042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F11D3-E29E-874B-BDEE-D12E388B4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56C62-9F2F-0249-B1B7-03DF23FC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92A84-D98E-F34D-B44D-BB20F2E4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1E53-569F-154F-AB5D-4EF02E5C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609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54BD-99A0-FA48-9AE1-1CCB0C83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2C115-1F2A-624A-9016-02FCFE4E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48852-EA05-2B4F-9435-905FA032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F8E6F-7AA2-F34A-802A-6E259969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9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0D6B8-D808-244C-AB97-0942115B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AFBBB-9B6F-4442-A6C9-1A21820B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A133-5AC8-C942-9172-5BC63AC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1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830E-0B33-9149-8220-19A1A165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CC87-1B26-0E4F-9498-DD2B6DF4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15F32-DEDD-FA46-94E9-451B32C6A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8F3FD-B041-F145-83D2-4276795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94E25-572D-AE42-9DC6-784E40ED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E7731-FBC8-DB4D-B891-422D2A61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813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5F49-9966-6C41-BC9A-E995B979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2113D-FCE9-504D-88D0-05561FD0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3ABDD-F63F-6749-9D00-8E67B9872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1EC24-D59F-6746-8434-320772EE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7B-71C4-4823-8388-A20D517BE0B6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8B892-D194-EC43-B007-04D1FF5E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6B846-2BD8-114D-82BA-658E7C63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5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86A3B-E489-864C-AF2F-729AC5FD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1978-8298-3247-9C60-1E3E743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9C39-F525-5244-BC5B-363163F93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B57B-71C4-4823-8388-A20D517BE0B6}" type="datetimeFigureOut">
              <a:rPr lang="en-IN" smtClean="0"/>
              <a:t>29-01-2020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0E58-1881-B344-94A6-CE80A790D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133E-D1E6-C548-8928-DA057D6BA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3366F-C62A-4EA7-AC7F-54567137E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93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93D2-2692-4059-847C-E801E9BBA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5100" dirty="0"/>
              <a:t>Recruit Restaurant Visitor Forecasting</a:t>
            </a:r>
            <a:br>
              <a:rPr lang="en-US" sz="5100" dirty="0"/>
            </a:br>
            <a:r>
              <a:rPr lang="en-US" sz="5100" b="1" dirty="0"/>
              <a:t> </a:t>
            </a:r>
            <a:endParaRPr lang="en-IN" sz="5100" b="1" dirty="0"/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A5A003E9-AC7B-4192-A8CE-96803D53F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7180" y="2396360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369C9A0-6E62-4C23-817E-D3E4E0151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4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7FD0A8B-5F1E-4436-8389-A23E92A7C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100316"/>
              </p:ext>
            </p:extLst>
          </p:nvPr>
        </p:nvGraphicFramePr>
        <p:xfrm>
          <a:off x="-1" y="112294"/>
          <a:ext cx="12079705" cy="6577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97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8B804-9E55-422C-AEBE-29838D75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Final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D81714-207A-4161-83B7-0737475E1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051061"/>
              </p:ext>
            </p:extLst>
          </p:nvPr>
        </p:nvGraphicFramePr>
        <p:xfrm>
          <a:off x="5194300" y="488679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07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9B3A6-F099-4283-8351-B79B71CABFB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 Building: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XG Boost Regressor</a:t>
            </a:r>
          </a:p>
        </p:txBody>
      </p:sp>
    </p:spTree>
    <p:extLst>
      <p:ext uri="{BB962C8B-B14F-4D97-AF65-F5344CB8AC3E}">
        <p14:creationId xmlns:p14="http://schemas.microsoft.com/office/powerpoint/2010/main" val="3103019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FC4A-BC46-45FA-BB6B-CB9CA54C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63" y="199357"/>
            <a:ext cx="11493543" cy="92468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Two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XG Boost </a:t>
            </a:r>
            <a:r>
              <a:rPr lang="en-US" sz="2800" b="1" dirty="0"/>
              <a:t>Models were built to accommodate for reservation information</a:t>
            </a:r>
            <a:endParaRPr lang="en-IN" sz="2800" b="1" dirty="0"/>
          </a:p>
        </p:txBody>
      </p:sp>
      <p:pic>
        <p:nvPicPr>
          <p:cNvPr id="1026" name="Picture 2" descr="Image result for icon for predictive model">
            <a:extLst>
              <a:ext uri="{FF2B5EF4-FFF2-40B4-BE49-F238E27FC236}">
                <a16:creationId xmlns:a16="http://schemas.microsoft.com/office/drawing/2014/main" id="{BFDA5CFA-09EA-4AFA-B07F-34BCA41B56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87" y="1727198"/>
            <a:ext cx="969963" cy="96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icon for predictive model">
            <a:extLst>
              <a:ext uri="{FF2B5EF4-FFF2-40B4-BE49-F238E27FC236}">
                <a16:creationId xmlns:a16="http://schemas.microsoft.com/office/drawing/2014/main" id="{44BF95C4-BBA4-434A-80E0-4404ED0C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987" y="1739898"/>
            <a:ext cx="969963" cy="96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4" descr="image.png">
            <a:extLst>
              <a:ext uri="{FF2B5EF4-FFF2-40B4-BE49-F238E27FC236}">
                <a16:creationId xmlns:a16="http://schemas.microsoft.com/office/drawing/2014/main" id="{CC6086A0-C7CC-4ECA-ABFE-2023760857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2569" y="2884269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8" descr="image.png">
            <a:extLst>
              <a:ext uri="{FF2B5EF4-FFF2-40B4-BE49-F238E27FC236}">
                <a16:creationId xmlns:a16="http://schemas.microsoft.com/office/drawing/2014/main" id="{BD54DBC0-350A-462A-9101-9B5AAAAC65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86500" y="337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BE2D48-4D55-FE47-A433-51BB7A1D7E71}"/>
              </a:ext>
            </a:extLst>
          </p:cNvPr>
          <p:cNvGrpSpPr/>
          <p:nvPr/>
        </p:nvGrpSpPr>
        <p:grpSpPr>
          <a:xfrm>
            <a:off x="427002" y="3234225"/>
            <a:ext cx="11115972" cy="3255025"/>
            <a:chOff x="489138" y="3331411"/>
            <a:chExt cx="11115972" cy="32550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666E9D-C7C3-1A4D-8550-ECD993195D9A}"/>
                </a:ext>
              </a:extLst>
            </p:cNvPr>
            <p:cNvGrpSpPr/>
            <p:nvPr/>
          </p:nvGrpSpPr>
          <p:grpSpPr>
            <a:xfrm>
              <a:off x="489138" y="3384360"/>
              <a:ext cx="5162422" cy="3202076"/>
              <a:chOff x="225425" y="4227729"/>
              <a:chExt cx="3749675" cy="23622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E685152-9226-46F3-9152-6AAD60197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425" y="4227729"/>
                <a:ext cx="3600450" cy="2362200"/>
              </a:xfrm>
              <a:prstGeom prst="rect">
                <a:avLst/>
              </a:prstGeom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EAECFF1-3DAB-40D6-AED6-124D81A61A9B}"/>
                  </a:ext>
                </a:extLst>
              </p:cNvPr>
              <p:cNvCxnSpPr/>
              <p:nvPr/>
            </p:nvCxnSpPr>
            <p:spPr>
              <a:xfrm>
                <a:off x="838200" y="4724400"/>
                <a:ext cx="4397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599CD21-2482-48EE-A372-AAEC4D65F6D5}"/>
                  </a:ext>
                </a:extLst>
              </p:cNvPr>
              <p:cNvCxnSpPr/>
              <p:nvPr/>
            </p:nvCxnSpPr>
            <p:spPr>
              <a:xfrm>
                <a:off x="1277937" y="5803900"/>
                <a:ext cx="4397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A3350B-6876-414C-B26B-27DEAB24C30A}"/>
                  </a:ext>
                </a:extLst>
              </p:cNvPr>
              <p:cNvSpPr txBox="1"/>
              <p:nvPr/>
            </p:nvSpPr>
            <p:spPr>
              <a:xfrm>
                <a:off x="1331117" y="4539734"/>
                <a:ext cx="207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Visitors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2FA13E-BDF3-47B3-8472-66DFC68E4EE9}"/>
                  </a:ext>
                </a:extLst>
              </p:cNvPr>
              <p:cNvSpPr txBox="1"/>
              <p:nvPr/>
            </p:nvSpPr>
            <p:spPr>
              <a:xfrm>
                <a:off x="1902617" y="5619234"/>
                <a:ext cx="207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Reservations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DF851CF-F4A1-1246-8ED7-604969D41110}"/>
                </a:ext>
              </a:extLst>
            </p:cNvPr>
            <p:cNvGrpSpPr/>
            <p:nvPr/>
          </p:nvGrpSpPr>
          <p:grpSpPr>
            <a:xfrm>
              <a:off x="6993630" y="3331411"/>
              <a:ext cx="4611480" cy="3202077"/>
              <a:chOff x="7179468" y="4278528"/>
              <a:chExt cx="3543300" cy="236220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E56E13E-7FAF-450F-8F6B-BF09BC6C4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9468" y="4278528"/>
                <a:ext cx="3543300" cy="2362200"/>
              </a:xfrm>
              <a:prstGeom prst="rect">
                <a:avLst/>
              </a:prstGeom>
            </p:spPr>
          </p:pic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8AEE3B9-DC5D-4232-8FAF-85F176E99302}"/>
                  </a:ext>
                </a:extLst>
              </p:cNvPr>
              <p:cNvCxnSpPr/>
              <p:nvPr/>
            </p:nvCxnSpPr>
            <p:spPr>
              <a:xfrm>
                <a:off x="7797800" y="4804846"/>
                <a:ext cx="4397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6E92AD3-CF19-4E07-9910-9808ACE4F3B5}"/>
                  </a:ext>
                </a:extLst>
              </p:cNvPr>
              <p:cNvSpPr txBox="1"/>
              <p:nvPr/>
            </p:nvSpPr>
            <p:spPr>
              <a:xfrm>
                <a:off x="8290717" y="4620180"/>
                <a:ext cx="207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Visitors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5E6862-B70E-844C-B994-875D0BA7D4BA}"/>
              </a:ext>
            </a:extLst>
          </p:cNvPr>
          <p:cNvGrpSpPr/>
          <p:nvPr/>
        </p:nvGrpSpPr>
        <p:grpSpPr>
          <a:xfrm>
            <a:off x="574193" y="1184673"/>
            <a:ext cx="10970107" cy="2691574"/>
            <a:chOff x="544708" y="1327834"/>
            <a:chExt cx="10970107" cy="26915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4EA63A-0497-4F53-A056-107E3B0A5734}"/>
                </a:ext>
              </a:extLst>
            </p:cNvPr>
            <p:cNvSpPr txBox="1"/>
            <p:nvPr/>
          </p:nvSpPr>
          <p:spPr>
            <a:xfrm>
              <a:off x="544708" y="2715392"/>
              <a:ext cx="4014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300 restaurants with reservation info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1EBF8B-DBC7-4F1D-9612-D79818B948A3}"/>
                </a:ext>
              </a:extLst>
            </p:cNvPr>
            <p:cNvSpPr txBox="1"/>
            <p:nvPr/>
          </p:nvSpPr>
          <p:spPr>
            <a:xfrm>
              <a:off x="8294996" y="2697161"/>
              <a:ext cx="3219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the remaining restaurants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56473EB-9B15-4819-993A-4257D0666BFD}"/>
                </a:ext>
              </a:extLst>
            </p:cNvPr>
            <p:cNvCxnSpPr/>
            <p:nvPr/>
          </p:nvCxnSpPr>
          <p:spPr>
            <a:xfrm>
              <a:off x="2943350" y="2303461"/>
              <a:ext cx="6243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B229D7-130C-4290-BDC0-A2FB6929E249}"/>
                </a:ext>
              </a:extLst>
            </p:cNvPr>
            <p:cNvCxnSpPr>
              <a:cxnSpLocks/>
            </p:cNvCxnSpPr>
            <p:nvPr/>
          </p:nvCxnSpPr>
          <p:spPr>
            <a:xfrm>
              <a:off x="6054850" y="2303461"/>
              <a:ext cx="0" cy="507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C46AF0-C217-4D7E-AF7E-2553CBE8D434}"/>
                </a:ext>
              </a:extLst>
            </p:cNvPr>
            <p:cNvSpPr txBox="1"/>
            <p:nvPr/>
          </p:nvSpPr>
          <p:spPr>
            <a:xfrm>
              <a:off x="1804318" y="1327834"/>
              <a:ext cx="1431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E6802E-E59C-4ED0-B38C-E27F086275BC}"/>
                </a:ext>
              </a:extLst>
            </p:cNvPr>
            <p:cNvSpPr txBox="1"/>
            <p:nvPr/>
          </p:nvSpPr>
          <p:spPr>
            <a:xfrm>
              <a:off x="9123886" y="1327834"/>
              <a:ext cx="1431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342330-C6E1-4DEA-94E3-7286F3A8DB32}"/>
                </a:ext>
              </a:extLst>
            </p:cNvPr>
            <p:cNvSpPr txBox="1"/>
            <p:nvPr/>
          </p:nvSpPr>
          <p:spPr>
            <a:xfrm>
              <a:off x="5128826" y="3557743"/>
              <a:ext cx="2333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RMSLE = 0.5343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555925B-1FCC-AD4C-A5DB-0653EEF7334B}"/>
              </a:ext>
            </a:extLst>
          </p:cNvPr>
          <p:cNvSpPr txBox="1"/>
          <p:nvPr/>
        </p:nvSpPr>
        <p:spPr>
          <a:xfrm>
            <a:off x="5260507" y="4210759"/>
            <a:ext cx="173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 Importance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C8C978-F915-8F49-B6D1-5AF36F22FCEC}"/>
              </a:ext>
            </a:extLst>
          </p:cNvPr>
          <p:cNvCxnSpPr>
            <a:cxnSpLocks/>
          </p:cNvCxnSpPr>
          <p:nvPr/>
        </p:nvCxnSpPr>
        <p:spPr>
          <a:xfrm flipH="1" flipV="1">
            <a:off x="5283270" y="4207166"/>
            <a:ext cx="440900" cy="1510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527EA8-0194-1547-AB60-49721548AA7C}"/>
              </a:ext>
            </a:extLst>
          </p:cNvPr>
          <p:cNvCxnSpPr>
            <a:cxnSpLocks/>
          </p:cNvCxnSpPr>
          <p:nvPr/>
        </p:nvCxnSpPr>
        <p:spPr>
          <a:xfrm flipV="1">
            <a:off x="6531925" y="4198571"/>
            <a:ext cx="477724" cy="19868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3EE5F6-5598-4AAD-AFB3-BAB954EFC31D}"/>
              </a:ext>
            </a:extLst>
          </p:cNvPr>
          <p:cNvSpPr txBox="1"/>
          <p:nvPr/>
        </p:nvSpPr>
        <p:spPr>
          <a:xfrm>
            <a:off x="5018081" y="2719301"/>
            <a:ext cx="2363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PEDICTIONS * WEIGHT</a:t>
            </a:r>
            <a:endParaRPr lang="en-IN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9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0FC4A-BC46-45FA-BB6B-CB9CA54C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6" y="609600"/>
            <a:ext cx="4381009" cy="5197812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US" sz="4100" b="1" dirty="0">
                <a:solidFill>
                  <a:srgbClr val="FFFFFF"/>
                </a:solidFill>
              </a:rPr>
              <a:t>Improving the Model Performance </a:t>
            </a:r>
            <a:br>
              <a:rPr lang="en-US" sz="4100" b="1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RMSLE= 0.5280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(Improved from 0.5343)</a:t>
            </a:r>
            <a:br>
              <a:rPr lang="en-US" sz="36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br>
              <a:rPr lang="en-US" sz="4100" b="1" dirty="0">
                <a:solidFill>
                  <a:srgbClr val="FFFFFF"/>
                </a:solidFill>
              </a:rPr>
            </a:br>
            <a:r>
              <a:rPr lang="en-US" sz="4100" b="1" dirty="0">
                <a:solidFill>
                  <a:srgbClr val="FFFFFF"/>
                </a:solidFill>
              </a:rPr>
              <a:t>By:</a:t>
            </a:r>
            <a:br>
              <a:rPr lang="en-US" sz="4100" b="1" dirty="0">
                <a:solidFill>
                  <a:srgbClr val="FFFFFF"/>
                </a:solidFill>
              </a:rPr>
            </a:br>
            <a:r>
              <a:rPr lang="en-US" sz="4100" b="1" dirty="0">
                <a:solidFill>
                  <a:srgbClr val="FFFFFF"/>
                </a:solidFill>
              </a:rPr>
              <a:t>Hyper Parameter Tuning, Seasonality weight and Cross validation</a:t>
            </a:r>
            <a:endParaRPr lang="en-IN" sz="4100" b="1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DE2021E-D1FB-4358-A9C1-EBA581C90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538455"/>
              </p:ext>
            </p:extLst>
          </p:nvPr>
        </p:nvGraphicFramePr>
        <p:xfrm>
          <a:off x="5326380" y="470925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52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9B3A6-F099-4283-8351-B79B71CABFB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 Comparison: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Running alternate models</a:t>
            </a:r>
          </a:p>
        </p:txBody>
      </p:sp>
    </p:spTree>
    <p:extLst>
      <p:ext uri="{BB962C8B-B14F-4D97-AF65-F5344CB8AC3E}">
        <p14:creationId xmlns:p14="http://schemas.microsoft.com/office/powerpoint/2010/main" val="1822672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F7BAA-A38E-AC4E-BD07-AD6E4DC4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Comparison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(Based on log loss)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EC054E31-5656-524E-840E-3889D9DEAB6A}"/>
              </a:ext>
            </a:extLst>
          </p:cNvPr>
          <p:cNvSpPr txBox="1"/>
          <p:nvPr/>
        </p:nvSpPr>
        <p:spPr>
          <a:xfrm>
            <a:off x="4976031" y="113659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XG Boost (Optimized)* : 0.5280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Decision Tree : 0.5483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Support Vector Machine : 0.5472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Linear Regressor : 0.5489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                                                                                    * Final Model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22171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9B3A6-F099-4283-8351-B79B71CABFB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33555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0FCAB-B145-4EAA-B537-7C93F50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Prediction is matching at most places, however it’s underperforming </a:t>
            </a:r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Golden Week (29Apr-5thMay)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A54488-CBBC-4148-83A1-82E86F6352C1}"/>
              </a:ext>
            </a:extLst>
          </p:cNvPr>
          <p:cNvSpPr txBox="1"/>
          <p:nvPr/>
        </p:nvSpPr>
        <p:spPr>
          <a:xfrm>
            <a:off x="4878784" y="4824249"/>
            <a:ext cx="667313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Peaks are lagged by a day. This is explainable. 21 May 2016 was a Saturday. Similar effect will be seen on 20 May 2017 and this is captured by the model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980A67-8E5E-9E41-984B-4FFBD7CEC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482193"/>
              </p:ext>
            </p:extLst>
          </p:nvPr>
        </p:nvGraphicFramePr>
        <p:xfrm>
          <a:off x="0" y="0"/>
          <a:ext cx="12188929" cy="4572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87D27BB-043D-2A46-9994-6B83296F520C}"/>
              </a:ext>
            </a:extLst>
          </p:cNvPr>
          <p:cNvSpPr/>
          <p:nvPr/>
        </p:nvSpPr>
        <p:spPr>
          <a:xfrm>
            <a:off x="2165685" y="640079"/>
            <a:ext cx="1925052" cy="187692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62537A-18B3-0146-8075-1151178E0D7B}"/>
              </a:ext>
            </a:extLst>
          </p:cNvPr>
          <p:cNvCxnSpPr/>
          <p:nvPr/>
        </p:nvCxnSpPr>
        <p:spPr>
          <a:xfrm flipH="1" flipV="1">
            <a:off x="3240505" y="2566737"/>
            <a:ext cx="320842" cy="44917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A60392-B15A-D940-BCF5-41FEEE5D30E3}"/>
              </a:ext>
            </a:extLst>
          </p:cNvPr>
          <p:cNvSpPr txBox="1"/>
          <p:nvPr/>
        </p:nvSpPr>
        <p:spPr>
          <a:xfrm>
            <a:off x="2919663" y="2925943"/>
            <a:ext cx="1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Golden Week</a:t>
            </a:r>
          </a:p>
        </p:txBody>
      </p:sp>
    </p:spTree>
    <p:extLst>
      <p:ext uri="{BB962C8B-B14F-4D97-AF65-F5344CB8AC3E}">
        <p14:creationId xmlns:p14="http://schemas.microsoft.com/office/powerpoint/2010/main" val="3902032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94698E-5119-7843-8217-07577A98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Potential Enhancements </a:t>
            </a:r>
          </a:p>
        </p:txBody>
      </p: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2061FEB1-C25A-4FB0-9125-AD2BCBCEF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238273"/>
              </p:ext>
            </p:extLst>
          </p:nvPr>
        </p:nvGraphicFramePr>
        <p:xfrm>
          <a:off x="4662488" y="952500"/>
          <a:ext cx="6904037" cy="482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38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304DE-119E-432B-A8EE-FE0A7E1D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Problem Statement</a:t>
            </a:r>
            <a:endParaRPr lang="en-IN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2E0021-8019-4DBF-AE1C-9E4DEEE82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65288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1E9063-7011-F948-AF35-E672436F91CE}"/>
              </a:ext>
            </a:extLst>
          </p:cNvPr>
          <p:cNvSpPr txBox="1"/>
          <p:nvPr/>
        </p:nvSpPr>
        <p:spPr>
          <a:xfrm>
            <a:off x="4363453" y="5775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4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7CB32-9079-0449-A95C-E391740B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762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0CF5BA-D653-D242-83CA-CDEBE9970608}"/>
              </a:ext>
            </a:extLst>
          </p:cNvPr>
          <p:cNvSpPr txBox="1">
            <a:spLocks/>
          </p:cNvSpPr>
          <p:nvPr/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</a:rPr>
              <a:t>Brief Summary of Data:</a:t>
            </a:r>
            <a:br>
              <a:rPr lang="en-US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23" name="TextBox 5">
            <a:extLst>
              <a:ext uri="{FF2B5EF4-FFF2-40B4-BE49-F238E27FC236}">
                <a16:creationId xmlns:a16="http://schemas.microsoft.com/office/drawing/2014/main" id="{A8D8B0A0-93CA-4524-A1D6-336C64FC0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142976"/>
              </p:ext>
            </p:extLst>
          </p:nvPr>
        </p:nvGraphicFramePr>
        <p:xfrm>
          <a:off x="4059932" y="224589"/>
          <a:ext cx="7987689" cy="638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69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9B3A6-F099-4283-8351-B79B71CABFB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Feature Selection Consolidation</a:t>
            </a:r>
          </a:p>
        </p:txBody>
      </p:sp>
    </p:spTree>
    <p:extLst>
      <p:ext uri="{BB962C8B-B14F-4D97-AF65-F5344CB8AC3E}">
        <p14:creationId xmlns:p14="http://schemas.microsoft.com/office/powerpoint/2010/main" val="3120977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0FCAB-B145-4EAA-B537-7C93F50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Number of restaurants captured increases in July 2016, while the average visits per day is constant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A54488-CBBC-4148-83A1-82E86F6352C1}"/>
              </a:ext>
            </a:extLst>
          </p:cNvPr>
          <p:cNvSpPr txBox="1"/>
          <p:nvPr/>
        </p:nvSpPr>
        <p:spPr>
          <a:xfrm>
            <a:off x="4878784" y="4824249"/>
            <a:ext cx="667313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Lag information for around 500 restaurants will be not available. A timeseries information may not be straightforward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83966F-AC86-EE4A-AB36-17C5078A7E8D}"/>
              </a:ext>
            </a:extLst>
          </p:cNvPr>
          <p:cNvGrpSpPr/>
          <p:nvPr/>
        </p:nvGrpSpPr>
        <p:grpSpPr>
          <a:xfrm>
            <a:off x="112295" y="107423"/>
            <a:ext cx="11967409" cy="4427621"/>
            <a:chOff x="361501" y="2570806"/>
            <a:chExt cx="10929233" cy="3624682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16B056B4-7F74-4B4C-A708-351B0EC5B4E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306765"/>
                </p:ext>
              </p:extLst>
            </p:nvPr>
          </p:nvGraphicFramePr>
          <p:xfrm>
            <a:off x="361501" y="2570806"/>
            <a:ext cx="4951851" cy="36246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4549232C-394F-0C4F-BE51-D19690CF32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958339"/>
                </p:ext>
              </p:extLst>
            </p:nvPr>
          </p:nvGraphicFramePr>
          <p:xfrm>
            <a:off x="5445206" y="2570806"/>
            <a:ext cx="5845528" cy="36246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E4A31DC-4E03-4B4A-8D25-7BDE53DBD893}"/>
              </a:ext>
            </a:extLst>
          </p:cNvPr>
          <p:cNvSpPr txBox="1"/>
          <p:nvPr/>
        </p:nvSpPr>
        <p:spPr>
          <a:xfrm>
            <a:off x="4636168" y="5406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9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0FCAB-B145-4EAA-B537-7C93F50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Average visits vary with Day of week and Holidays, with peaks on Weekends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A54488-CBBC-4148-83A1-82E86F6352C1}"/>
              </a:ext>
            </a:extLst>
          </p:cNvPr>
          <p:cNvSpPr txBox="1"/>
          <p:nvPr/>
        </p:nvSpPr>
        <p:spPr>
          <a:xfrm>
            <a:off x="4878784" y="4824249"/>
            <a:ext cx="667313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Since we observe the above variation, we calculate the average visits of a restaurant at a day of week level as an indicator for restaurant demand and use it as a feature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A31DC-4E03-4B4A-8D25-7BDE53DBD893}"/>
              </a:ext>
            </a:extLst>
          </p:cNvPr>
          <p:cNvSpPr txBox="1"/>
          <p:nvPr/>
        </p:nvSpPr>
        <p:spPr>
          <a:xfrm>
            <a:off x="4636168" y="5406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85E1D4-428C-B749-97AF-67A8F512ADE9}"/>
              </a:ext>
            </a:extLst>
          </p:cNvPr>
          <p:cNvGrpSpPr/>
          <p:nvPr/>
        </p:nvGrpSpPr>
        <p:grpSpPr>
          <a:xfrm>
            <a:off x="176463" y="52382"/>
            <a:ext cx="11839074" cy="4394179"/>
            <a:chOff x="-21657" y="654698"/>
            <a:chExt cx="11839074" cy="4410965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B39C7381-7088-7249-8B65-6073F0A52B4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6513908"/>
                </p:ext>
              </p:extLst>
            </p:nvPr>
          </p:nvGraphicFramePr>
          <p:xfrm>
            <a:off x="-21657" y="654699"/>
            <a:ext cx="5919529" cy="44109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A76E3CD0-603A-B644-A008-0779DFA7BD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86194191"/>
                </p:ext>
              </p:extLst>
            </p:nvPr>
          </p:nvGraphicFramePr>
          <p:xfrm>
            <a:off x="6106427" y="654698"/>
            <a:ext cx="5710990" cy="44109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3032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D9DBC6B-C628-504B-AF3A-0CF0AFC85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88867"/>
              </p:ext>
            </p:extLst>
          </p:nvPr>
        </p:nvGraphicFramePr>
        <p:xfrm>
          <a:off x="3049" y="-15379"/>
          <a:ext cx="12188951" cy="4572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0FCAB-B145-4EAA-B537-7C93F50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Average visits vary with the Genre of restaurant with Asian as most prominent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A54488-CBBC-4148-83A1-82E86F6352C1}"/>
              </a:ext>
            </a:extLst>
          </p:cNvPr>
          <p:cNvSpPr txBox="1"/>
          <p:nvPr/>
        </p:nvSpPr>
        <p:spPr>
          <a:xfrm>
            <a:off x="4878784" y="4824249"/>
            <a:ext cx="667313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A31DC-4E03-4B4A-8D25-7BDE53DBD893}"/>
              </a:ext>
            </a:extLst>
          </p:cNvPr>
          <p:cNvSpPr txBox="1"/>
          <p:nvPr/>
        </p:nvSpPr>
        <p:spPr>
          <a:xfrm>
            <a:off x="4636168" y="5406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A9682-6110-A34F-BC91-E65775636349}"/>
              </a:ext>
            </a:extLst>
          </p:cNvPr>
          <p:cNvSpPr txBox="1"/>
          <p:nvPr/>
        </p:nvSpPr>
        <p:spPr>
          <a:xfrm>
            <a:off x="5031184" y="4976649"/>
            <a:ext cx="667313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Since visits are varying with Genre means it’s an indicator for restaurant demand and can be used as a feature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E0B1C18-8416-4D68-A28A-1DD81337EAAD}"/>
              </a:ext>
            </a:extLst>
          </p:cNvPr>
          <p:cNvSpPr/>
          <p:nvPr/>
        </p:nvSpPr>
        <p:spPr>
          <a:xfrm>
            <a:off x="598764" y="435006"/>
            <a:ext cx="233755" cy="213951"/>
          </a:xfrm>
          <a:prstGeom prst="star5">
            <a:avLst>
              <a:gd name="adj" fmla="val 7792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788E845A-AF68-4174-886A-93C526F2B773}"/>
              </a:ext>
            </a:extLst>
          </p:cNvPr>
          <p:cNvSpPr/>
          <p:nvPr/>
        </p:nvSpPr>
        <p:spPr>
          <a:xfrm>
            <a:off x="8137385" y="1040457"/>
            <a:ext cx="233755" cy="213951"/>
          </a:xfrm>
          <a:prstGeom prst="star5">
            <a:avLst>
              <a:gd name="adj" fmla="val 7792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2B9AE49F-12F2-495D-BC69-9D171B7213CC}"/>
              </a:ext>
            </a:extLst>
          </p:cNvPr>
          <p:cNvSpPr/>
          <p:nvPr/>
        </p:nvSpPr>
        <p:spPr>
          <a:xfrm>
            <a:off x="4796622" y="1165934"/>
            <a:ext cx="233755" cy="213951"/>
          </a:xfrm>
          <a:prstGeom prst="star5">
            <a:avLst>
              <a:gd name="adj" fmla="val 7792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7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0FCAB-B145-4EAA-B537-7C93F50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Reservations are good indicators of visits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A54488-CBBC-4148-83A1-82E86F6352C1}"/>
              </a:ext>
            </a:extLst>
          </p:cNvPr>
          <p:cNvSpPr txBox="1"/>
          <p:nvPr/>
        </p:nvSpPr>
        <p:spPr>
          <a:xfrm>
            <a:off x="4878784" y="4824249"/>
            <a:ext cx="6673136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The above graph represents an equivalent time period in 2016 compared to 2017 predication period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9FB8C4-F13D-43CB-BEA2-54FB1623A0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445767"/>
              </p:ext>
            </p:extLst>
          </p:nvPr>
        </p:nvGraphicFramePr>
        <p:xfrm>
          <a:off x="160421" y="96252"/>
          <a:ext cx="11855116" cy="439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774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9B3A6-F099-4283-8351-B79B71CABFB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Feature Engineering 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Creating potential features as indicators of restaurant size</a:t>
            </a:r>
          </a:p>
        </p:txBody>
      </p:sp>
    </p:spTree>
    <p:extLst>
      <p:ext uri="{BB962C8B-B14F-4D97-AF65-F5344CB8AC3E}">
        <p14:creationId xmlns:p14="http://schemas.microsoft.com/office/powerpoint/2010/main" val="596337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592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Tw Cen MT</vt:lpstr>
      <vt:lpstr>Office Theme</vt:lpstr>
      <vt:lpstr>Recruit Restaurant Visitor Forecasting  </vt:lpstr>
      <vt:lpstr>Problem Statement</vt:lpstr>
      <vt:lpstr>PowerPoint Presentation</vt:lpstr>
      <vt:lpstr>Feature Selection Consolidation</vt:lpstr>
      <vt:lpstr>Number of restaurants captured increases in July 2016, while the average visits per day is constant </vt:lpstr>
      <vt:lpstr>Average visits vary with Day of week and Holidays, with peaks on Weekends</vt:lpstr>
      <vt:lpstr>Average visits vary with the Genre of restaurant with Asian as most prominent </vt:lpstr>
      <vt:lpstr>Reservations are good indicators of visits</vt:lpstr>
      <vt:lpstr>Feature Engineering :  Creating potential features as indicators of restaurant size</vt:lpstr>
      <vt:lpstr>PowerPoint Presentation</vt:lpstr>
      <vt:lpstr>Final features</vt:lpstr>
      <vt:lpstr>Model Building:  XG Boost Regressor</vt:lpstr>
      <vt:lpstr>Two XG Boost Models were built to accommodate for reservation information</vt:lpstr>
      <vt:lpstr>Improving the Model Performance  RMSLE= 0.5280 (Improved from 0.5343)  By: Hyper Parameter Tuning, Seasonality weight and Cross validation</vt:lpstr>
      <vt:lpstr>Model Comparison: Running alternate models</vt:lpstr>
      <vt:lpstr>Model Comparison  (Based on log loss)</vt:lpstr>
      <vt:lpstr>Conclusion </vt:lpstr>
      <vt:lpstr>Prediction is matching at most places, however it’s underperforming for Golden Week (29Apr-5thMay)</vt:lpstr>
      <vt:lpstr>Potential Enhancements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 Restaurant Visitor Forecasting</dc:title>
  <dc:creator>Deepak Vohra</dc:creator>
  <cp:lastModifiedBy>Piyush Gupta</cp:lastModifiedBy>
  <cp:revision>28</cp:revision>
  <dcterms:created xsi:type="dcterms:W3CDTF">2019-12-03T02:52:26Z</dcterms:created>
  <dcterms:modified xsi:type="dcterms:W3CDTF">2020-01-30T01:01:15Z</dcterms:modified>
</cp:coreProperties>
</file>