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36A02-9B67-4418-ABEB-007DA0A0938B}" v="60" dt="2025-02-07T11:55:2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09:54:49.76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5:33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0,'0'3898,"0"-3905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05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0,'0'8084,"0"-8057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14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1,'0'8007,"0"-7995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28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1,'4830'0,"-4822"0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38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0,'4808'0,"-4785"0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51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0,'0'8084,"0"-8057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51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1,'0'8007,"0"-7995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51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1,'4830'0,"-4822"0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6:51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0,'4808'0,"-4785"0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7:32.0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1,'20731'0,"-20708"0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2:53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0,'0'9533,"0"-9690,0 132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7:49.9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0,'2923'0,"-2900"0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8:02.3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1,'0'2137,"0"-2104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8:08.3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0,'0'2116,"0"-2106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8:23.8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0,'2871'0,"-2893"0,0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8:50.0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1567,'0'-1549,"0"1532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8:38.3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0,'0'1503,"0"-1480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8:39.9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9:04.6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1,'13191'0,"-13167"0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9:20.0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1,'0'2295,"0"-2272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0:24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1,'1367'0,"-1344"0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2:59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0,'0'9390,"0"-9365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0:08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0 502,'0'-5,"0"-10,0-13,0-10,0-4,0-3,0-4,0 1,0 6,0 4,0 4,0 3,0 3,0 5,0 3,0 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0:11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1412,'0'-1399,"0"1386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0:38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2248,'0'-2230,"0"2213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1:47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1,'0'4943,"0"-4920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2:02.8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0,'0'4806,"0"-4799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2:10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0,'0'1481,"0"-1468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2:25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8273 1,'-8249'0,"8225"0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2:50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1,'0'820,"0"-799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3:29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5943,'0'-5925,"0"5908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4:29.8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0 805,'0'-787,"0"769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3:12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1,'6257'0,"-6243"0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4:38.9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1463,'0'-1448,"0"1433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4:49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1 941,'0'-940,"0"5847,0-4912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4:58.0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0,'0'1362,"0"-1382,0-5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5:02.6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54,'0'753,"0"-1559,0 5897,0-5072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5:16.8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12807 1,'-12784'0,"12761"0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5:29.4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1,'8276'0,"-8252"0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5:48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0,'14419'0,"-14393"0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06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1,'10256'0,"-10236"0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30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0,'0'461,"0"-444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37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1,'0'1066,"0"-1059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4:00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1,'2994'0,"278"0,-3238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42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0,'0'5,"0"6,0 5,0 11,0 4,0 6,0 2,0 4,0-2,0-2,0-4,0-3,0-6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46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47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47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7:55.6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1,'0'5132,"0"-5114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8:22.46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0 126,'3607'0,"-3584"0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8:35.59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47,'3632'0,"-3608"0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8:49.7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795 441,'-791'-439,"788"437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39:22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0,'839'465,"-821"-455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0:24.4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1 519,'812'-507,"-794"495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4:17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0,'0'5,"0"6,0 5,0 6,0 2,0 8,0 2,0 1,0-2,0-6,0-3,0-1,0 0,0 1,0 1,0-4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0:36.3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945 0,'-935'585,"926"-579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2:34.0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1904 0,'-1891'0,"1878"0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2:45.9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3519 1,'-3507'0,"3496"0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3:04.24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1,'0'3676,"0"-3686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3:16.1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1683,'0'-1667,"0"1652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3:27.0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0,'0'1653,"0"-1641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3:41.1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6737 1,'-6736'0,"6742"0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3:56.78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1,'0'0,"0"5,0 6,0 6,0 4,0 4,0 2,0 1,0 0,0 1,0-5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5:07.94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1,'0'5225,"0"-5221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5:19.80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843 1,'-842'0,"861"0,1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4:29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1,'0'3843,"0"-3814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5:48.4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1,'13113'0,"-13118"0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45:59.6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4641,'0'-4616,"0"4591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5:12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0,'5454'0,"-5455"0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11:25:19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0,'5465'0,"-5442"0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74AF-277A-43F3-A84D-0AF56C450F7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1C67-A740-4619-9A44-D1C07D2CE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9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21C67-A740-4619-9A44-D1C07D2CEB2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6A33-F1BA-FE04-9C23-E1C394E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346E3-A61D-A5EA-3DAD-48B9DCE19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05FA-CCD5-BCD8-63D6-548C9995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8102-AA11-059C-E8D0-4C03ABE3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877A-CDE4-3122-A738-B680B27F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3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94FA-B852-089E-2C7C-1A7E33A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B57A-0A52-BFD8-0CE4-B59E3F77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BC7D-4CF1-3E30-4873-DFE151C8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4D3B-EF95-F9FF-C9BF-DE4B309E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771C-F359-BBB2-521B-83AA3C9F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6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4E674-394B-5222-B599-62D15AE28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A2A9-AABF-7E06-F9E0-88D3718C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EE83-674D-1187-48EE-78299D08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FCE5-C682-2F1F-262A-19DA259E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2F58-CD3C-D496-7CE9-376AEDEE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60F5-A345-FCAF-B19F-6046306A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511-25F9-6554-866F-4B0C718F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5988-3CBF-70B8-BD96-E3AE000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2AF4-2433-F374-6D98-28371CF9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CB18-F606-C459-7B70-4BD0D600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FED9-97F3-77C6-2489-8B77CD8E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6CF9-6070-4999-EEC6-09DCF399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2A55-2C30-B67E-7875-1CBDA157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2368-6282-7817-5191-D285BE1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58CD-7185-57D4-FE7E-EC272D0F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338D-953D-52B2-F598-F029F2E4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09EB-5CA7-A1C3-1DED-E064EC66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4B47F-FC2E-72D0-4691-863FA67C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D688-0741-9864-7E65-3DC32256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3F71-3B32-24B7-E678-5C52168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76B55-1B83-4C9C-3361-B6261CA9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ECBA-3CD7-B672-D0ED-8763F145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919E5-C094-D6C4-3C32-8717A509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EE35D-903D-E135-7A2B-DB1C2267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66EEE-DF35-1F56-80DC-DFF1541DE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9107-897F-9371-5A33-004F1B82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57A6A-4366-E915-F0F2-111C400C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AB37E-3463-30C6-5495-4E013EF0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89CD0-931F-A583-7EF5-B6414FAF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EC72-4216-2AE8-C72B-61603E5B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0C29E-7C47-34B0-16D9-17A845DA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6553-6C1D-6E1E-D2E0-A95271FB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65615-DBFA-2909-7262-8DD8E80F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9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4C664-6275-8CAA-9193-244EBBF3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36B00-6FEF-A1DF-255C-9C72C9ED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3FA26-60C2-E029-F29C-5900DF6F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A8FA-FD03-5310-3FC1-4369F0E8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EA0F-2299-5B39-7E9D-D5CBF541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D245F-BF1D-3066-4CAA-B35009E23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C21A8-F9CF-2208-64B4-B2C73214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8123-C2B4-9DE9-DC4B-7D3456A5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5FA2-A7E9-AB98-5B88-5A3C0BEE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4D68-57E0-765B-0607-33DD927F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2D628-6A36-055F-6E2E-4A6E8F35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8F855-7011-B2E2-B7EE-F71E1866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E28E-F946-7008-4E4B-5D5613AB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26037-572F-E6ED-3492-C8E39B86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96C8D-24CA-0A18-950B-A637970C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2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1B781-2113-0B01-BEE7-9AF613E4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0764-7817-A82B-F41F-0942680B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B423-CCC7-DC35-5095-C1BEDEAE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1BC6-831B-42D2-9601-A6689656BD4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EB28-CC5C-D2EF-5176-CF237672E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659E-D7BB-82B7-9A4F-12F6047CF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B51C-9008-4D84-99BE-FBEEA0155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6.xml"/><Relationship Id="rId42" Type="http://schemas.openxmlformats.org/officeDocument/2006/relationships/customXml" Target="../ink/ink18.xml"/><Relationship Id="rId63" Type="http://schemas.openxmlformats.org/officeDocument/2006/relationships/customXml" Target="../ink/ink29.xml"/><Relationship Id="rId84" Type="http://schemas.openxmlformats.org/officeDocument/2006/relationships/image" Target="../media/image43.png"/><Relationship Id="rId138" Type="http://schemas.openxmlformats.org/officeDocument/2006/relationships/image" Target="../media/image69.png"/><Relationship Id="rId107" Type="http://schemas.openxmlformats.org/officeDocument/2006/relationships/customXml" Target="../ink/ink51.xml"/><Relationship Id="rId11" Type="http://schemas.openxmlformats.org/officeDocument/2006/relationships/image" Target="../media/image8.png"/><Relationship Id="rId32" Type="http://schemas.openxmlformats.org/officeDocument/2006/relationships/image" Target="../media/image19.png"/><Relationship Id="rId53" Type="http://schemas.openxmlformats.org/officeDocument/2006/relationships/customXml" Target="../ink/ink24.xml"/><Relationship Id="rId74" Type="http://schemas.openxmlformats.org/officeDocument/2006/relationships/image" Target="../media/image38.png"/><Relationship Id="rId128" Type="http://schemas.openxmlformats.org/officeDocument/2006/relationships/image" Target="../media/image64.png"/><Relationship Id="rId5" Type="http://schemas.openxmlformats.org/officeDocument/2006/relationships/image" Target="../media/image3.png"/><Relationship Id="rId90" Type="http://schemas.openxmlformats.org/officeDocument/2006/relationships/image" Target="../media/image46.png"/><Relationship Id="rId95" Type="http://schemas.openxmlformats.org/officeDocument/2006/relationships/customXml" Target="../ink/ink45.xml"/><Relationship Id="rId22" Type="http://schemas.openxmlformats.org/officeDocument/2006/relationships/image" Target="../media/image14.png"/><Relationship Id="rId27" Type="http://schemas.openxmlformats.org/officeDocument/2006/relationships/customXml" Target="../ink/ink9.xml"/><Relationship Id="rId43" Type="http://schemas.openxmlformats.org/officeDocument/2006/relationships/customXml" Target="../ink/ink19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2.xml"/><Relationship Id="rId113" Type="http://schemas.openxmlformats.org/officeDocument/2006/relationships/customXml" Target="../ink/ink55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8.xml"/><Relationship Id="rId80" Type="http://schemas.openxmlformats.org/officeDocument/2006/relationships/image" Target="../media/image41.png"/><Relationship Id="rId85" Type="http://schemas.openxmlformats.org/officeDocument/2006/relationships/customXml" Target="../ink/ink40.xml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33" Type="http://schemas.openxmlformats.org/officeDocument/2006/relationships/customXml" Target="../ink/ink12.xml"/><Relationship Id="rId38" Type="http://schemas.openxmlformats.org/officeDocument/2006/relationships/image" Target="../media/image22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08" Type="http://schemas.openxmlformats.org/officeDocument/2006/relationships/image" Target="../media/image55.png"/><Relationship Id="rId124" Type="http://schemas.openxmlformats.org/officeDocument/2006/relationships/image" Target="../media/image62.png"/><Relationship Id="rId129" Type="http://schemas.openxmlformats.org/officeDocument/2006/relationships/customXml" Target="../ink/ink63.xml"/><Relationship Id="rId54" Type="http://schemas.openxmlformats.org/officeDocument/2006/relationships/image" Target="../media/image28.png"/><Relationship Id="rId70" Type="http://schemas.openxmlformats.org/officeDocument/2006/relationships/image" Target="../media/image36.png"/><Relationship Id="rId75" Type="http://schemas.openxmlformats.org/officeDocument/2006/relationships/customXml" Target="../ink/ink35.xml"/><Relationship Id="rId91" Type="http://schemas.openxmlformats.org/officeDocument/2006/relationships/customXml" Target="../ink/ink43.xml"/><Relationship Id="rId96" Type="http://schemas.openxmlformats.org/officeDocument/2006/relationships/image" Target="../media/image49.png"/><Relationship Id="rId140" Type="http://schemas.openxmlformats.org/officeDocument/2006/relationships/image" Target="../media/image70.png"/><Relationship Id="rId145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7.xml"/><Relationship Id="rId28" Type="http://schemas.openxmlformats.org/officeDocument/2006/relationships/image" Target="../media/image17.png"/><Relationship Id="rId49" Type="http://schemas.openxmlformats.org/officeDocument/2006/relationships/customXml" Target="../ink/ink22.xml"/><Relationship Id="rId114" Type="http://schemas.openxmlformats.org/officeDocument/2006/relationships/image" Target="../media/image57.png"/><Relationship Id="rId119" Type="http://schemas.openxmlformats.org/officeDocument/2006/relationships/customXml" Target="../ink/ink58.xml"/><Relationship Id="rId44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openxmlformats.org/officeDocument/2006/relationships/customXml" Target="../ink/ink30.xml"/><Relationship Id="rId81" Type="http://schemas.openxmlformats.org/officeDocument/2006/relationships/customXml" Target="../ink/ink38.xml"/><Relationship Id="rId86" Type="http://schemas.openxmlformats.org/officeDocument/2006/relationships/image" Target="../media/image44.png"/><Relationship Id="rId130" Type="http://schemas.openxmlformats.org/officeDocument/2006/relationships/image" Target="../media/image65.png"/><Relationship Id="rId135" Type="http://schemas.openxmlformats.org/officeDocument/2006/relationships/customXml" Target="../ink/ink66.xml"/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39" Type="http://schemas.openxmlformats.org/officeDocument/2006/relationships/customXml" Target="../ink/ink15.xml"/><Relationship Id="rId109" Type="http://schemas.openxmlformats.org/officeDocument/2006/relationships/customXml" Target="../ink/ink52.xml"/><Relationship Id="rId34" Type="http://schemas.openxmlformats.org/officeDocument/2006/relationships/image" Target="../media/image20.png"/><Relationship Id="rId50" Type="http://schemas.openxmlformats.org/officeDocument/2006/relationships/image" Target="../media/image26.png"/><Relationship Id="rId55" Type="http://schemas.openxmlformats.org/officeDocument/2006/relationships/customXml" Target="../ink/ink25.xml"/><Relationship Id="rId76" Type="http://schemas.openxmlformats.org/officeDocument/2006/relationships/image" Target="../media/image39.png"/><Relationship Id="rId97" Type="http://schemas.openxmlformats.org/officeDocument/2006/relationships/customXml" Target="../ink/ink46.xml"/><Relationship Id="rId104" Type="http://schemas.openxmlformats.org/officeDocument/2006/relationships/image" Target="../media/image53.png"/><Relationship Id="rId120" Type="http://schemas.openxmlformats.org/officeDocument/2006/relationships/image" Target="../media/image60.png"/><Relationship Id="rId125" Type="http://schemas.openxmlformats.org/officeDocument/2006/relationships/customXml" Target="../ink/ink61.xml"/><Relationship Id="rId141" Type="http://schemas.openxmlformats.org/officeDocument/2006/relationships/customXml" Target="../ink/ink69.xml"/><Relationship Id="rId146" Type="http://schemas.openxmlformats.org/officeDocument/2006/relationships/image" Target="../media/image73.png"/><Relationship Id="rId7" Type="http://schemas.openxmlformats.org/officeDocument/2006/relationships/image" Target="../media/image4.png"/><Relationship Id="rId71" Type="http://schemas.openxmlformats.org/officeDocument/2006/relationships/customXml" Target="../ink/ink33.xml"/><Relationship Id="rId9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0.xml"/><Relationship Id="rId24" Type="http://schemas.openxmlformats.org/officeDocument/2006/relationships/image" Target="../media/image15.png"/><Relationship Id="rId40" Type="http://schemas.openxmlformats.org/officeDocument/2006/relationships/customXml" Target="../ink/ink16.xml"/><Relationship Id="rId45" Type="http://schemas.openxmlformats.org/officeDocument/2006/relationships/customXml" Target="../ink/ink20.xml"/><Relationship Id="rId66" Type="http://schemas.openxmlformats.org/officeDocument/2006/relationships/image" Target="../media/image34.png"/><Relationship Id="rId87" Type="http://schemas.openxmlformats.org/officeDocument/2006/relationships/customXml" Target="../ink/ink41.xml"/><Relationship Id="rId110" Type="http://schemas.openxmlformats.org/officeDocument/2006/relationships/customXml" Target="../ink/ink53.xml"/><Relationship Id="rId115" Type="http://schemas.openxmlformats.org/officeDocument/2006/relationships/customXml" Target="../ink/ink56.xml"/><Relationship Id="rId131" Type="http://schemas.openxmlformats.org/officeDocument/2006/relationships/customXml" Target="../ink/ink64.xml"/><Relationship Id="rId136" Type="http://schemas.openxmlformats.org/officeDocument/2006/relationships/image" Target="../media/image68.png"/><Relationship Id="rId61" Type="http://schemas.openxmlformats.org/officeDocument/2006/relationships/customXml" Target="../ink/ink28.xml"/><Relationship Id="rId82" Type="http://schemas.openxmlformats.org/officeDocument/2006/relationships/image" Target="../media/image42.png"/><Relationship Id="rId19" Type="http://schemas.openxmlformats.org/officeDocument/2006/relationships/customXml" Target="../ink/ink5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3.xml"/><Relationship Id="rId56" Type="http://schemas.openxmlformats.org/officeDocument/2006/relationships/image" Target="../media/image29.png"/><Relationship Id="rId77" Type="http://schemas.openxmlformats.org/officeDocument/2006/relationships/customXml" Target="../ink/ink36.xml"/><Relationship Id="rId100" Type="http://schemas.openxmlformats.org/officeDocument/2006/relationships/image" Target="../media/image51.png"/><Relationship Id="rId105" Type="http://schemas.openxmlformats.org/officeDocument/2006/relationships/customXml" Target="../ink/ink50.xml"/><Relationship Id="rId126" Type="http://schemas.openxmlformats.org/officeDocument/2006/relationships/image" Target="../media/image63.png"/><Relationship Id="rId8" Type="http://schemas.openxmlformats.org/officeDocument/2006/relationships/image" Target="../media/image5.png"/><Relationship Id="rId51" Type="http://schemas.openxmlformats.org/officeDocument/2006/relationships/customXml" Target="../ink/ink23.xml"/><Relationship Id="rId72" Type="http://schemas.openxmlformats.org/officeDocument/2006/relationships/image" Target="../media/image37.png"/><Relationship Id="rId93" Type="http://schemas.openxmlformats.org/officeDocument/2006/relationships/customXml" Target="../ink/ink44.xml"/><Relationship Id="rId98" Type="http://schemas.openxmlformats.org/officeDocument/2006/relationships/image" Target="../media/image50.png"/><Relationship Id="rId121" Type="http://schemas.openxmlformats.org/officeDocument/2006/relationships/customXml" Target="../ink/ink59.xml"/><Relationship Id="rId142" Type="http://schemas.openxmlformats.org/officeDocument/2006/relationships/image" Target="../media/image71.png"/><Relationship Id="rId3" Type="http://schemas.openxmlformats.org/officeDocument/2006/relationships/image" Target="../media/image1.png"/><Relationship Id="rId25" Type="http://schemas.openxmlformats.org/officeDocument/2006/relationships/customXml" Target="../ink/ink8.xml"/><Relationship Id="rId46" Type="http://schemas.openxmlformats.org/officeDocument/2006/relationships/image" Target="../media/image24.png"/><Relationship Id="rId67" Type="http://schemas.openxmlformats.org/officeDocument/2006/relationships/customXml" Target="../ink/ink31.xml"/><Relationship Id="rId116" Type="http://schemas.openxmlformats.org/officeDocument/2006/relationships/image" Target="../media/image58.png"/><Relationship Id="rId137" Type="http://schemas.openxmlformats.org/officeDocument/2006/relationships/customXml" Target="../ink/ink67.xml"/><Relationship Id="rId20" Type="http://schemas.openxmlformats.org/officeDocument/2006/relationships/image" Target="../media/image13.png"/><Relationship Id="rId41" Type="http://schemas.openxmlformats.org/officeDocument/2006/relationships/customXml" Target="../ink/ink17.xml"/><Relationship Id="rId62" Type="http://schemas.openxmlformats.org/officeDocument/2006/relationships/image" Target="../media/image32.png"/><Relationship Id="rId83" Type="http://schemas.openxmlformats.org/officeDocument/2006/relationships/customXml" Target="../ink/ink39.xml"/><Relationship Id="rId88" Type="http://schemas.openxmlformats.org/officeDocument/2006/relationships/image" Target="../media/image45.png"/><Relationship Id="rId111" Type="http://schemas.openxmlformats.org/officeDocument/2006/relationships/customXml" Target="../ink/ink54.xml"/><Relationship Id="rId132" Type="http://schemas.openxmlformats.org/officeDocument/2006/relationships/image" Target="../media/image66.png"/><Relationship Id="rId15" Type="http://schemas.openxmlformats.org/officeDocument/2006/relationships/customXml" Target="../ink/ink3.xml"/><Relationship Id="rId36" Type="http://schemas.openxmlformats.org/officeDocument/2006/relationships/image" Target="../media/image21.png"/><Relationship Id="rId57" Type="http://schemas.openxmlformats.org/officeDocument/2006/relationships/customXml" Target="../ink/ink26.xml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10" Type="http://schemas.openxmlformats.org/officeDocument/2006/relationships/image" Target="../media/image7.png"/><Relationship Id="rId31" Type="http://schemas.openxmlformats.org/officeDocument/2006/relationships/customXml" Target="../ink/ink11.xml"/><Relationship Id="rId52" Type="http://schemas.openxmlformats.org/officeDocument/2006/relationships/image" Target="../media/image27.png"/><Relationship Id="rId73" Type="http://schemas.openxmlformats.org/officeDocument/2006/relationships/customXml" Target="../ink/ink34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1.png"/><Relationship Id="rId143" Type="http://schemas.openxmlformats.org/officeDocument/2006/relationships/customXml" Target="../ink/ink70.xml"/><Relationship Id="rId4" Type="http://schemas.openxmlformats.org/officeDocument/2006/relationships/customXml" Target="../ink/ink1.xml"/><Relationship Id="rId9" Type="http://schemas.openxmlformats.org/officeDocument/2006/relationships/image" Target="../media/image6.jpg"/><Relationship Id="rId26" Type="http://schemas.openxmlformats.org/officeDocument/2006/relationships/image" Target="../media/image16.png"/><Relationship Id="rId47" Type="http://schemas.openxmlformats.org/officeDocument/2006/relationships/customXml" Target="../ink/ink21.xml"/><Relationship Id="rId68" Type="http://schemas.openxmlformats.org/officeDocument/2006/relationships/image" Target="../media/image35.png"/><Relationship Id="rId89" Type="http://schemas.openxmlformats.org/officeDocument/2006/relationships/customXml" Target="../ink/ink42.xml"/><Relationship Id="rId112" Type="http://schemas.openxmlformats.org/officeDocument/2006/relationships/image" Target="../media/image56.png"/><Relationship Id="rId133" Type="http://schemas.openxmlformats.org/officeDocument/2006/relationships/customXml" Target="../ink/ink65.xml"/><Relationship Id="rId16" Type="http://schemas.openxmlformats.org/officeDocument/2006/relationships/image" Target="../media/image11.png"/><Relationship Id="rId37" Type="http://schemas.openxmlformats.org/officeDocument/2006/relationships/customXml" Target="../ink/ink14.xml"/><Relationship Id="rId58" Type="http://schemas.openxmlformats.org/officeDocument/2006/relationships/image" Target="../media/image30.png"/><Relationship Id="rId79" Type="http://schemas.openxmlformats.org/officeDocument/2006/relationships/customXml" Target="../ink/ink37.xml"/><Relationship Id="rId102" Type="http://schemas.openxmlformats.org/officeDocument/2006/relationships/image" Target="../media/image52.png"/><Relationship Id="rId123" Type="http://schemas.openxmlformats.org/officeDocument/2006/relationships/customXml" Target="../ink/ink60.xml"/><Relationship Id="rId14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C66259F-D3F0-3573-3BC2-492DED4E6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-2288" r="59454" b="11850"/>
          <a:stretch/>
        </p:blipFill>
        <p:spPr bwMode="auto">
          <a:xfrm>
            <a:off x="4631826" y="3849126"/>
            <a:ext cx="1334053" cy="271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329F12-DCBF-9ECA-BA03-8D725F3E860A}"/>
                  </a:ext>
                </a:extLst>
              </p14:cNvPr>
              <p14:cNvContentPartPr/>
              <p14:nvPr/>
            </p14:nvContentPartPr>
            <p14:xfrm>
              <a:off x="-1522347" y="-91188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329F12-DCBF-9ECA-BA03-8D725F3E86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28467" y="-91800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6876C8-D735-C895-5DAF-33F81387F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6883" r="34947" b="9104"/>
          <a:stretch/>
        </p:blipFill>
        <p:spPr>
          <a:xfrm>
            <a:off x="3061779" y="1850648"/>
            <a:ext cx="697047" cy="1472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D34BB-5536-AF86-587D-4329A0B7A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30968" r="9426" b="30677"/>
          <a:stretch/>
        </p:blipFill>
        <p:spPr>
          <a:xfrm rot="5400000">
            <a:off x="5544228" y="2230035"/>
            <a:ext cx="1455818" cy="697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74F3C-3F00-AC77-4087-9B3864CEE2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" t="8354" r="55279" b="7170"/>
          <a:stretch/>
        </p:blipFill>
        <p:spPr>
          <a:xfrm rot="16200000">
            <a:off x="9962934" y="-56734"/>
            <a:ext cx="1050667" cy="1914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4948A4-07D9-6D6C-686B-BB3BE956B7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9" t="4587" r="31502" b="1792"/>
          <a:stretch/>
        </p:blipFill>
        <p:spPr>
          <a:xfrm>
            <a:off x="10306050" y="1425933"/>
            <a:ext cx="697046" cy="1791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89EF71-A702-EB78-18D6-C2FD1A49AA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2" t="23656" r="38610" b="22724"/>
          <a:stretch/>
        </p:blipFill>
        <p:spPr>
          <a:xfrm>
            <a:off x="609057" y="3915811"/>
            <a:ext cx="1334053" cy="25393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150BF17-B434-7E7D-C6C1-A9CBE7AD7A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8" t="38853" r="20036" b="38351"/>
          <a:stretch/>
        </p:blipFill>
        <p:spPr>
          <a:xfrm rot="5400000">
            <a:off x="4071523" y="2037203"/>
            <a:ext cx="1539395" cy="69704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6BDC7C-833B-FE8F-8116-741030E273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" t="71681" r="73684" b="8405"/>
          <a:stretch/>
        </p:blipFill>
        <p:spPr>
          <a:xfrm>
            <a:off x="540116" y="426536"/>
            <a:ext cx="1671485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1DB77E6E-5D76-7A41-4B7F-5FA64B35407A}"/>
                  </a:ext>
                </a:extLst>
              </p14:cNvPr>
              <p14:cNvContentPartPr/>
              <p14:nvPr/>
            </p14:nvContentPartPr>
            <p14:xfrm>
              <a:off x="9359706" y="108034"/>
              <a:ext cx="360" cy="343224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1DB77E6E-5D76-7A41-4B7F-5FA64B3540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42066" y="90034"/>
                <a:ext cx="36000" cy="34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8936F3B2-B402-7E91-A390-8AD78453F998}"/>
                  </a:ext>
                </a:extLst>
              </p14:cNvPr>
              <p14:cNvContentPartPr/>
              <p14:nvPr/>
            </p14:nvContentPartPr>
            <p14:xfrm>
              <a:off x="11624466" y="186890"/>
              <a:ext cx="360" cy="338940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8936F3B2-B402-7E91-A390-8AD78453F9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606826" y="168890"/>
                <a:ext cx="36000" cy="34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D5D3633F-EB5B-41D0-534F-6143B9138BBA}"/>
                  </a:ext>
                </a:extLst>
              </p14:cNvPr>
              <p14:cNvContentPartPr/>
              <p14:nvPr/>
            </p14:nvContentPartPr>
            <p14:xfrm>
              <a:off x="9360066" y="123170"/>
              <a:ext cx="2257920" cy="36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D5D3633F-EB5B-41D0-534F-6143B9138B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42066" y="105530"/>
                <a:ext cx="229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DEAF3DAE-21B6-6EA8-F73C-3016FCBC468A}"/>
                  </a:ext>
                </a:extLst>
              </p14:cNvPr>
              <p14:cNvContentPartPr/>
              <p14:nvPr/>
            </p14:nvContentPartPr>
            <p14:xfrm>
              <a:off x="9370146" y="3556490"/>
              <a:ext cx="2268360" cy="36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DEAF3DAE-21B6-6EA8-F73C-3016FCBC46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52506" y="3538850"/>
                <a:ext cx="2304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2E2F0115-55AB-E0D5-C8FA-DF7500D3DFD1}"/>
                  </a:ext>
                </a:extLst>
              </p14:cNvPr>
              <p14:cNvContentPartPr/>
              <p14:nvPr/>
            </p14:nvContentPartPr>
            <p14:xfrm>
              <a:off x="11623386" y="127850"/>
              <a:ext cx="360" cy="136800"/>
            </p14:xfrm>
          </p:contentPart>
        </mc:Choice>
        <mc:Fallback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2E2F0115-55AB-E0D5-C8FA-DF7500D3DF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05746" y="109850"/>
                <a:ext cx="36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8CE050DD-B656-9484-A523-1A7ACBAA31FE}"/>
                  </a:ext>
                </a:extLst>
              </p14:cNvPr>
              <p14:cNvContentPartPr/>
              <p14:nvPr/>
            </p14:nvContentPartPr>
            <p14:xfrm>
              <a:off x="394986" y="216050"/>
              <a:ext cx="360" cy="1394640"/>
            </p14:xfrm>
          </p:contentPart>
        </mc:Choice>
        <mc:Fallback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8CE050DD-B656-9484-A523-1A7ACBAA31F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7346" y="198410"/>
                <a:ext cx="3600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A3AE3BFE-AECD-5ECE-2087-525DE5B49658}"/>
                  </a:ext>
                </a:extLst>
              </p14:cNvPr>
              <p14:cNvContentPartPr/>
              <p14:nvPr/>
            </p14:nvContentPartPr>
            <p14:xfrm>
              <a:off x="412986" y="201019"/>
              <a:ext cx="1963800" cy="36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A3AE3BFE-AECD-5ECE-2087-525DE5B4965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4986" y="183019"/>
                <a:ext cx="1999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0A9CA534-416D-3A7C-0117-629A3A5122E3}"/>
                  </a:ext>
                </a:extLst>
              </p14:cNvPr>
              <p14:cNvContentPartPr/>
              <p14:nvPr/>
            </p14:nvContentPartPr>
            <p14:xfrm>
              <a:off x="403266" y="1616899"/>
              <a:ext cx="1976040" cy="3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0A9CA534-416D-3A7C-0117-629A3A5122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5266" y="1598899"/>
                <a:ext cx="201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01D3FFD5-CC29-F526-7C6A-370432A844F5}"/>
                  </a:ext>
                </a:extLst>
              </p14:cNvPr>
              <p14:cNvContentPartPr/>
              <p14:nvPr/>
            </p14:nvContentPartPr>
            <p14:xfrm>
              <a:off x="2390466" y="196699"/>
              <a:ext cx="360" cy="140328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01D3FFD5-CC29-F526-7C6A-370432A844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72466" y="178699"/>
                <a:ext cx="3600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86F2ABDC-D38A-AD5E-06A7-9F69CD82CD78}"/>
                  </a:ext>
                </a:extLst>
              </p14:cNvPr>
              <p14:cNvContentPartPr/>
              <p14:nvPr/>
            </p14:nvContentPartPr>
            <p14:xfrm>
              <a:off x="394697" y="3690294"/>
              <a:ext cx="360" cy="292032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86F2ABDC-D38A-AD5E-06A7-9F69CD82CD7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6697" y="3672294"/>
                <a:ext cx="36000" cy="29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437E6E50-8645-1B81-8AC1-651E2F3FFCA8}"/>
                  </a:ext>
                </a:extLst>
              </p14:cNvPr>
              <p14:cNvContentPartPr/>
              <p14:nvPr/>
            </p14:nvContentPartPr>
            <p14:xfrm>
              <a:off x="2138177" y="3700374"/>
              <a:ext cx="360" cy="288720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437E6E50-8645-1B81-8AC1-651E2F3FFCA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20537" y="3682734"/>
                <a:ext cx="36000" cy="29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186E51E8-9763-E873-CC56-708C4DE01748}"/>
                  </a:ext>
                </a:extLst>
              </p14:cNvPr>
              <p14:cNvContentPartPr/>
              <p14:nvPr/>
            </p14:nvContentPartPr>
            <p14:xfrm>
              <a:off x="402977" y="3690294"/>
              <a:ext cx="1742040" cy="36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186E51E8-9763-E873-CC56-708C4DE0174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5337" y="3672654"/>
                <a:ext cx="1777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B241ED0B-BF50-B38F-540D-ED7374E51D3F}"/>
                  </a:ext>
                </a:extLst>
              </p14:cNvPr>
              <p14:cNvContentPartPr/>
              <p14:nvPr/>
            </p14:nvContentPartPr>
            <p14:xfrm>
              <a:off x="402977" y="6597654"/>
              <a:ext cx="1739520" cy="36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B241ED0B-BF50-B38F-540D-ED7374E51D3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5337" y="6579654"/>
                <a:ext cx="177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BF32742B-EF36-46F1-AA54-3624733F6272}"/>
                  </a:ext>
                </a:extLst>
              </p14:cNvPr>
              <p14:cNvContentPartPr/>
              <p14:nvPr/>
            </p14:nvContentPartPr>
            <p14:xfrm>
              <a:off x="4417826" y="3678522"/>
              <a:ext cx="360" cy="2920320"/>
            </p14:xfrm>
          </p:contentPart>
        </mc:Choice>
        <mc:Fallback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BF32742B-EF36-46F1-AA54-3624733F627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99826" y="3660522"/>
                <a:ext cx="36000" cy="29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F413413-F057-7328-87A9-7C4E67932E87}"/>
                  </a:ext>
                </a:extLst>
              </p14:cNvPr>
              <p14:cNvContentPartPr/>
              <p14:nvPr/>
            </p14:nvContentPartPr>
            <p14:xfrm>
              <a:off x="6161306" y="3688602"/>
              <a:ext cx="360" cy="28872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F413413-F057-7328-87A9-7C4E67932E8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43666" y="3670962"/>
                <a:ext cx="36000" cy="29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1055CAD2-6557-346E-551B-5A3A6ACCFB9F}"/>
                  </a:ext>
                </a:extLst>
              </p14:cNvPr>
              <p14:cNvContentPartPr/>
              <p14:nvPr/>
            </p14:nvContentPartPr>
            <p14:xfrm>
              <a:off x="4426106" y="3678522"/>
              <a:ext cx="1742040" cy="36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1055CAD2-6557-346E-551B-5A3A6ACCFB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08466" y="3660882"/>
                <a:ext cx="1777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49557822-975E-401B-CC66-D56577928163}"/>
                  </a:ext>
                </a:extLst>
              </p14:cNvPr>
              <p14:cNvContentPartPr/>
              <p14:nvPr/>
            </p14:nvContentPartPr>
            <p14:xfrm>
              <a:off x="4426106" y="6585882"/>
              <a:ext cx="1739520" cy="360"/>
            </p14:xfrm>
          </p:contentPart>
        </mc:Choice>
        <mc:Fallback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49557822-975E-401B-CC66-D5657792816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08466" y="6567882"/>
                <a:ext cx="177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D3C945CD-7971-C2E3-F673-BD83967456E9}"/>
                  </a:ext>
                </a:extLst>
              </p14:cNvPr>
              <p14:cNvContentPartPr/>
              <p14:nvPr/>
            </p14:nvContentPartPr>
            <p14:xfrm>
              <a:off x="2152866" y="625730"/>
              <a:ext cx="7471800" cy="36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D3C945CD-7971-C2E3-F673-BD83967456E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35226" y="608090"/>
                <a:ext cx="750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3A450BF7-CE78-91F2-B6E0-6CB8D58807A9}"/>
                  </a:ext>
                </a:extLst>
              </p14:cNvPr>
              <p14:cNvContentPartPr/>
              <p14:nvPr/>
            </p14:nvContentPartPr>
            <p14:xfrm>
              <a:off x="2192466" y="1107770"/>
              <a:ext cx="1061280" cy="36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3A450BF7-CE78-91F2-B6E0-6CB8D58807A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74826" y="1089770"/>
                <a:ext cx="1096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C190CF86-D12A-02B2-FA3F-E06E29AEF6AF}"/>
                  </a:ext>
                </a:extLst>
              </p14:cNvPr>
              <p14:cNvContentPartPr/>
              <p14:nvPr/>
            </p14:nvContentPartPr>
            <p14:xfrm>
              <a:off x="3284706" y="1100930"/>
              <a:ext cx="360" cy="78156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C190CF86-D12A-02B2-FA3F-E06E29AEF6A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66706" y="1083290"/>
                <a:ext cx="3600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98740AA0-D11C-D596-3CCD-AFAC1E1BC1EF}"/>
                  </a:ext>
                </a:extLst>
              </p14:cNvPr>
              <p14:cNvContentPartPr/>
              <p14:nvPr/>
            </p14:nvContentPartPr>
            <p14:xfrm>
              <a:off x="3569826" y="1130810"/>
              <a:ext cx="360" cy="76572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98740AA0-D11C-D596-3CCD-AFAC1E1BC1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51826" y="1112810"/>
                <a:ext cx="360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A2FC0A67-7186-86C9-45C0-AF7C873C6030}"/>
                  </a:ext>
                </a:extLst>
              </p14:cNvPr>
              <p14:cNvContentPartPr/>
              <p14:nvPr/>
            </p14:nvContentPartPr>
            <p14:xfrm>
              <a:off x="3568746" y="1115330"/>
              <a:ext cx="1033920" cy="36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A2FC0A67-7186-86C9-45C0-AF7C873C603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51106" y="1097330"/>
                <a:ext cx="1069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76" name="Ink 1075">
                <a:extLst>
                  <a:ext uri="{FF2B5EF4-FFF2-40B4-BE49-F238E27FC236}">
                    <a16:creationId xmlns:a16="http://schemas.microsoft.com/office/drawing/2014/main" id="{B3342EE3-234D-CDCB-A0DF-F0E0C32CB10C}"/>
                  </a:ext>
                </a:extLst>
              </p14:cNvPr>
              <p14:cNvContentPartPr/>
              <p14:nvPr/>
            </p14:nvContentPartPr>
            <p14:xfrm>
              <a:off x="4838466" y="1107410"/>
              <a:ext cx="360" cy="564120"/>
            </p14:xfrm>
          </p:contentPart>
        </mc:Choice>
        <mc:Fallback>
          <p:pic>
            <p:nvPicPr>
              <p:cNvPr id="1076" name="Ink 1075">
                <a:extLst>
                  <a:ext uri="{FF2B5EF4-FFF2-40B4-BE49-F238E27FC236}">
                    <a16:creationId xmlns:a16="http://schemas.microsoft.com/office/drawing/2014/main" id="{B3342EE3-234D-CDCB-A0DF-F0E0C32CB10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20826" y="1089770"/>
                <a:ext cx="36000" cy="59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568B6A00-9AF2-4BF6-EE85-D8895ACA0E96}"/>
              </a:ext>
            </a:extLst>
          </p:cNvPr>
          <p:cNvGrpSpPr/>
          <p:nvPr/>
        </p:nvGrpSpPr>
        <p:grpSpPr>
          <a:xfrm>
            <a:off x="4631826" y="1110650"/>
            <a:ext cx="4953600" cy="569880"/>
            <a:chOff x="4592497" y="1159812"/>
            <a:chExt cx="495360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E319E7DE-FC95-3FD5-CE7A-39B245E792CD}"/>
                    </a:ext>
                  </a:extLst>
                </p14:cNvPr>
                <p14:cNvContentPartPr/>
                <p14:nvPr/>
              </p14:nvContentPartPr>
              <p14:xfrm>
                <a:off x="4592497" y="1179972"/>
                <a:ext cx="360" cy="54972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E319E7DE-FC95-3FD5-CE7A-39B245E792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74857" y="1161972"/>
                  <a:ext cx="360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5EE5FACD-EDF7-05C0-8F39-3B70B5958220}"/>
                    </a:ext>
                  </a:extLst>
                </p14:cNvPr>
                <p14:cNvContentPartPr/>
                <p14:nvPr/>
              </p14:nvContentPartPr>
              <p14:xfrm>
                <a:off x="4592497" y="1159812"/>
                <a:ext cx="360" cy="36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5EE5FACD-EDF7-05C0-8F39-3B70B59582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74857" y="11421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6B3BE495-ED36-F0C5-0242-693856CE1A62}"/>
                    </a:ext>
                  </a:extLst>
                </p14:cNvPr>
                <p14:cNvContentPartPr/>
                <p14:nvPr/>
              </p14:nvContentPartPr>
              <p14:xfrm>
                <a:off x="4788337" y="1163052"/>
                <a:ext cx="4757760" cy="36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6B3BE495-ED36-F0C5-0242-693856CE1A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70697" y="1145412"/>
                  <a:ext cx="47934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68B20B71-FBD5-2C8E-6BA0-37DEFC96A7A1}"/>
                  </a:ext>
                </a:extLst>
              </p14:cNvPr>
              <p14:cNvContentPartPr/>
              <p14:nvPr/>
            </p14:nvContentPartPr>
            <p14:xfrm>
              <a:off x="6092706" y="1100930"/>
              <a:ext cx="360" cy="83520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68B20B71-FBD5-2C8E-6BA0-37DEFC96A7A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74706" y="1083290"/>
                <a:ext cx="3600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9039D231-1C0B-05D8-3925-6FE5FF449119}"/>
                  </a:ext>
                </a:extLst>
              </p14:cNvPr>
              <p14:cNvContentPartPr/>
              <p14:nvPr/>
            </p14:nvContentPartPr>
            <p14:xfrm>
              <a:off x="6371346" y="1422050"/>
              <a:ext cx="500760" cy="36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9039D231-1C0B-05D8-3925-6FE5FF44911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53346" y="1404410"/>
                <a:ext cx="5364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5CC152BF-5852-F382-B8DB-B1F1D6F56B2E}"/>
              </a:ext>
            </a:extLst>
          </p:cNvPr>
          <p:cNvGrpSpPr/>
          <p:nvPr/>
        </p:nvGrpSpPr>
        <p:grpSpPr>
          <a:xfrm>
            <a:off x="6382866" y="626450"/>
            <a:ext cx="512280" cy="1301040"/>
            <a:chOff x="6343537" y="675612"/>
            <a:chExt cx="512280" cy="13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F2206EA1-6BD4-A6DF-D8E8-8F2B0AFF7B1F}"/>
                    </a:ext>
                  </a:extLst>
                </p14:cNvPr>
                <p14:cNvContentPartPr/>
                <p14:nvPr/>
              </p14:nvContentPartPr>
              <p14:xfrm>
                <a:off x="6343537" y="1717092"/>
                <a:ext cx="360" cy="1810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F2206EA1-6BD4-A6DF-D8E8-8F2B0AFF7B1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25537" y="1699092"/>
                  <a:ext cx="36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D194CD5E-28A0-2FB0-1BC6-560604C14005}"/>
                    </a:ext>
                  </a:extLst>
                </p14:cNvPr>
                <p14:cNvContentPartPr/>
                <p14:nvPr/>
              </p14:nvContentPartPr>
              <p14:xfrm>
                <a:off x="6343537" y="1467972"/>
                <a:ext cx="360" cy="50868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D194CD5E-28A0-2FB0-1BC6-560604C140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25537" y="1449972"/>
                  <a:ext cx="360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BB8008BC-8B9D-CD4A-6F17-6264C3022F3B}"/>
                    </a:ext>
                  </a:extLst>
                </p14:cNvPr>
                <p14:cNvContentPartPr/>
                <p14:nvPr/>
              </p14:nvContentPartPr>
              <p14:xfrm>
                <a:off x="6855457" y="675612"/>
                <a:ext cx="360" cy="80928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BB8008BC-8B9D-CD4A-6F17-6264C3022F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37817" y="657972"/>
                  <a:ext cx="36000" cy="84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16179F73-A6D7-C908-411B-644A5A284891}"/>
                  </a:ext>
                </a:extLst>
              </p14:cNvPr>
              <p14:cNvContentPartPr/>
              <p14:nvPr/>
            </p14:nvContentPartPr>
            <p14:xfrm>
              <a:off x="10507746" y="3185690"/>
              <a:ext cx="360" cy="178848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16179F73-A6D7-C908-411B-644A5A28489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89746" y="3168050"/>
                <a:ext cx="36000" cy="18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0A4FA2E7-3E58-145D-8695-38CD160B0569}"/>
                  </a:ext>
                </a:extLst>
              </p14:cNvPr>
              <p14:cNvContentPartPr/>
              <p14:nvPr/>
            </p14:nvContentPartPr>
            <p14:xfrm>
              <a:off x="6260106" y="3244730"/>
              <a:ext cx="360" cy="173268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0A4FA2E7-3E58-145D-8695-38CD160B056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42466" y="3226730"/>
                <a:ext cx="36000" cy="17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EE9C864B-C5AF-C84C-49C1-AEF7FE4661FA}"/>
                  </a:ext>
                </a:extLst>
              </p14:cNvPr>
              <p14:cNvContentPartPr/>
              <p14:nvPr/>
            </p14:nvContentPartPr>
            <p14:xfrm>
              <a:off x="4716426" y="2988770"/>
              <a:ext cx="360" cy="53784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EE9C864B-C5AF-C84C-49C1-AEF7FE4661F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98786" y="2970770"/>
                <a:ext cx="360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E6B67C95-2DCB-2E57-BF3E-EBBE617839F5}"/>
                  </a:ext>
                </a:extLst>
              </p14:cNvPr>
              <p14:cNvContentPartPr/>
              <p14:nvPr/>
            </p14:nvContentPartPr>
            <p14:xfrm>
              <a:off x="3275346" y="3530930"/>
              <a:ext cx="2978640" cy="36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E6B67C95-2DCB-2E57-BF3E-EBBE617839F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57346" y="3513290"/>
                <a:ext cx="301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77405DB7-D443-B0EF-38F7-71840A7E7C9B}"/>
                  </a:ext>
                </a:extLst>
              </p14:cNvPr>
              <p14:cNvContentPartPr/>
              <p14:nvPr/>
            </p14:nvContentPartPr>
            <p14:xfrm>
              <a:off x="3269946" y="3214850"/>
              <a:ext cx="360" cy="30348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77405DB7-D443-B0EF-38F7-71840A7E7C9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51946" y="3197210"/>
                <a:ext cx="36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7A72B727-F47E-6117-7120-435BEC96B7FC}"/>
                  </a:ext>
                </a:extLst>
              </p14:cNvPr>
              <p14:cNvContentPartPr/>
              <p14:nvPr/>
            </p14:nvContentPartPr>
            <p14:xfrm>
              <a:off x="10785306" y="3111170"/>
              <a:ext cx="360" cy="2139480"/>
            </p14:xfrm>
          </p:contentPart>
        </mc:Choice>
        <mc:Fallback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7A72B727-F47E-6117-7120-435BEC96B7F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767306" y="3093530"/>
                <a:ext cx="36000" cy="21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02" name="Ink 1101">
                <a:extLst>
                  <a:ext uri="{FF2B5EF4-FFF2-40B4-BE49-F238E27FC236}">
                    <a16:creationId xmlns:a16="http://schemas.microsoft.com/office/drawing/2014/main" id="{624E937B-E469-8EFE-BB8A-321E90C8E977}"/>
                  </a:ext>
                </a:extLst>
              </p14:cNvPr>
              <p14:cNvContentPartPr/>
              <p14:nvPr/>
            </p14:nvContentPartPr>
            <p14:xfrm>
              <a:off x="3273546" y="3239690"/>
              <a:ext cx="360" cy="290160"/>
            </p14:xfrm>
          </p:contentPart>
        </mc:Choice>
        <mc:Fallback>
          <p:pic>
            <p:nvPicPr>
              <p:cNvPr id="1102" name="Ink 1101">
                <a:extLst>
                  <a:ext uri="{FF2B5EF4-FFF2-40B4-BE49-F238E27FC236}">
                    <a16:creationId xmlns:a16="http://schemas.microsoft.com/office/drawing/2014/main" id="{624E937B-E469-8EFE-BB8A-321E90C8E97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55546" y="3221690"/>
                <a:ext cx="36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03" name="Ink 1102">
                <a:extLst>
                  <a:ext uri="{FF2B5EF4-FFF2-40B4-BE49-F238E27FC236}">
                    <a16:creationId xmlns:a16="http://schemas.microsoft.com/office/drawing/2014/main" id="{EF57190B-5972-9F71-065A-599653873ED1}"/>
                  </a:ext>
                </a:extLst>
              </p14:cNvPr>
              <p14:cNvContentPartPr/>
              <p14:nvPr/>
            </p14:nvContentPartPr>
            <p14:xfrm>
              <a:off x="4718946" y="2993090"/>
              <a:ext cx="360" cy="527040"/>
            </p14:xfrm>
          </p:contentPart>
        </mc:Choice>
        <mc:Fallback>
          <p:pic>
            <p:nvPicPr>
              <p:cNvPr id="1103" name="Ink 1102">
                <a:extLst>
                  <a:ext uri="{FF2B5EF4-FFF2-40B4-BE49-F238E27FC236}">
                    <a16:creationId xmlns:a16="http://schemas.microsoft.com/office/drawing/2014/main" id="{EF57190B-5972-9F71-065A-599653873ED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00946" y="2975090"/>
                <a:ext cx="3600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04" name="Ink 1103">
                <a:extLst>
                  <a:ext uri="{FF2B5EF4-FFF2-40B4-BE49-F238E27FC236}">
                    <a16:creationId xmlns:a16="http://schemas.microsoft.com/office/drawing/2014/main" id="{27793FCE-1118-B71C-DC27-CB1367771F06}"/>
                  </a:ext>
                </a:extLst>
              </p14:cNvPr>
              <p14:cNvContentPartPr/>
              <p14:nvPr/>
            </p14:nvContentPartPr>
            <p14:xfrm>
              <a:off x="6262266" y="3201170"/>
              <a:ext cx="360" cy="1766880"/>
            </p14:xfrm>
          </p:contentPart>
        </mc:Choice>
        <mc:Fallback>
          <p:pic>
            <p:nvPicPr>
              <p:cNvPr id="1104" name="Ink 1103">
                <a:extLst>
                  <a:ext uri="{FF2B5EF4-FFF2-40B4-BE49-F238E27FC236}">
                    <a16:creationId xmlns:a16="http://schemas.microsoft.com/office/drawing/2014/main" id="{27793FCE-1118-B71C-DC27-CB1367771F0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44626" y="3183530"/>
                <a:ext cx="3600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05" name="Ink 1104">
                <a:extLst>
                  <a:ext uri="{FF2B5EF4-FFF2-40B4-BE49-F238E27FC236}">
                    <a16:creationId xmlns:a16="http://schemas.microsoft.com/office/drawing/2014/main" id="{E3976E86-0290-A475-5B54-246A39DC47BD}"/>
                  </a:ext>
                </a:extLst>
              </p14:cNvPr>
              <p14:cNvContentPartPr/>
              <p14:nvPr/>
            </p14:nvContentPartPr>
            <p14:xfrm>
              <a:off x="10509906" y="3175610"/>
              <a:ext cx="360" cy="490680"/>
            </p14:xfrm>
          </p:contentPart>
        </mc:Choice>
        <mc:Fallback>
          <p:pic>
            <p:nvPicPr>
              <p:cNvPr id="1105" name="Ink 1104">
                <a:extLst>
                  <a:ext uri="{FF2B5EF4-FFF2-40B4-BE49-F238E27FC236}">
                    <a16:creationId xmlns:a16="http://schemas.microsoft.com/office/drawing/2014/main" id="{E3976E86-0290-A475-5B54-246A39DC47B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492266" y="3157610"/>
                <a:ext cx="360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A58FCFDF-3782-808C-8120-89DF7014E48E}"/>
                  </a:ext>
                </a:extLst>
              </p14:cNvPr>
              <p14:cNvContentPartPr/>
              <p14:nvPr/>
            </p14:nvContentPartPr>
            <p14:xfrm>
              <a:off x="10509906" y="3127010"/>
              <a:ext cx="360" cy="18399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A58FCFDF-3782-808C-8120-89DF7014E48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492266" y="3109370"/>
                <a:ext cx="36000" cy="18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07" name="Ink 1106">
                <a:extLst>
                  <a:ext uri="{FF2B5EF4-FFF2-40B4-BE49-F238E27FC236}">
                    <a16:creationId xmlns:a16="http://schemas.microsoft.com/office/drawing/2014/main" id="{F3D43262-6ADC-8566-4BEB-013E44274B7F}"/>
                  </a:ext>
                </a:extLst>
              </p14:cNvPr>
              <p14:cNvContentPartPr/>
              <p14:nvPr/>
            </p14:nvContentPartPr>
            <p14:xfrm>
              <a:off x="5919097" y="4973270"/>
              <a:ext cx="4610520" cy="360"/>
            </p14:xfrm>
          </p:contentPart>
        </mc:Choice>
        <mc:Fallback>
          <p:pic>
            <p:nvPicPr>
              <p:cNvPr id="1107" name="Ink 1106">
                <a:extLst>
                  <a:ext uri="{FF2B5EF4-FFF2-40B4-BE49-F238E27FC236}">
                    <a16:creationId xmlns:a16="http://schemas.microsoft.com/office/drawing/2014/main" id="{F3D43262-6ADC-8566-4BEB-013E44274B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901097" y="4955630"/>
                <a:ext cx="4646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08" name="Ink 1107">
                <a:extLst>
                  <a:ext uri="{FF2B5EF4-FFF2-40B4-BE49-F238E27FC236}">
                    <a16:creationId xmlns:a16="http://schemas.microsoft.com/office/drawing/2014/main" id="{A1C9D7ED-C8D0-B00D-CD75-5433CF51FEF4}"/>
                  </a:ext>
                </a:extLst>
              </p14:cNvPr>
              <p14:cNvContentPartPr/>
              <p14:nvPr/>
            </p14:nvContentPartPr>
            <p14:xfrm>
              <a:off x="3273906" y="3527330"/>
              <a:ext cx="2988000" cy="360"/>
            </p14:xfrm>
          </p:contentPart>
        </mc:Choice>
        <mc:Fallback>
          <p:pic>
            <p:nvPicPr>
              <p:cNvPr id="1108" name="Ink 1107">
                <a:extLst>
                  <a:ext uri="{FF2B5EF4-FFF2-40B4-BE49-F238E27FC236}">
                    <a16:creationId xmlns:a16="http://schemas.microsoft.com/office/drawing/2014/main" id="{A1C9D7ED-C8D0-B00D-CD75-5433CF51FEF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55906" y="3509690"/>
                <a:ext cx="3023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09" name="Ink 1108">
                <a:extLst>
                  <a:ext uri="{FF2B5EF4-FFF2-40B4-BE49-F238E27FC236}">
                    <a16:creationId xmlns:a16="http://schemas.microsoft.com/office/drawing/2014/main" id="{F4ADE6AD-632D-C04A-E038-86F6B61CBFAE}"/>
                  </a:ext>
                </a:extLst>
              </p14:cNvPr>
              <p14:cNvContentPartPr/>
              <p14:nvPr/>
            </p14:nvContentPartPr>
            <p14:xfrm>
              <a:off x="5584386" y="5248130"/>
              <a:ext cx="5200560" cy="360"/>
            </p14:xfrm>
          </p:contentPart>
        </mc:Choice>
        <mc:Fallback>
          <p:pic>
            <p:nvPicPr>
              <p:cNvPr id="1109" name="Ink 1108">
                <a:extLst>
                  <a:ext uri="{FF2B5EF4-FFF2-40B4-BE49-F238E27FC236}">
                    <a16:creationId xmlns:a16="http://schemas.microsoft.com/office/drawing/2014/main" id="{F4ADE6AD-632D-C04A-E038-86F6B61CBFA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66746" y="5230130"/>
                <a:ext cx="5236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6EF9D3D0-7475-2A67-AE42-E9BA91924EE9}"/>
                  </a:ext>
                </a:extLst>
              </p14:cNvPr>
              <p14:cNvContentPartPr/>
              <p14:nvPr/>
            </p14:nvContentPartPr>
            <p14:xfrm>
              <a:off x="3578737" y="3389652"/>
              <a:ext cx="3699720" cy="360"/>
            </p14:xfrm>
          </p:contentPart>
        </mc:Choice>
        <mc:Fallback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6EF9D3D0-7475-2A67-AE42-E9BA91924EE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61097" y="3372012"/>
                <a:ext cx="373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A2F764BF-5106-F463-752F-3EEE7544F0F9}"/>
                  </a:ext>
                </a:extLst>
              </p14:cNvPr>
              <p14:cNvContentPartPr/>
              <p14:nvPr/>
            </p14:nvContentPartPr>
            <p14:xfrm>
              <a:off x="3567937" y="3215052"/>
              <a:ext cx="360" cy="172440"/>
            </p14:xfrm>
          </p:contentPart>
        </mc:Choice>
        <mc:Fallback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A2F764BF-5106-F463-752F-3EEE7544F0F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549937" y="3197052"/>
                <a:ext cx="36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818BAC8C-B4CC-3320-2DD4-AAF50A878FEA}"/>
                  </a:ext>
                </a:extLst>
              </p14:cNvPr>
              <p14:cNvContentPartPr/>
              <p14:nvPr/>
            </p14:nvContentPartPr>
            <p14:xfrm>
              <a:off x="4836217" y="2988612"/>
              <a:ext cx="360" cy="387000"/>
            </p14:xfrm>
          </p:contentPart>
        </mc:Choice>
        <mc:Fallback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818BAC8C-B4CC-3320-2DD4-AAF50A878FE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18217" y="2970972"/>
                <a:ext cx="3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19DFF578-C544-A617-F549-BE0EC84AD4E7}"/>
                  </a:ext>
                </a:extLst>
              </p14:cNvPr>
              <p14:cNvContentPartPr/>
              <p14:nvPr/>
            </p14:nvContentPartPr>
            <p14:xfrm>
              <a:off x="6114217" y="3215052"/>
              <a:ext cx="360" cy="137880"/>
            </p14:xfrm>
          </p:contentPart>
        </mc:Choice>
        <mc:Fallback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19DFF578-C544-A617-F549-BE0EC84AD4E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096577" y="3197052"/>
                <a:ext cx="3600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00924F76-0DB9-6267-87F9-2BCE95779566}"/>
              </a:ext>
            </a:extLst>
          </p:cNvPr>
          <p:cNvGrpSpPr/>
          <p:nvPr/>
        </p:nvGrpSpPr>
        <p:grpSpPr>
          <a:xfrm>
            <a:off x="6114217" y="3372372"/>
            <a:ext cx="360" cy="19800"/>
            <a:chOff x="6114217" y="3372372"/>
            <a:chExt cx="360" cy="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A4DEED6B-2C68-ED54-9DC8-D752DDACD419}"/>
                    </a:ext>
                  </a:extLst>
                </p14:cNvPr>
                <p14:cNvContentPartPr/>
                <p14:nvPr/>
              </p14:nvContentPartPr>
              <p14:xfrm>
                <a:off x="6114217" y="3391812"/>
                <a:ext cx="360" cy="36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A4DEED6B-2C68-ED54-9DC8-D752DDACD4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96577" y="33741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74D398CA-732E-553A-D53C-FFD4DC926CF4}"/>
                    </a:ext>
                  </a:extLst>
                </p14:cNvPr>
                <p14:cNvContentPartPr/>
                <p14:nvPr/>
              </p14:nvContentPartPr>
              <p14:xfrm>
                <a:off x="6114217" y="3372372"/>
                <a:ext cx="360" cy="360"/>
              </p14:xfrm>
            </p:contentPart>
          </mc:Choice>
          <mc:Fallback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74D398CA-732E-553A-D53C-FFD4DC926CF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96577" y="33543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2E66C028-896D-DD36-05A8-A94252119BE9}"/>
                    </a:ext>
                  </a:extLst>
                </p14:cNvPr>
                <p14:cNvContentPartPr/>
                <p14:nvPr/>
              </p14:nvContentPartPr>
              <p14:xfrm>
                <a:off x="6114217" y="3372372"/>
                <a:ext cx="360" cy="36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2E66C028-896D-DD36-05A8-A94252119B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96577" y="33543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378ADCA3-6517-D6A9-712C-2352DC797B0E}"/>
                  </a:ext>
                </a:extLst>
              </p14:cNvPr>
              <p14:cNvContentPartPr/>
              <p14:nvPr/>
            </p14:nvContentPartPr>
            <p14:xfrm>
              <a:off x="7274497" y="3401532"/>
              <a:ext cx="360" cy="1854360"/>
            </p14:xfrm>
          </p:contentPart>
        </mc:Choice>
        <mc:Fallback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378ADCA3-6517-D6A9-712C-2352DC797B0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256857" y="3383892"/>
                <a:ext cx="36000" cy="1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91F18865-ADCA-ADC8-BA53-37B023E809D0}"/>
                  </a:ext>
                </a:extLst>
              </p14:cNvPr>
              <p14:cNvContentPartPr/>
              <p14:nvPr/>
            </p14:nvContentPartPr>
            <p14:xfrm>
              <a:off x="2621740" y="5640324"/>
              <a:ext cx="1307160" cy="360"/>
            </p14:xfrm>
          </p:contentPart>
        </mc:Choice>
        <mc:Fallback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91F18865-ADCA-ADC8-BA53-37B023E809D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603740" y="5622324"/>
                <a:ext cx="1342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0C039774-6B05-567A-BE34-25A028D8BEE8}"/>
                  </a:ext>
                </a:extLst>
              </p14:cNvPr>
              <p14:cNvContentPartPr/>
              <p14:nvPr/>
            </p14:nvContentPartPr>
            <p14:xfrm>
              <a:off x="2622624" y="5834561"/>
              <a:ext cx="1316160" cy="360"/>
            </p14:xfrm>
          </p:contentPart>
        </mc:Choice>
        <mc:Fallback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0C039774-6B05-567A-BE34-25A028D8BEE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04624" y="5816561"/>
                <a:ext cx="135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7620CA2D-F784-E90D-B289-FBAE074E0705}"/>
                  </a:ext>
                </a:extLst>
              </p14:cNvPr>
              <p14:cNvContentPartPr/>
              <p14:nvPr/>
            </p14:nvContentPartPr>
            <p14:xfrm>
              <a:off x="3653860" y="5474724"/>
              <a:ext cx="286200" cy="158760"/>
            </p14:xfrm>
          </p:contentPart>
        </mc:Choice>
        <mc:Fallback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7620CA2D-F784-E90D-B289-FBAE074E070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636220" y="5456724"/>
                <a:ext cx="321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B160274E-7404-7B45-9F83-528437F2152A}"/>
                  </a:ext>
                </a:extLst>
              </p14:cNvPr>
              <p14:cNvContentPartPr/>
              <p14:nvPr/>
            </p14:nvContentPartPr>
            <p14:xfrm>
              <a:off x="2613264" y="5837081"/>
              <a:ext cx="308880" cy="171360"/>
            </p14:xfrm>
          </p:contentPart>
        </mc:Choice>
        <mc:Fallback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B160274E-7404-7B45-9F83-528437F2152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595264" y="5819081"/>
                <a:ext cx="344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A9EF7904-40E4-1AD6-ACE3-11A5FF259205}"/>
                  </a:ext>
                </a:extLst>
              </p14:cNvPr>
              <p14:cNvContentPartPr/>
              <p14:nvPr/>
            </p14:nvContentPartPr>
            <p14:xfrm>
              <a:off x="2610220" y="5453844"/>
              <a:ext cx="299160" cy="187200"/>
            </p14:xfrm>
          </p:contentPart>
        </mc:Choice>
        <mc:Fallback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A9EF7904-40E4-1AD6-ACE3-11A5FF25920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592580" y="5435844"/>
                <a:ext cx="3348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ED22E095-020D-57BB-EA05-62AB599DA3F2}"/>
                  </a:ext>
                </a:extLst>
              </p14:cNvPr>
              <p14:cNvContentPartPr/>
              <p14:nvPr/>
            </p14:nvContentPartPr>
            <p14:xfrm>
              <a:off x="3613344" y="5821601"/>
              <a:ext cx="340560" cy="212760"/>
            </p14:xfrm>
          </p:contentPart>
        </mc:Choice>
        <mc:Fallback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ED22E095-020D-57BB-EA05-62AB599DA3F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95704" y="5803601"/>
                <a:ext cx="37620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1132" name="TextBox 1131">
            <a:extLst>
              <a:ext uri="{FF2B5EF4-FFF2-40B4-BE49-F238E27FC236}">
                <a16:creationId xmlns:a16="http://schemas.microsoft.com/office/drawing/2014/main" id="{3A79D39C-3565-480A-FC95-A36A02476AEB}"/>
              </a:ext>
            </a:extLst>
          </p:cNvPr>
          <p:cNvSpPr txBox="1"/>
          <p:nvPr/>
        </p:nvSpPr>
        <p:spPr>
          <a:xfrm>
            <a:off x="3033580" y="5337635"/>
            <a:ext cx="4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RX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29228CFB-02DB-12A2-5C38-239A1DB014DC}"/>
              </a:ext>
            </a:extLst>
          </p:cNvPr>
          <p:cNvSpPr txBox="1"/>
          <p:nvPr/>
        </p:nvSpPr>
        <p:spPr>
          <a:xfrm>
            <a:off x="3017400" y="5804947"/>
            <a:ext cx="4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835B6A0C-093D-C360-CD12-CF3A0D53A19C}"/>
                  </a:ext>
                </a:extLst>
              </p14:cNvPr>
              <p14:cNvContentPartPr/>
              <p14:nvPr/>
            </p14:nvContentPartPr>
            <p14:xfrm>
              <a:off x="3985177" y="4485492"/>
              <a:ext cx="685440" cy="360"/>
            </p14:xfrm>
          </p:contentPart>
        </mc:Choice>
        <mc:Fallback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835B6A0C-093D-C360-CD12-CF3A0D53A19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967177" y="4467492"/>
                <a:ext cx="721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B4601989-B00E-6023-B17C-7FC9137CF1DF}"/>
                  </a:ext>
                </a:extLst>
              </p14:cNvPr>
              <p14:cNvContentPartPr/>
              <p14:nvPr/>
            </p14:nvContentPartPr>
            <p14:xfrm>
              <a:off x="3413497" y="4573692"/>
              <a:ext cx="1266840" cy="36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B4601989-B00E-6023-B17C-7FC9137CF1D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395857" y="4556052"/>
                <a:ext cx="1302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19F9BE08-AAB0-213B-61BD-EDA6BA17638A}"/>
                  </a:ext>
                </a:extLst>
              </p14:cNvPr>
              <p14:cNvContentPartPr/>
              <p14:nvPr/>
            </p14:nvContentPartPr>
            <p14:xfrm>
              <a:off x="3415657" y="3234852"/>
              <a:ext cx="360" cy="1324080"/>
            </p14:xfrm>
          </p:contentPart>
        </mc:Choice>
        <mc:Fallback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19F9BE08-AAB0-213B-61BD-EDA6BA17638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398017" y="3217212"/>
                <a:ext cx="3600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417F7D05-160C-D521-B513-44BA54AC3E1B}"/>
                  </a:ext>
                </a:extLst>
              </p14:cNvPr>
              <p14:cNvContentPartPr/>
              <p14:nvPr/>
            </p14:nvContentPartPr>
            <p14:xfrm>
              <a:off x="3985897" y="3877812"/>
              <a:ext cx="360" cy="605880"/>
            </p14:xfrm>
          </p:contentPart>
        </mc:Choice>
        <mc:Fallback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417F7D05-160C-D521-B513-44BA54AC3E1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68257" y="3860172"/>
                <a:ext cx="360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95625685-D1DE-376B-1D85-A02EE27DCAB3}"/>
                  </a:ext>
                </a:extLst>
              </p14:cNvPr>
              <p14:cNvContentPartPr/>
              <p14:nvPr/>
            </p14:nvContentPartPr>
            <p14:xfrm>
              <a:off x="6384937" y="3224772"/>
              <a:ext cx="360" cy="599400"/>
            </p14:xfrm>
          </p:contentPart>
        </mc:Choice>
        <mc:Fallback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95625685-D1DE-376B-1D85-A02EE27DCAB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367297" y="3206772"/>
                <a:ext cx="360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03CE0460-5652-E951-F444-8163E7CF9922}"/>
                  </a:ext>
                </a:extLst>
              </p14:cNvPr>
              <p14:cNvContentPartPr/>
              <p14:nvPr/>
            </p14:nvContentPartPr>
            <p14:xfrm>
              <a:off x="3975457" y="3820212"/>
              <a:ext cx="2425320" cy="360"/>
            </p14:xfrm>
          </p:contentPart>
        </mc:Choice>
        <mc:Fallback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03CE0460-5652-E951-F444-8163E7CF992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57817" y="3802572"/>
                <a:ext cx="2460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4959081F-EB53-B30C-8908-987718BC8318}"/>
                  </a:ext>
                </a:extLst>
              </p14:cNvPr>
              <p14:cNvContentPartPr/>
              <p14:nvPr/>
            </p14:nvContentPartPr>
            <p14:xfrm>
              <a:off x="3984817" y="3814452"/>
              <a:ext cx="360" cy="77760"/>
            </p14:xfrm>
          </p:contentPart>
        </mc:Choice>
        <mc:Fallback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4959081F-EB53-B30C-8908-987718BC831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966817" y="3796812"/>
                <a:ext cx="360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CA01D4E1-A356-6C1A-B3E2-B66431591D65}"/>
                  </a:ext>
                </a:extLst>
              </p14:cNvPr>
              <p14:cNvContentPartPr/>
              <p14:nvPr/>
            </p14:nvContentPartPr>
            <p14:xfrm>
              <a:off x="4948177" y="2978892"/>
              <a:ext cx="360" cy="1882800"/>
            </p14:xfrm>
          </p:contentPart>
        </mc:Choice>
        <mc:Fallback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CA01D4E1-A356-6C1A-B3E2-B66431591D6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930537" y="2961252"/>
                <a:ext cx="36000" cy="19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F25A4EBC-28B6-6409-AB09-75B1820C1358}"/>
                  </a:ext>
                </a:extLst>
              </p14:cNvPr>
              <p14:cNvContentPartPr/>
              <p14:nvPr/>
            </p14:nvContentPartPr>
            <p14:xfrm>
              <a:off x="4651897" y="4870692"/>
              <a:ext cx="303480" cy="360"/>
            </p14:xfrm>
          </p:contentPart>
        </mc:Choice>
        <mc:Fallback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F25A4EBC-28B6-6409-AB09-75B1820C135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634257" y="4853052"/>
                <a:ext cx="339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897CAC61-2624-D586-8439-A119D3C699A5}"/>
                  </a:ext>
                </a:extLst>
              </p14:cNvPr>
              <p14:cNvContentPartPr/>
              <p14:nvPr/>
            </p14:nvContentPartPr>
            <p14:xfrm>
              <a:off x="5919097" y="4762692"/>
              <a:ext cx="4721040" cy="360"/>
            </p14:xfrm>
          </p:contentPart>
        </mc:Choice>
        <mc:Fallback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897CAC61-2624-D586-8439-A119D3C699A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01097" y="4745052"/>
                <a:ext cx="475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146" name="Ink 1145">
                <a:extLst>
                  <a:ext uri="{FF2B5EF4-FFF2-40B4-BE49-F238E27FC236}">
                    <a16:creationId xmlns:a16="http://schemas.microsoft.com/office/drawing/2014/main" id="{C106FA95-AAC2-0219-DCCE-8A467CB34157}"/>
                  </a:ext>
                </a:extLst>
              </p14:cNvPr>
              <p14:cNvContentPartPr/>
              <p14:nvPr/>
            </p14:nvContentPartPr>
            <p14:xfrm>
              <a:off x="10641937" y="3078252"/>
              <a:ext cx="360" cy="1670760"/>
            </p14:xfrm>
          </p:contentPart>
        </mc:Choice>
        <mc:Fallback>
          <p:pic>
            <p:nvPicPr>
              <p:cNvPr id="1146" name="Ink 1145">
                <a:extLst>
                  <a:ext uri="{FF2B5EF4-FFF2-40B4-BE49-F238E27FC236}">
                    <a16:creationId xmlns:a16="http://schemas.microsoft.com/office/drawing/2014/main" id="{C106FA95-AAC2-0219-DCCE-8A467CB3415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623937" y="3060252"/>
                <a:ext cx="36000" cy="1706400"/>
              </a:xfrm>
              <a:prstGeom prst="rect">
                <a:avLst/>
              </a:prstGeom>
            </p:spPr>
          </p:pic>
        </mc:Fallback>
      </mc:AlternateContent>
      <p:sp>
        <p:nvSpPr>
          <p:cNvPr id="1147" name="TextBox 1146">
            <a:extLst>
              <a:ext uri="{FF2B5EF4-FFF2-40B4-BE49-F238E27FC236}">
                <a16:creationId xmlns:a16="http://schemas.microsoft.com/office/drawing/2014/main" id="{67DE89C3-1619-CEC5-8338-34D79B503698}"/>
              </a:ext>
            </a:extLst>
          </p:cNvPr>
          <p:cNvSpPr txBox="1"/>
          <p:nvPr/>
        </p:nvSpPr>
        <p:spPr>
          <a:xfrm>
            <a:off x="796193" y="6579727"/>
            <a:ext cx="9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ESP 32</a:t>
            </a: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EF54A19B-9E51-7FC0-A87B-CFEF962FB4C3}"/>
              </a:ext>
            </a:extLst>
          </p:cNvPr>
          <p:cNvSpPr txBox="1"/>
          <p:nvPr/>
        </p:nvSpPr>
        <p:spPr>
          <a:xfrm>
            <a:off x="4327897" y="6555290"/>
            <a:ext cx="21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VSD Squadron Mini</a:t>
            </a: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AAAEBF79-2174-DB29-59DC-A61B7F9A1CDA}"/>
              </a:ext>
            </a:extLst>
          </p:cNvPr>
          <p:cNvSpPr txBox="1"/>
          <p:nvPr/>
        </p:nvSpPr>
        <p:spPr>
          <a:xfrm>
            <a:off x="746886" y="1654278"/>
            <a:ext cx="137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INDUSTRIAL MOTOR</a:t>
            </a:r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E783E8B8-EC02-2A6A-524E-5191839C0B1C}"/>
              </a:ext>
            </a:extLst>
          </p:cNvPr>
          <p:cNvSpPr txBox="1"/>
          <p:nvPr/>
        </p:nvSpPr>
        <p:spPr>
          <a:xfrm>
            <a:off x="9385387" y="1441486"/>
            <a:ext cx="100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 SOURCE</a:t>
            </a: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DAC6503C-AC61-BACE-8A7C-66386330DFE6}"/>
              </a:ext>
            </a:extLst>
          </p:cNvPr>
          <p:cNvSpPr txBox="1"/>
          <p:nvPr/>
        </p:nvSpPr>
        <p:spPr>
          <a:xfrm>
            <a:off x="9385386" y="2988612"/>
            <a:ext cx="110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TEMPERATURE SENSOR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C4681F78-6EFA-53FA-3FF7-01B74F1E3280}"/>
              </a:ext>
            </a:extLst>
          </p:cNvPr>
          <p:cNvSpPr txBox="1"/>
          <p:nvPr/>
        </p:nvSpPr>
        <p:spPr>
          <a:xfrm>
            <a:off x="6648906" y="2914463"/>
            <a:ext cx="110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VOLTAGE SENSOR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44883022-81C4-76BA-AE6C-622C17C1EF7F}"/>
              </a:ext>
            </a:extLst>
          </p:cNvPr>
          <p:cNvSpPr txBox="1"/>
          <p:nvPr/>
        </p:nvSpPr>
        <p:spPr>
          <a:xfrm>
            <a:off x="5200183" y="2924590"/>
            <a:ext cx="110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RELAY </a:t>
            </a:r>
          </a:p>
          <a:p>
            <a:r>
              <a:rPr lang="en-IN" sz="1200" dirty="0"/>
              <a:t>MODULE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90E57E34-F310-D629-F49B-A66AD45F1A39}"/>
              </a:ext>
            </a:extLst>
          </p:cNvPr>
          <p:cNvSpPr txBox="1"/>
          <p:nvPr/>
        </p:nvSpPr>
        <p:spPr>
          <a:xfrm>
            <a:off x="2332716" y="2949052"/>
            <a:ext cx="110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CURRENT</a:t>
            </a:r>
          </a:p>
          <a:p>
            <a:r>
              <a:rPr lang="en-IN" sz="1200" dirty="0"/>
              <a:t>SENSOR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C33D0B91-AC53-C28A-C0E1-958222BE1811}"/>
              </a:ext>
            </a:extLst>
          </p:cNvPr>
          <p:cNvSpPr txBox="1"/>
          <p:nvPr/>
        </p:nvSpPr>
        <p:spPr>
          <a:xfrm>
            <a:off x="1995392" y="1077959"/>
            <a:ext cx="2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156" name="TextBox 1155">
            <a:extLst>
              <a:ext uri="{FF2B5EF4-FFF2-40B4-BE49-F238E27FC236}">
                <a16:creationId xmlns:a16="http://schemas.microsoft.com/office/drawing/2014/main" id="{EC015D88-82E6-4D79-E422-1B87B61E8D0D}"/>
              </a:ext>
            </a:extLst>
          </p:cNvPr>
          <p:cNvSpPr txBox="1"/>
          <p:nvPr/>
        </p:nvSpPr>
        <p:spPr>
          <a:xfrm>
            <a:off x="2008096" y="299388"/>
            <a:ext cx="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73FF290A-D8C5-C79D-292B-D78B2EBFEF2D}"/>
              </a:ext>
            </a:extLst>
          </p:cNvPr>
          <p:cNvSpPr txBox="1"/>
          <p:nvPr/>
        </p:nvSpPr>
        <p:spPr>
          <a:xfrm>
            <a:off x="9331271" y="303868"/>
            <a:ext cx="32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89EA4B84-1091-A2B9-BE01-D666E132CE10}"/>
              </a:ext>
            </a:extLst>
          </p:cNvPr>
          <p:cNvSpPr txBox="1"/>
          <p:nvPr/>
        </p:nvSpPr>
        <p:spPr>
          <a:xfrm>
            <a:off x="9320649" y="1112550"/>
            <a:ext cx="2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159" name="Teardrop 1158">
            <a:extLst>
              <a:ext uri="{FF2B5EF4-FFF2-40B4-BE49-F238E27FC236}">
                <a16:creationId xmlns:a16="http://schemas.microsoft.com/office/drawing/2014/main" id="{5A92A3A9-A6FC-5B01-D69C-CF871F8661F8}"/>
              </a:ext>
            </a:extLst>
          </p:cNvPr>
          <p:cNvSpPr/>
          <p:nvPr/>
        </p:nvSpPr>
        <p:spPr>
          <a:xfrm>
            <a:off x="989983" y="2459765"/>
            <a:ext cx="1289228" cy="1105001"/>
          </a:xfrm>
          <a:prstGeom prst="teardro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160" name="Arrow: Down 1159">
            <a:extLst>
              <a:ext uri="{FF2B5EF4-FFF2-40B4-BE49-F238E27FC236}">
                <a16:creationId xmlns:a16="http://schemas.microsoft.com/office/drawing/2014/main" id="{60C36595-F35C-F76A-6A6A-082C1B27B50D}"/>
              </a:ext>
            </a:extLst>
          </p:cNvPr>
          <p:cNvSpPr/>
          <p:nvPr/>
        </p:nvSpPr>
        <p:spPr>
          <a:xfrm rot="13453458">
            <a:off x="586997" y="3162193"/>
            <a:ext cx="279693" cy="4400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 Devadiga</dc:creator>
  <cp:lastModifiedBy>Adithya Devadiga</cp:lastModifiedBy>
  <cp:revision>2</cp:revision>
  <dcterms:created xsi:type="dcterms:W3CDTF">2025-01-26T10:22:53Z</dcterms:created>
  <dcterms:modified xsi:type="dcterms:W3CDTF">2025-02-07T11:56:11Z</dcterms:modified>
</cp:coreProperties>
</file>