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49F80-40C8-4C3C-A743-30FFB29AE1EF}" type="datetimeFigureOut">
              <a:rPr lang="en-IN" smtClean="0"/>
              <a:t>04-12-17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63608-9F7E-4C7E-AA03-4BBF7B17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289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63608-9F7E-4C7E-AA03-4BBF7B17B1A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794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1D4464-C964-44B1-9B74-C1FCDCB00EDD}" type="datetimeFigureOut">
              <a:rPr lang="en-IN" smtClean="0"/>
              <a:t>04-12-17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A813C0C-4B19-4B20-8B50-F099299A8915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63362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4464-C964-44B1-9B74-C1FCDCB00EDD}" type="datetimeFigureOut">
              <a:rPr lang="en-IN" smtClean="0"/>
              <a:t>04-12-17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3C0C-4B19-4B20-8B50-F099299A8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23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4464-C964-44B1-9B74-C1FCDCB00EDD}" type="datetimeFigureOut">
              <a:rPr lang="en-IN" smtClean="0"/>
              <a:t>04-12-17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3C0C-4B19-4B20-8B50-F099299A8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88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4464-C964-44B1-9B74-C1FCDCB00EDD}" type="datetimeFigureOut">
              <a:rPr lang="en-IN" smtClean="0"/>
              <a:t>04-12-17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3C0C-4B19-4B20-8B50-F099299A8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40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1D4464-C964-44B1-9B74-C1FCDCB00EDD}" type="datetimeFigureOut">
              <a:rPr lang="en-IN" smtClean="0"/>
              <a:t>04-12-17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813C0C-4B19-4B20-8B50-F099299A891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58449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4464-C964-44B1-9B74-C1FCDCB00EDD}" type="datetimeFigureOut">
              <a:rPr lang="en-IN" smtClean="0"/>
              <a:t>04-12-17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3C0C-4B19-4B20-8B50-F099299A8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6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4464-C964-44B1-9B74-C1FCDCB00EDD}" type="datetimeFigureOut">
              <a:rPr lang="en-IN" smtClean="0"/>
              <a:t>04-12-17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3C0C-4B19-4B20-8B50-F099299A8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75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4464-C964-44B1-9B74-C1FCDCB00EDD}" type="datetimeFigureOut">
              <a:rPr lang="en-IN" smtClean="0"/>
              <a:t>04-12-17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3C0C-4B19-4B20-8B50-F099299A8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45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4464-C964-44B1-9B74-C1FCDCB00EDD}" type="datetimeFigureOut">
              <a:rPr lang="en-IN" smtClean="0"/>
              <a:t>04-12-17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3C0C-4B19-4B20-8B50-F099299A8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34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1D4464-C964-44B1-9B74-C1FCDCB00EDD}" type="datetimeFigureOut">
              <a:rPr lang="en-IN" smtClean="0"/>
              <a:t>04-12-17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813C0C-4B19-4B20-8B50-F099299A891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756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1D4464-C964-44B1-9B74-C1FCDCB00EDD}" type="datetimeFigureOut">
              <a:rPr lang="en-IN" smtClean="0"/>
              <a:t>04-12-17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813C0C-4B19-4B20-8B50-F099299A891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531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81D4464-C964-44B1-9B74-C1FCDCB00EDD}" type="datetimeFigureOut">
              <a:rPr lang="en-IN" smtClean="0"/>
              <a:t>04-12-17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A813C0C-4B19-4B20-8B50-F099299A891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3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7409" y="2305879"/>
            <a:ext cx="10244098" cy="2027582"/>
          </a:xfrm>
        </p:spPr>
        <p:txBody>
          <a:bodyPr>
            <a:noAutofit/>
          </a:bodyPr>
          <a:lstStyle/>
          <a:p>
            <a:r>
              <a:rPr lang="en-IN" sz="6200" dirty="0" smtClean="0"/>
              <a:t>Location of an unmanned marine vehicle</a:t>
            </a:r>
            <a:endParaRPr lang="en-IN" sz="6200" dirty="0"/>
          </a:p>
        </p:txBody>
      </p:sp>
    </p:spTree>
    <p:extLst>
      <p:ext uri="{BB962C8B-B14F-4D97-AF65-F5344CB8AC3E}">
        <p14:creationId xmlns:p14="http://schemas.microsoft.com/office/powerpoint/2010/main" val="45877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Brief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We define an approach to determine the location of an unmanned marine vehicle and later perform various operations with the vehicle location.</a:t>
            </a:r>
          </a:p>
          <a:p>
            <a:r>
              <a:rPr lang="en-IN" dirty="0" smtClean="0"/>
              <a:t>Key components used for implementation:</a:t>
            </a:r>
          </a:p>
          <a:p>
            <a:pPr lvl="1"/>
            <a:r>
              <a:rPr lang="en-IN" dirty="0" smtClean="0"/>
              <a:t>Arduino</a:t>
            </a:r>
          </a:p>
          <a:p>
            <a:pPr lvl="1"/>
            <a:r>
              <a:rPr lang="en-IN" dirty="0" smtClean="0"/>
              <a:t>Ultrasonic sensor – Transmitter and Receiver</a:t>
            </a:r>
          </a:p>
          <a:p>
            <a:r>
              <a:rPr lang="en-IN" dirty="0" smtClean="0"/>
              <a:t>Software's used:</a:t>
            </a:r>
          </a:p>
          <a:p>
            <a:pPr lvl="1"/>
            <a:r>
              <a:rPr lang="en-IN" dirty="0" smtClean="0"/>
              <a:t>LabVIEW</a:t>
            </a:r>
          </a:p>
          <a:p>
            <a:pPr lvl="1"/>
            <a:r>
              <a:rPr lang="en-IN" dirty="0" err="1" smtClean="0"/>
              <a:t>Matlab</a:t>
            </a:r>
            <a:endParaRPr lang="en-IN" dirty="0" smtClean="0"/>
          </a:p>
          <a:p>
            <a:pPr lvl="1"/>
            <a:r>
              <a:rPr lang="en-IN" dirty="0" smtClean="0"/>
              <a:t>Python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18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Distance calculation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390" y="1531662"/>
            <a:ext cx="10515600" cy="4988408"/>
          </a:xfrm>
        </p:spPr>
        <p:txBody>
          <a:bodyPr>
            <a:normAutofit/>
          </a:bodyPr>
          <a:lstStyle/>
          <a:p>
            <a:r>
              <a:rPr lang="en-IN" dirty="0" smtClean="0"/>
              <a:t>We get the time it takes for a signal to travel from the transmitter to the receiver.</a:t>
            </a:r>
          </a:p>
          <a:p>
            <a:r>
              <a:rPr lang="en-IN" dirty="0" smtClean="0"/>
              <a:t>This is done by taking the mean time of the signals received and calculating the distance from each receiver.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Distance of calculated using the following formula</a:t>
            </a:r>
          </a:p>
          <a:p>
            <a:pPr marL="0" indent="0" algn="ctr">
              <a:buNone/>
            </a:pPr>
            <a:r>
              <a:rPr lang="en-IN" dirty="0" smtClean="0"/>
              <a:t>Distance = Speed * Time ,</a:t>
            </a:r>
          </a:p>
          <a:p>
            <a:pPr marL="0" indent="0" algn="ctr">
              <a:buNone/>
            </a:pPr>
            <a:r>
              <a:rPr lang="en-IN" dirty="0" smtClean="0"/>
              <a:t>			where speed is a constant.</a:t>
            </a:r>
          </a:p>
          <a:p>
            <a:pPr marL="0" indent="0" algn="ctr">
              <a:buNone/>
            </a:pPr>
            <a:endParaRPr lang="en-IN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9" r="3146" b="5002"/>
          <a:stretch/>
        </p:blipFill>
        <p:spPr>
          <a:xfrm>
            <a:off x="3698228" y="2782959"/>
            <a:ext cx="4523873" cy="200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Need for Machine Learning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113183" y="2379802"/>
            <a:ext cx="7739269" cy="362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IN" sz="2000" dirty="0">
                <a:solidFill>
                  <a:schemeClr val="tx2"/>
                </a:solidFill>
              </a:rPr>
              <a:t>The time taken for the signal to be received by the receiver is not </a:t>
            </a:r>
          </a:p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IN" sz="2000" dirty="0">
                <a:solidFill>
                  <a:schemeClr val="tx2"/>
                </a:solidFill>
              </a:rPr>
              <a:t>      accurate due to various environmental factors. </a:t>
            </a:r>
          </a:p>
          <a:p>
            <a:pPr marL="384048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IN" sz="2000" dirty="0">
                <a:solidFill>
                  <a:schemeClr val="tx2"/>
                </a:solidFill>
              </a:rPr>
              <a:t>Thus, in order to achieve a greater accuracy various </a:t>
            </a:r>
          </a:p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IN" sz="2000" dirty="0">
                <a:solidFill>
                  <a:schemeClr val="tx2"/>
                </a:solidFill>
              </a:rPr>
              <a:t>      machine learning algorithms were implemented</a:t>
            </a:r>
            <a:r>
              <a:rPr lang="en-IN" sz="2000" dirty="0" smtClean="0">
                <a:solidFill>
                  <a:schemeClr val="tx2"/>
                </a:solidFill>
              </a:rPr>
              <a:t>.</a:t>
            </a:r>
            <a:endParaRPr lang="en-IN" sz="2000" dirty="0">
              <a:solidFill>
                <a:schemeClr val="tx2"/>
              </a:solidFill>
            </a:endParaRPr>
          </a:p>
          <a:p>
            <a:pPr marL="384048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IN" sz="2000" dirty="0">
                <a:solidFill>
                  <a:schemeClr val="tx2"/>
                </a:solidFill>
              </a:rPr>
              <a:t>We trained our model with a few algorithms and found the </a:t>
            </a:r>
            <a:r>
              <a:rPr lang="en-IN" sz="2000" dirty="0" smtClean="0">
                <a:solidFill>
                  <a:schemeClr val="tx2"/>
                </a:solidFill>
              </a:rPr>
              <a:t>predicted value </a:t>
            </a:r>
            <a:r>
              <a:rPr lang="en-IN" sz="2000" dirty="0">
                <a:solidFill>
                  <a:schemeClr val="tx2"/>
                </a:solidFill>
              </a:rPr>
              <a:t>to vary in a desired manner for a given distance value and </a:t>
            </a:r>
            <a:r>
              <a:rPr lang="en-IN" sz="2000" dirty="0" smtClean="0">
                <a:solidFill>
                  <a:schemeClr val="tx2"/>
                </a:solidFill>
              </a:rPr>
              <a:t>there by providing </a:t>
            </a:r>
            <a:r>
              <a:rPr lang="en-IN" sz="2000" dirty="0">
                <a:solidFill>
                  <a:schemeClr val="tx2"/>
                </a:solidFill>
              </a:rPr>
              <a:t>a more accurate distance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 smtClean="0"/>
          </a:p>
          <a:p>
            <a:endParaRPr lang="en-IN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452" y="2171700"/>
            <a:ext cx="2989193" cy="298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5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Location estimation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565"/>
            <a:ext cx="10515600" cy="4351338"/>
          </a:xfrm>
        </p:spPr>
        <p:txBody>
          <a:bodyPr/>
          <a:lstStyle/>
          <a:p>
            <a:r>
              <a:rPr lang="en-IN" dirty="0" smtClean="0"/>
              <a:t>Approach used: TRILATERATION</a:t>
            </a:r>
          </a:p>
          <a:p>
            <a:pPr lvl="1"/>
            <a:r>
              <a:rPr lang="en-IN" dirty="0" smtClean="0"/>
              <a:t>In this method, 3 most accurate distance values are considered as </a:t>
            </a:r>
            <a:r>
              <a:rPr lang="en-IN" dirty="0" err="1" smtClean="0"/>
              <a:t>attribures</a:t>
            </a:r>
            <a:r>
              <a:rPr lang="en-IN" dirty="0" smtClean="0"/>
              <a:t> to a function that returns the location coordinates.</a:t>
            </a:r>
          </a:p>
          <a:p>
            <a:r>
              <a:rPr lang="en-IN" dirty="0" smtClean="0"/>
              <a:t>Explanation</a:t>
            </a:r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906" y="2854458"/>
            <a:ext cx="3288610" cy="355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1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078" y="-42241"/>
            <a:ext cx="9402418" cy="74295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Various sensor configuration approaches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 t="52585" r="11342" b="2390"/>
          <a:stretch/>
        </p:blipFill>
        <p:spPr>
          <a:xfrm>
            <a:off x="1379126" y="3614530"/>
            <a:ext cx="3220279" cy="308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" t="1377" r="11342" b="53043"/>
          <a:stretch/>
        </p:blipFill>
        <p:spPr>
          <a:xfrm>
            <a:off x="1379126" y="488674"/>
            <a:ext cx="3233531" cy="3125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3319" y="2051602"/>
            <a:ext cx="42511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(ii)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42" r="5033" b="51596"/>
          <a:stretch/>
        </p:blipFill>
        <p:spPr>
          <a:xfrm>
            <a:off x="7786479" y="503582"/>
            <a:ext cx="3144802" cy="31109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-1288" t="52559" r="4737" b="-220"/>
          <a:stretch/>
        </p:blipFill>
        <p:spPr>
          <a:xfrm>
            <a:off x="7753465" y="3614530"/>
            <a:ext cx="3206725" cy="308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1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096" y="977348"/>
            <a:ext cx="9601200" cy="891209"/>
          </a:xfrm>
        </p:spPr>
        <p:txBody>
          <a:bodyPr/>
          <a:lstStyle/>
          <a:p>
            <a:pPr algn="ctr"/>
            <a:r>
              <a:rPr lang="en-IN" dirty="0" smtClean="0"/>
              <a:t>Conclusions and 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617" y="2696817"/>
            <a:ext cx="9601200" cy="2431774"/>
          </a:xfrm>
        </p:spPr>
        <p:txBody>
          <a:bodyPr/>
          <a:lstStyle/>
          <a:p>
            <a:r>
              <a:rPr lang="en-IN" dirty="0" smtClean="0"/>
              <a:t> A comprehensive study has been made for determining an ideal approach to the method to determine the vehicle location. </a:t>
            </a:r>
          </a:p>
          <a:p>
            <a:r>
              <a:rPr lang="en-IN" dirty="0" smtClean="0"/>
              <a:t>It has been implemented to a great accuracy and is under testing.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In the near future, we plan to add an automatic navigation, object avoidance etc.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101</TotalTime>
  <Words>275</Words>
  <Application>Microsoft Office PowerPoint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Franklin Gothic Book</vt:lpstr>
      <vt:lpstr>Crop</vt:lpstr>
      <vt:lpstr>Location of an unmanned marine vehicle</vt:lpstr>
      <vt:lpstr>Brief Introduction</vt:lpstr>
      <vt:lpstr>Distance calculation</vt:lpstr>
      <vt:lpstr>Need for Machine Learning</vt:lpstr>
      <vt:lpstr>Location estimation</vt:lpstr>
      <vt:lpstr>Various sensor configuration approaches</vt:lpstr>
      <vt:lpstr>Conclusions and 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of an unmanned marine vehicle</dc:title>
  <dc:creator>Adithya Ganesh</dc:creator>
  <cp:lastModifiedBy>Adithya Ganesh</cp:lastModifiedBy>
  <cp:revision>12</cp:revision>
  <dcterms:created xsi:type="dcterms:W3CDTF">2017-12-03T14:23:18Z</dcterms:created>
  <dcterms:modified xsi:type="dcterms:W3CDTF">2017-12-04T06:26:07Z</dcterms:modified>
</cp:coreProperties>
</file>