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4"/>
  </p:notesMasterIdLst>
  <p:sldIdLst>
    <p:sldId id="256" r:id="rId2"/>
    <p:sldId id="300" r:id="rId3"/>
    <p:sldId id="301" r:id="rId4"/>
    <p:sldId id="302" r:id="rId5"/>
    <p:sldId id="303" r:id="rId6"/>
    <p:sldId id="266" r:id="rId7"/>
    <p:sldId id="257" r:id="rId8"/>
    <p:sldId id="294" r:id="rId9"/>
    <p:sldId id="305" r:id="rId10"/>
    <p:sldId id="304" r:id="rId11"/>
    <p:sldId id="306" r:id="rId12"/>
    <p:sldId id="307" r:id="rId13"/>
    <p:sldId id="308" r:id="rId14"/>
    <p:sldId id="309" r:id="rId15"/>
    <p:sldId id="310" r:id="rId16"/>
    <p:sldId id="311" r:id="rId17"/>
    <p:sldId id="312" r:id="rId18"/>
    <p:sldId id="314" r:id="rId19"/>
    <p:sldId id="313" r:id="rId20"/>
    <p:sldId id="289" r:id="rId21"/>
    <p:sldId id="292"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76" d="100"/>
          <a:sy n="76"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20D51EEE-7B03-4F5B-BB92-D9891E1D5AC6}" type="presOf" srcId="{3A7807E3-FB02-4B0C-9429-7E7B9E740234}" destId="{F5457F37-D9F9-4964-ADE4-EEDE251EB1DA}" srcOrd="0" destOrd="0" presId="urn:microsoft.com/office/officeart/2005/8/layout/bProcess3"/>
    <dgm:cxn modelId="{87816A07-6476-4215-8CA1-0F826DB3229D}" type="presOf" srcId="{142AE736-8D0E-4ADC-8CF9-E581FF1EBDD1}" destId="{F18D1967-A07C-4A68-99B7-38707E481FAE}" srcOrd="0" destOrd="0" presId="urn:microsoft.com/office/officeart/2005/8/layout/bProcess3"/>
    <dgm:cxn modelId="{738A0EE6-1DD6-4A2F-BC08-98683B4B9BC7}" type="presOf" srcId="{F38FCAD5-3119-4C9E-906E-1FCD1A08A055}" destId="{A1C04851-31A0-4AB2-91B5-53D7DD9A58D9}" srcOrd="0" destOrd="0" presId="urn:microsoft.com/office/officeart/2005/8/layout/bProcess3"/>
    <dgm:cxn modelId="{A23879A3-318C-4294-8A9C-026A127913DA}" type="presOf" srcId="{AEA09F85-23B1-4524-A60A-828EA66B78AD}" destId="{E1B3BDB8-106A-4CCD-900D-C98093BB347F}" srcOrd="0" destOrd="0" presId="urn:microsoft.com/office/officeart/2005/8/layout/bProcess3"/>
    <dgm:cxn modelId="{1BF9234B-E00E-406C-A640-54EA1A7B4BDC}" type="presOf" srcId="{F8E2F5A5-CFB2-47C5-9B0F-FBBEA6659286}" destId="{8C5C59C8-23AB-4350-851C-CA70FA1DE99E}" srcOrd="0" destOrd="0" presId="urn:microsoft.com/office/officeart/2005/8/layout/bProcess3"/>
    <dgm:cxn modelId="{60EBE802-6212-4AA5-B818-D170CC9D71DC}" type="presOf" srcId="{5B7DACBE-5EF1-481D-94FE-10708EA46501}" destId="{737FC889-1CAD-4D00-981A-2953C8336D3B}" srcOrd="0"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4F72A605-E5EE-4191-A0AB-4A3FF1E221E2}" type="presOf" srcId="{BB06BA4A-C62A-44DA-9715-FB6F8A821954}" destId="{4F0E5176-A36A-4B61-9FCF-E215438B320E}" srcOrd="0" destOrd="0" presId="urn:microsoft.com/office/officeart/2005/8/layout/bProcess3"/>
    <dgm:cxn modelId="{7103C78F-82BA-4BF4-96EE-CF4EBE82F722}" type="presOf" srcId="{B0D9C86A-B84A-4178-9983-F8D83C2A21C8}" destId="{4C02BD31-F818-4DB4-9310-00F74E9D1604}" srcOrd="0" destOrd="0" presId="urn:microsoft.com/office/officeart/2005/8/layout/bProcess3"/>
    <dgm:cxn modelId="{7097FCD0-0C1F-4309-9FC1-1F1C74EE2E67}" srcId="{B0D9C86A-B84A-4178-9983-F8D83C2A21C8}" destId="{BB06BA4A-C62A-44DA-9715-FB6F8A821954}" srcOrd="2" destOrd="0" parTransId="{4944E352-4718-4A0A-931B-0440774AA3FB}" sibTransId="{15539B75-7948-4370-A4C7-6A8CC5E620A5}"/>
    <dgm:cxn modelId="{1CDCF368-959E-4EBF-A195-3E2DBEC16387}" srcId="{B0D9C86A-B84A-4178-9983-F8D83C2A21C8}" destId="{F8E2F5A5-CFB2-47C5-9B0F-FBBEA6659286}" srcOrd="5" destOrd="0" parTransId="{761FDC26-81DB-4377-8654-958BC49382EF}" sibTransId="{C28B4D62-F1E8-4B50-92A8-82EB7EE24EAB}"/>
    <dgm:cxn modelId="{5E7F2B05-1AC1-4A2E-AF65-CE634B13DAD0}" type="presOf" srcId="{FC630CDB-3B10-4494-9CF9-87AEE30967E2}" destId="{5F301996-8C5C-4349-972B-66A5F306D535}" srcOrd="0" destOrd="0" presId="urn:microsoft.com/office/officeart/2005/8/layout/bProcess3"/>
    <dgm:cxn modelId="{D1173CAB-08C4-47BC-ABD7-737CA585821B}" srcId="{B0D9C86A-B84A-4178-9983-F8D83C2A21C8}" destId="{5B7DACBE-5EF1-481D-94FE-10708EA46501}" srcOrd="3" destOrd="0" parTransId="{3DDE0E21-BE4B-42C5-99CF-022986C89157}" sibTransId="{FC630CDB-3B10-4494-9CF9-87AEE30967E2}"/>
    <dgm:cxn modelId="{A014DAC7-3851-49DD-9FF5-1EF290DFE8B8}" type="presOf" srcId="{E2840F0B-0C52-4922-8A47-00F63F257D10}" destId="{0A3571B8-48A6-4A4C-9151-5DD654558AB8}" srcOrd="0" destOrd="0" presId="urn:microsoft.com/office/officeart/2005/8/layout/bProcess3"/>
    <dgm:cxn modelId="{EB1D4E60-D4E1-4A39-8D12-B7B86F125293}" type="presOf" srcId="{F38FCAD5-3119-4C9E-906E-1FCD1A08A055}" destId="{7AAA38D4-A3A7-4F7E-973C-610915F39A22}" srcOrd="1" destOrd="0" presId="urn:microsoft.com/office/officeart/2005/8/layout/bProcess3"/>
    <dgm:cxn modelId="{0D14BAA4-7A8B-499C-A363-C7A437B9D7FE}" type="presOf" srcId="{A7C32715-1FDC-43B4-AC56-051F5F7B77BE}" destId="{722D3E06-4E99-4723-A9C7-5D3C6EA1DDA2}" srcOrd="1" destOrd="0" presId="urn:microsoft.com/office/officeart/2005/8/layout/bProcess3"/>
    <dgm:cxn modelId="{C4EBCA71-F8BD-4E22-A678-1ED4F80FB26F}" type="presOf" srcId="{15539B75-7948-4370-A4C7-6A8CC5E620A5}" destId="{C9E19B3B-4E8B-4452-A5EA-67809240E4B6}" srcOrd="0" destOrd="0" presId="urn:microsoft.com/office/officeart/2005/8/layout/bProcess3"/>
    <dgm:cxn modelId="{83EB7A50-5778-416C-9CDC-ECFCBA54C3C6}" type="presOf" srcId="{3A7807E3-FB02-4B0C-9429-7E7B9E740234}" destId="{B661C08F-4A2D-4D0B-958D-79CDBDCCBCAB}" srcOrd="1"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1F4F4FA9-1D15-4EBD-882F-13923A23E863}" srcId="{B0D9C86A-B84A-4178-9983-F8D83C2A21C8}" destId="{142AE736-8D0E-4ADC-8CF9-E581FF1EBDD1}" srcOrd="1" destOrd="0" parTransId="{0468D845-DDBE-48CC-9C84-C458A2CD335E}" sibTransId="{A7C32715-1FDC-43B4-AC56-051F5F7B77BE}"/>
    <dgm:cxn modelId="{D0C475A2-B34B-4EBE-A0E1-676ADB0670FA}" type="presOf" srcId="{FC630CDB-3B10-4494-9CF9-87AEE30967E2}" destId="{D04F6851-E79C-43B9-A158-D3750AF1E03F}" srcOrd="1" destOrd="0" presId="urn:microsoft.com/office/officeart/2005/8/layout/bProcess3"/>
    <dgm:cxn modelId="{3740C7BF-7D00-4021-85EB-CEF809189E61}" type="presOf" srcId="{15539B75-7948-4370-A4C7-6A8CC5E620A5}" destId="{93FE667D-4E39-41B0-9434-9E11AB8D99C8}" srcOrd="1" destOrd="0" presId="urn:microsoft.com/office/officeart/2005/8/layout/bProcess3"/>
    <dgm:cxn modelId="{C76D7994-E28C-4D86-9D21-08D5B9EBF94E}" type="presOf" srcId="{A7C32715-1FDC-43B4-AC56-051F5F7B77BE}" destId="{B3EA33FB-9BB5-457C-8AE3-7F0F66D71669}" srcOrd="0" destOrd="0" presId="urn:microsoft.com/office/officeart/2005/8/layout/bProcess3"/>
    <dgm:cxn modelId="{1A6A608C-09EA-4A03-859C-45D25290BEE0}" type="presParOf" srcId="{4C02BD31-F818-4DB4-9310-00F74E9D1604}" destId="{0A3571B8-48A6-4A4C-9151-5DD654558AB8}" srcOrd="0" destOrd="0" presId="urn:microsoft.com/office/officeart/2005/8/layout/bProcess3"/>
    <dgm:cxn modelId="{79368CCE-30E6-4142-AC05-F50EBB4BAAFD}" type="presParOf" srcId="{4C02BD31-F818-4DB4-9310-00F74E9D1604}" destId="{A1C04851-31A0-4AB2-91B5-53D7DD9A58D9}" srcOrd="1" destOrd="0" presId="urn:microsoft.com/office/officeart/2005/8/layout/bProcess3"/>
    <dgm:cxn modelId="{93D2251E-007A-4FB8-A459-8351C615D583}" type="presParOf" srcId="{A1C04851-31A0-4AB2-91B5-53D7DD9A58D9}" destId="{7AAA38D4-A3A7-4F7E-973C-610915F39A22}" srcOrd="0" destOrd="0" presId="urn:microsoft.com/office/officeart/2005/8/layout/bProcess3"/>
    <dgm:cxn modelId="{9E22E894-4040-4887-B670-F6117441A593}" type="presParOf" srcId="{4C02BD31-F818-4DB4-9310-00F74E9D1604}" destId="{F18D1967-A07C-4A68-99B7-38707E481FAE}" srcOrd="2" destOrd="0" presId="urn:microsoft.com/office/officeart/2005/8/layout/bProcess3"/>
    <dgm:cxn modelId="{D92249E5-866E-4DD1-A40C-0EF46C048EA0}" type="presParOf" srcId="{4C02BD31-F818-4DB4-9310-00F74E9D1604}" destId="{B3EA33FB-9BB5-457C-8AE3-7F0F66D71669}" srcOrd="3" destOrd="0" presId="urn:microsoft.com/office/officeart/2005/8/layout/bProcess3"/>
    <dgm:cxn modelId="{2D651503-BD3D-4520-85C5-A5FD2ACFD3E5}" type="presParOf" srcId="{B3EA33FB-9BB5-457C-8AE3-7F0F66D71669}" destId="{722D3E06-4E99-4723-A9C7-5D3C6EA1DDA2}" srcOrd="0" destOrd="0" presId="urn:microsoft.com/office/officeart/2005/8/layout/bProcess3"/>
    <dgm:cxn modelId="{A3478809-24E9-4AAA-B427-4ED55F944298}" type="presParOf" srcId="{4C02BD31-F818-4DB4-9310-00F74E9D1604}" destId="{4F0E5176-A36A-4B61-9FCF-E215438B320E}" srcOrd="4" destOrd="0" presId="urn:microsoft.com/office/officeart/2005/8/layout/bProcess3"/>
    <dgm:cxn modelId="{B58969B5-600D-4C09-B3BA-D6981EC5E58B}" type="presParOf" srcId="{4C02BD31-F818-4DB4-9310-00F74E9D1604}" destId="{C9E19B3B-4E8B-4452-A5EA-67809240E4B6}" srcOrd="5" destOrd="0" presId="urn:microsoft.com/office/officeart/2005/8/layout/bProcess3"/>
    <dgm:cxn modelId="{0A77CC54-06AF-4416-B149-CA33E2D46415}" type="presParOf" srcId="{C9E19B3B-4E8B-4452-A5EA-67809240E4B6}" destId="{93FE667D-4E39-41B0-9434-9E11AB8D99C8}" srcOrd="0" destOrd="0" presId="urn:microsoft.com/office/officeart/2005/8/layout/bProcess3"/>
    <dgm:cxn modelId="{72E2BF01-1226-483E-9D8A-32BFB91B6461}" type="presParOf" srcId="{4C02BD31-F818-4DB4-9310-00F74E9D1604}" destId="{737FC889-1CAD-4D00-981A-2953C8336D3B}" srcOrd="6" destOrd="0" presId="urn:microsoft.com/office/officeart/2005/8/layout/bProcess3"/>
    <dgm:cxn modelId="{C82D86A9-A385-4E2A-A8CC-A39157A376C9}" type="presParOf" srcId="{4C02BD31-F818-4DB4-9310-00F74E9D1604}" destId="{5F301996-8C5C-4349-972B-66A5F306D535}" srcOrd="7" destOrd="0" presId="urn:microsoft.com/office/officeart/2005/8/layout/bProcess3"/>
    <dgm:cxn modelId="{C74A75E6-257A-4547-96D8-0E8E2E065002}" type="presParOf" srcId="{5F301996-8C5C-4349-972B-66A5F306D535}" destId="{D04F6851-E79C-43B9-A158-D3750AF1E03F}" srcOrd="0" destOrd="0" presId="urn:microsoft.com/office/officeart/2005/8/layout/bProcess3"/>
    <dgm:cxn modelId="{5F0B224F-BF80-487D-BCFD-C20627D85D57}" type="presParOf" srcId="{4C02BD31-F818-4DB4-9310-00F74E9D1604}" destId="{E1B3BDB8-106A-4CCD-900D-C98093BB347F}" srcOrd="8" destOrd="0" presId="urn:microsoft.com/office/officeart/2005/8/layout/bProcess3"/>
    <dgm:cxn modelId="{EA64FEC3-F338-43CC-82A7-0ADCD26D15A9}" type="presParOf" srcId="{4C02BD31-F818-4DB4-9310-00F74E9D1604}" destId="{F5457F37-D9F9-4964-ADE4-EEDE251EB1DA}" srcOrd="9" destOrd="0" presId="urn:microsoft.com/office/officeart/2005/8/layout/bProcess3"/>
    <dgm:cxn modelId="{276DB5AF-DDDE-4078-BC79-7FEFF8254194}" type="presParOf" srcId="{F5457F37-D9F9-4964-ADE4-EEDE251EB1DA}" destId="{B661C08F-4A2D-4D0B-958D-79CDBDCCBCAB}" srcOrd="0" destOrd="0" presId="urn:microsoft.com/office/officeart/2005/8/layout/bProcess3"/>
    <dgm:cxn modelId="{0370E855-9F63-4821-AAD6-F53CB9A07DB6}"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6043CDDF-E7E5-42D9-9FF9-3AA10CEE75D2}" type="presOf" srcId="{A7C32715-1FDC-43B4-AC56-051F5F7B77BE}" destId="{722D3E06-4E99-4723-A9C7-5D3C6EA1DDA2}" srcOrd="1" destOrd="0" presId="urn:microsoft.com/office/officeart/2005/8/layout/bProcess3"/>
    <dgm:cxn modelId="{3213DC79-5302-41BF-AEA3-33CA26EC8262}" type="presOf" srcId="{BB06BA4A-C62A-44DA-9715-FB6F8A821954}" destId="{4F0E5176-A36A-4B61-9FCF-E215438B320E}" srcOrd="0" destOrd="0" presId="urn:microsoft.com/office/officeart/2005/8/layout/bProcess3"/>
    <dgm:cxn modelId="{A743F05E-128A-49B9-BB89-7468F6E03D56}" type="presOf" srcId="{15539B75-7948-4370-A4C7-6A8CC5E620A5}" destId="{93FE667D-4E39-41B0-9434-9E11AB8D99C8}" srcOrd="1"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9A9A3C3D-80E9-487C-9BBA-21A90C1B7067}" type="presOf" srcId="{F38FCAD5-3119-4C9E-906E-1FCD1A08A055}" destId="{A1C04851-31A0-4AB2-91B5-53D7DD9A58D9}" srcOrd="0" destOrd="0" presId="urn:microsoft.com/office/officeart/2005/8/layout/bProcess3"/>
    <dgm:cxn modelId="{735EA8F8-A17A-4C50-8DA4-45FD3DC70A99}" type="presOf" srcId="{142AE736-8D0E-4ADC-8CF9-E581FF1EBDD1}" destId="{F18D1967-A07C-4A68-99B7-38707E481FAE}" srcOrd="0" destOrd="0" presId="urn:microsoft.com/office/officeart/2005/8/layout/bProcess3"/>
    <dgm:cxn modelId="{7097FCD0-0C1F-4309-9FC1-1F1C74EE2E67}" srcId="{B0D9C86A-B84A-4178-9983-F8D83C2A21C8}" destId="{BB06BA4A-C62A-44DA-9715-FB6F8A821954}" srcOrd="2" destOrd="0" parTransId="{4944E352-4718-4A0A-931B-0440774AA3FB}" sibTransId="{15539B75-7948-4370-A4C7-6A8CC5E620A5}"/>
    <dgm:cxn modelId="{BD945115-3660-472C-B4D0-E5866EB944A8}" type="presOf" srcId="{FC630CDB-3B10-4494-9CF9-87AEE30967E2}" destId="{5F301996-8C5C-4349-972B-66A5F306D535}" srcOrd="0" destOrd="0" presId="urn:microsoft.com/office/officeart/2005/8/layout/bProcess3"/>
    <dgm:cxn modelId="{A6EA9FA5-E0B5-4D1D-B943-81A49732D174}" type="presOf" srcId="{A7C32715-1FDC-43B4-AC56-051F5F7B77BE}" destId="{B3EA33FB-9BB5-457C-8AE3-7F0F66D71669}" srcOrd="0" destOrd="0" presId="urn:microsoft.com/office/officeart/2005/8/layout/bProcess3"/>
    <dgm:cxn modelId="{1CDCF368-959E-4EBF-A195-3E2DBEC16387}" srcId="{B0D9C86A-B84A-4178-9983-F8D83C2A21C8}" destId="{F8E2F5A5-CFB2-47C5-9B0F-FBBEA6659286}" srcOrd="5" destOrd="0" parTransId="{761FDC26-81DB-4377-8654-958BC49382EF}" sibTransId="{C28B4D62-F1E8-4B50-92A8-82EB7EE24EAB}"/>
    <dgm:cxn modelId="{A5B483EB-744B-44F6-9093-B011A928382D}" type="presOf" srcId="{3A7807E3-FB02-4B0C-9429-7E7B9E740234}" destId="{B661C08F-4A2D-4D0B-958D-79CDBDCCBCAB}" srcOrd="1" destOrd="0" presId="urn:microsoft.com/office/officeart/2005/8/layout/bProcess3"/>
    <dgm:cxn modelId="{D546747E-EF78-4CE5-A087-89E6CFF4862D}" type="presOf" srcId="{F8E2F5A5-CFB2-47C5-9B0F-FBBEA6659286}" destId="{8C5C59C8-23AB-4350-851C-CA70FA1DE99E}" srcOrd="0" destOrd="0" presId="urn:microsoft.com/office/officeart/2005/8/layout/bProcess3"/>
    <dgm:cxn modelId="{D1173CAB-08C4-47BC-ABD7-737CA585821B}" srcId="{B0D9C86A-B84A-4178-9983-F8D83C2A21C8}" destId="{5B7DACBE-5EF1-481D-94FE-10708EA46501}" srcOrd="3" destOrd="0" parTransId="{3DDE0E21-BE4B-42C5-99CF-022986C89157}" sibTransId="{FC630CDB-3B10-4494-9CF9-87AEE30967E2}"/>
    <dgm:cxn modelId="{10811797-F893-4E3D-ABD9-C89CEBEC5E9D}" type="presOf" srcId="{B0D9C86A-B84A-4178-9983-F8D83C2A21C8}" destId="{4C02BD31-F818-4DB4-9310-00F74E9D1604}" srcOrd="0" destOrd="0" presId="urn:microsoft.com/office/officeart/2005/8/layout/bProcess3"/>
    <dgm:cxn modelId="{60F706C8-AD82-45AE-9EBD-57A394EB3E40}" type="presOf" srcId="{15539B75-7948-4370-A4C7-6A8CC5E620A5}" destId="{C9E19B3B-4E8B-4452-A5EA-67809240E4B6}" srcOrd="0" destOrd="0" presId="urn:microsoft.com/office/officeart/2005/8/layout/bProcess3"/>
    <dgm:cxn modelId="{625688DB-2697-4B14-973B-21444C4F3F12}" type="presOf" srcId="{5B7DACBE-5EF1-481D-94FE-10708EA46501}" destId="{737FC889-1CAD-4D00-981A-2953C8336D3B}" srcOrd="0" destOrd="0" presId="urn:microsoft.com/office/officeart/2005/8/layout/bProcess3"/>
    <dgm:cxn modelId="{53ED0E22-64F3-431A-BD36-2A925BC5A7EE}" type="presOf" srcId="{E2840F0B-0C52-4922-8A47-00F63F257D10}" destId="{0A3571B8-48A6-4A4C-9151-5DD654558AB8}" srcOrd="0"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A5BAFD7E-7ECA-40E5-A9D8-BFDB96AAD8C4}" type="presOf" srcId="{FC630CDB-3B10-4494-9CF9-87AEE30967E2}" destId="{D04F6851-E79C-43B9-A158-D3750AF1E03F}" srcOrd="1" destOrd="0" presId="urn:microsoft.com/office/officeart/2005/8/layout/bProcess3"/>
    <dgm:cxn modelId="{B0B94920-D3C0-4ADF-8819-45E9B170B54C}" type="presOf" srcId="{AEA09F85-23B1-4524-A60A-828EA66B78AD}" destId="{E1B3BDB8-106A-4CCD-900D-C98093BB347F}" srcOrd="0" destOrd="0" presId="urn:microsoft.com/office/officeart/2005/8/layout/bProcess3"/>
    <dgm:cxn modelId="{1F4F4FA9-1D15-4EBD-882F-13923A23E863}" srcId="{B0D9C86A-B84A-4178-9983-F8D83C2A21C8}" destId="{142AE736-8D0E-4ADC-8CF9-E581FF1EBDD1}" srcOrd="1" destOrd="0" parTransId="{0468D845-DDBE-48CC-9C84-C458A2CD335E}" sibTransId="{A7C32715-1FDC-43B4-AC56-051F5F7B77BE}"/>
    <dgm:cxn modelId="{4DD022ED-E54D-4C42-8747-36A1790373FE}" type="presOf" srcId="{F38FCAD5-3119-4C9E-906E-1FCD1A08A055}" destId="{7AAA38D4-A3A7-4F7E-973C-610915F39A22}" srcOrd="1" destOrd="0" presId="urn:microsoft.com/office/officeart/2005/8/layout/bProcess3"/>
    <dgm:cxn modelId="{553EBA9E-CA73-40EE-8FD1-7097F6877848}" type="presOf" srcId="{3A7807E3-FB02-4B0C-9429-7E7B9E740234}" destId="{F5457F37-D9F9-4964-ADE4-EEDE251EB1DA}" srcOrd="0" destOrd="0" presId="urn:microsoft.com/office/officeart/2005/8/layout/bProcess3"/>
    <dgm:cxn modelId="{8D0BFD48-2AB7-4B6F-82C0-9B772F775006}" type="presParOf" srcId="{4C02BD31-F818-4DB4-9310-00F74E9D1604}" destId="{0A3571B8-48A6-4A4C-9151-5DD654558AB8}" srcOrd="0" destOrd="0" presId="urn:microsoft.com/office/officeart/2005/8/layout/bProcess3"/>
    <dgm:cxn modelId="{F42F360E-17FC-4FA5-896D-47D327DCB63E}" type="presParOf" srcId="{4C02BD31-F818-4DB4-9310-00F74E9D1604}" destId="{A1C04851-31A0-4AB2-91B5-53D7DD9A58D9}" srcOrd="1" destOrd="0" presId="urn:microsoft.com/office/officeart/2005/8/layout/bProcess3"/>
    <dgm:cxn modelId="{FC67F965-A9C0-4A72-B61C-FBC95E030A04}" type="presParOf" srcId="{A1C04851-31A0-4AB2-91B5-53D7DD9A58D9}" destId="{7AAA38D4-A3A7-4F7E-973C-610915F39A22}" srcOrd="0" destOrd="0" presId="urn:microsoft.com/office/officeart/2005/8/layout/bProcess3"/>
    <dgm:cxn modelId="{0DBB72F3-6C27-469D-B5C7-AC5A08E6E809}" type="presParOf" srcId="{4C02BD31-F818-4DB4-9310-00F74E9D1604}" destId="{F18D1967-A07C-4A68-99B7-38707E481FAE}" srcOrd="2" destOrd="0" presId="urn:microsoft.com/office/officeart/2005/8/layout/bProcess3"/>
    <dgm:cxn modelId="{98501B7F-8603-4DB3-BC64-9149FEE67E10}" type="presParOf" srcId="{4C02BD31-F818-4DB4-9310-00F74E9D1604}" destId="{B3EA33FB-9BB5-457C-8AE3-7F0F66D71669}" srcOrd="3" destOrd="0" presId="urn:microsoft.com/office/officeart/2005/8/layout/bProcess3"/>
    <dgm:cxn modelId="{84533D1E-F034-4F65-A8B4-D325CE246A07}" type="presParOf" srcId="{B3EA33FB-9BB5-457C-8AE3-7F0F66D71669}" destId="{722D3E06-4E99-4723-A9C7-5D3C6EA1DDA2}" srcOrd="0" destOrd="0" presId="urn:microsoft.com/office/officeart/2005/8/layout/bProcess3"/>
    <dgm:cxn modelId="{CA56238B-5446-4529-99BC-E5A163FB9371}" type="presParOf" srcId="{4C02BD31-F818-4DB4-9310-00F74E9D1604}" destId="{4F0E5176-A36A-4B61-9FCF-E215438B320E}" srcOrd="4" destOrd="0" presId="urn:microsoft.com/office/officeart/2005/8/layout/bProcess3"/>
    <dgm:cxn modelId="{FDDF44DE-303E-4EA5-8812-94469C477FFB}" type="presParOf" srcId="{4C02BD31-F818-4DB4-9310-00F74E9D1604}" destId="{C9E19B3B-4E8B-4452-A5EA-67809240E4B6}" srcOrd="5" destOrd="0" presId="urn:microsoft.com/office/officeart/2005/8/layout/bProcess3"/>
    <dgm:cxn modelId="{2BEA4F9B-2C9F-4614-B633-A77201AA4F72}" type="presParOf" srcId="{C9E19B3B-4E8B-4452-A5EA-67809240E4B6}" destId="{93FE667D-4E39-41B0-9434-9E11AB8D99C8}" srcOrd="0" destOrd="0" presId="urn:microsoft.com/office/officeart/2005/8/layout/bProcess3"/>
    <dgm:cxn modelId="{1361409B-3DA7-4FC8-BFA9-F7F9CAAB94DB}" type="presParOf" srcId="{4C02BD31-F818-4DB4-9310-00F74E9D1604}" destId="{737FC889-1CAD-4D00-981A-2953C8336D3B}" srcOrd="6" destOrd="0" presId="urn:microsoft.com/office/officeart/2005/8/layout/bProcess3"/>
    <dgm:cxn modelId="{6D78D98B-D4FB-4BEC-9E0D-EEB2FF7337F0}" type="presParOf" srcId="{4C02BD31-F818-4DB4-9310-00F74E9D1604}" destId="{5F301996-8C5C-4349-972B-66A5F306D535}" srcOrd="7" destOrd="0" presId="urn:microsoft.com/office/officeart/2005/8/layout/bProcess3"/>
    <dgm:cxn modelId="{D72682F0-1831-4EE3-8197-68752BFC9483}" type="presParOf" srcId="{5F301996-8C5C-4349-972B-66A5F306D535}" destId="{D04F6851-E79C-43B9-A158-D3750AF1E03F}" srcOrd="0" destOrd="0" presId="urn:microsoft.com/office/officeart/2005/8/layout/bProcess3"/>
    <dgm:cxn modelId="{7C5D5D1A-EF24-4D47-9FD4-8794D4D1A6AA}" type="presParOf" srcId="{4C02BD31-F818-4DB4-9310-00F74E9D1604}" destId="{E1B3BDB8-106A-4CCD-900D-C98093BB347F}" srcOrd="8" destOrd="0" presId="urn:microsoft.com/office/officeart/2005/8/layout/bProcess3"/>
    <dgm:cxn modelId="{3560B7BA-B0EB-49D7-945F-A40125B89C65}" type="presParOf" srcId="{4C02BD31-F818-4DB4-9310-00F74E9D1604}" destId="{F5457F37-D9F9-4964-ADE4-EEDE251EB1DA}" srcOrd="9" destOrd="0" presId="urn:microsoft.com/office/officeart/2005/8/layout/bProcess3"/>
    <dgm:cxn modelId="{4AE596F8-012B-4EA9-8B37-0F6BC367D081}" type="presParOf" srcId="{F5457F37-D9F9-4964-ADE4-EEDE251EB1DA}" destId="{B661C08F-4A2D-4D0B-958D-79CDBDCCBCAB}" srcOrd="0" destOrd="0" presId="urn:microsoft.com/office/officeart/2005/8/layout/bProcess3"/>
    <dgm:cxn modelId="{16D2F519-50E0-45D8-B7C3-E1E3C850F304}"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23CA7990-216F-4986-BBE5-9776EB6D29B1}" type="presOf" srcId="{E2840F0B-0C52-4922-8A47-00F63F257D10}" destId="{0A3571B8-48A6-4A4C-9151-5DD654558AB8}" srcOrd="0" destOrd="0" presId="urn:microsoft.com/office/officeart/2005/8/layout/bProcess3"/>
    <dgm:cxn modelId="{6AAA1023-4E62-4069-8727-680785C5A16A}" type="presOf" srcId="{F8E2F5A5-CFB2-47C5-9B0F-FBBEA6659286}" destId="{8C5C59C8-23AB-4350-851C-CA70FA1DE99E}" srcOrd="0" destOrd="0" presId="urn:microsoft.com/office/officeart/2005/8/layout/bProcess3"/>
    <dgm:cxn modelId="{00116389-269E-4175-B45E-60843BE5D5CE}" type="presOf" srcId="{F38FCAD5-3119-4C9E-906E-1FCD1A08A055}" destId="{A1C04851-31A0-4AB2-91B5-53D7DD9A58D9}" srcOrd="0" destOrd="0" presId="urn:microsoft.com/office/officeart/2005/8/layout/bProcess3"/>
    <dgm:cxn modelId="{EA21E869-2E5A-457C-A4C1-408837937503}" type="presOf" srcId="{BB06BA4A-C62A-44DA-9715-FB6F8A821954}" destId="{4F0E5176-A36A-4B61-9FCF-E215438B320E}" srcOrd="0"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1F90C754-D265-4365-82A6-0D7070D12665}" type="presOf" srcId="{B0D9C86A-B84A-4178-9983-F8D83C2A21C8}" destId="{4C02BD31-F818-4DB4-9310-00F74E9D1604}" srcOrd="0" destOrd="0" presId="urn:microsoft.com/office/officeart/2005/8/layout/bProcess3"/>
    <dgm:cxn modelId="{7097FCD0-0C1F-4309-9FC1-1F1C74EE2E67}" srcId="{B0D9C86A-B84A-4178-9983-F8D83C2A21C8}" destId="{BB06BA4A-C62A-44DA-9715-FB6F8A821954}" srcOrd="2" destOrd="0" parTransId="{4944E352-4718-4A0A-931B-0440774AA3FB}" sibTransId="{15539B75-7948-4370-A4C7-6A8CC5E620A5}"/>
    <dgm:cxn modelId="{1CDCF368-959E-4EBF-A195-3E2DBEC16387}" srcId="{B0D9C86A-B84A-4178-9983-F8D83C2A21C8}" destId="{F8E2F5A5-CFB2-47C5-9B0F-FBBEA6659286}" srcOrd="5" destOrd="0" parTransId="{761FDC26-81DB-4377-8654-958BC49382EF}" sibTransId="{C28B4D62-F1E8-4B50-92A8-82EB7EE24EAB}"/>
    <dgm:cxn modelId="{67AED93F-848A-488F-BDD5-C5208F30E674}" type="presOf" srcId="{3A7807E3-FB02-4B0C-9429-7E7B9E740234}" destId="{B661C08F-4A2D-4D0B-958D-79CDBDCCBCAB}" srcOrd="1" destOrd="0" presId="urn:microsoft.com/office/officeart/2005/8/layout/bProcess3"/>
    <dgm:cxn modelId="{D1173CAB-08C4-47BC-ABD7-737CA585821B}" srcId="{B0D9C86A-B84A-4178-9983-F8D83C2A21C8}" destId="{5B7DACBE-5EF1-481D-94FE-10708EA46501}" srcOrd="3" destOrd="0" parTransId="{3DDE0E21-BE4B-42C5-99CF-022986C89157}" sibTransId="{FC630CDB-3B10-4494-9CF9-87AEE30967E2}"/>
    <dgm:cxn modelId="{EBF43D92-3183-4205-B1DD-25B90B7CEB83}" type="presOf" srcId="{15539B75-7948-4370-A4C7-6A8CC5E620A5}" destId="{C9E19B3B-4E8B-4452-A5EA-67809240E4B6}" srcOrd="0" destOrd="0" presId="urn:microsoft.com/office/officeart/2005/8/layout/bProcess3"/>
    <dgm:cxn modelId="{3ECE8F44-CF07-41EC-936D-CC951D7AE155}" type="presOf" srcId="{142AE736-8D0E-4ADC-8CF9-E581FF1EBDD1}" destId="{F18D1967-A07C-4A68-99B7-38707E481FAE}" srcOrd="0" destOrd="0" presId="urn:microsoft.com/office/officeart/2005/8/layout/bProcess3"/>
    <dgm:cxn modelId="{05537489-8F94-45CE-86FF-9E2E2C7E1F68}" type="presOf" srcId="{A7C32715-1FDC-43B4-AC56-051F5F7B77BE}" destId="{B3EA33FB-9BB5-457C-8AE3-7F0F66D71669}" srcOrd="0" destOrd="0" presId="urn:microsoft.com/office/officeart/2005/8/layout/bProcess3"/>
    <dgm:cxn modelId="{3587F715-6E54-4714-B025-1997E3C4E822}" type="presOf" srcId="{FC630CDB-3B10-4494-9CF9-87AEE30967E2}" destId="{5F301996-8C5C-4349-972B-66A5F306D535}" srcOrd="0" destOrd="0" presId="urn:microsoft.com/office/officeart/2005/8/layout/bProcess3"/>
    <dgm:cxn modelId="{2BCC6594-2867-4ED4-BB5B-26819F12A26F}" type="presOf" srcId="{15539B75-7948-4370-A4C7-6A8CC5E620A5}" destId="{93FE667D-4E39-41B0-9434-9E11AB8D99C8}" srcOrd="1"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37478317-465D-40CA-9011-1B3E7ACF6AA6}" type="presOf" srcId="{F38FCAD5-3119-4C9E-906E-1FCD1A08A055}" destId="{7AAA38D4-A3A7-4F7E-973C-610915F39A22}" srcOrd="1" destOrd="0" presId="urn:microsoft.com/office/officeart/2005/8/layout/bProcess3"/>
    <dgm:cxn modelId="{74E265DA-D82D-4E54-B055-562AA298376D}" type="presOf" srcId="{3A7807E3-FB02-4B0C-9429-7E7B9E740234}" destId="{F5457F37-D9F9-4964-ADE4-EEDE251EB1DA}" srcOrd="0" destOrd="0" presId="urn:microsoft.com/office/officeart/2005/8/layout/bProcess3"/>
    <dgm:cxn modelId="{1F4F4FA9-1D15-4EBD-882F-13923A23E863}" srcId="{B0D9C86A-B84A-4178-9983-F8D83C2A21C8}" destId="{142AE736-8D0E-4ADC-8CF9-E581FF1EBDD1}" srcOrd="1" destOrd="0" parTransId="{0468D845-DDBE-48CC-9C84-C458A2CD335E}" sibTransId="{A7C32715-1FDC-43B4-AC56-051F5F7B77BE}"/>
    <dgm:cxn modelId="{E001553B-6F2E-45F1-ABD2-81A7A65EA7AA}" type="presOf" srcId="{5B7DACBE-5EF1-481D-94FE-10708EA46501}" destId="{737FC889-1CAD-4D00-981A-2953C8336D3B}" srcOrd="0" destOrd="0" presId="urn:microsoft.com/office/officeart/2005/8/layout/bProcess3"/>
    <dgm:cxn modelId="{B7B27AAD-DDDA-412F-A469-1BA55EC57AAD}" type="presOf" srcId="{AEA09F85-23B1-4524-A60A-828EA66B78AD}" destId="{E1B3BDB8-106A-4CCD-900D-C98093BB347F}" srcOrd="0" destOrd="0" presId="urn:microsoft.com/office/officeart/2005/8/layout/bProcess3"/>
    <dgm:cxn modelId="{5A00722A-55BD-4485-8C35-18CEB6900BD7}" type="presOf" srcId="{FC630CDB-3B10-4494-9CF9-87AEE30967E2}" destId="{D04F6851-E79C-43B9-A158-D3750AF1E03F}" srcOrd="1" destOrd="0" presId="urn:microsoft.com/office/officeart/2005/8/layout/bProcess3"/>
    <dgm:cxn modelId="{5FAB7533-8F53-415B-AC85-1F00276C0E42}" type="presOf" srcId="{A7C32715-1FDC-43B4-AC56-051F5F7B77BE}" destId="{722D3E06-4E99-4723-A9C7-5D3C6EA1DDA2}" srcOrd="1" destOrd="0" presId="urn:microsoft.com/office/officeart/2005/8/layout/bProcess3"/>
    <dgm:cxn modelId="{B41E9C1D-5F1F-4642-97F2-99A81ED6094F}" type="presParOf" srcId="{4C02BD31-F818-4DB4-9310-00F74E9D1604}" destId="{0A3571B8-48A6-4A4C-9151-5DD654558AB8}" srcOrd="0" destOrd="0" presId="urn:microsoft.com/office/officeart/2005/8/layout/bProcess3"/>
    <dgm:cxn modelId="{BAD5B5A0-5E79-4105-B863-92395B76FC7F}" type="presParOf" srcId="{4C02BD31-F818-4DB4-9310-00F74E9D1604}" destId="{A1C04851-31A0-4AB2-91B5-53D7DD9A58D9}" srcOrd="1" destOrd="0" presId="urn:microsoft.com/office/officeart/2005/8/layout/bProcess3"/>
    <dgm:cxn modelId="{6887E534-2037-4A27-AB9F-F03610233300}" type="presParOf" srcId="{A1C04851-31A0-4AB2-91B5-53D7DD9A58D9}" destId="{7AAA38D4-A3A7-4F7E-973C-610915F39A22}" srcOrd="0" destOrd="0" presId="urn:microsoft.com/office/officeart/2005/8/layout/bProcess3"/>
    <dgm:cxn modelId="{9FEF455B-2F0C-40E4-8272-DC60EDA1AFFA}" type="presParOf" srcId="{4C02BD31-F818-4DB4-9310-00F74E9D1604}" destId="{F18D1967-A07C-4A68-99B7-38707E481FAE}" srcOrd="2" destOrd="0" presId="urn:microsoft.com/office/officeart/2005/8/layout/bProcess3"/>
    <dgm:cxn modelId="{BB9983EA-7FF7-44C8-BE3F-D07623044195}" type="presParOf" srcId="{4C02BD31-F818-4DB4-9310-00F74E9D1604}" destId="{B3EA33FB-9BB5-457C-8AE3-7F0F66D71669}" srcOrd="3" destOrd="0" presId="urn:microsoft.com/office/officeart/2005/8/layout/bProcess3"/>
    <dgm:cxn modelId="{23A96F14-1FCE-4E52-ACCA-853420E51DE2}" type="presParOf" srcId="{B3EA33FB-9BB5-457C-8AE3-7F0F66D71669}" destId="{722D3E06-4E99-4723-A9C7-5D3C6EA1DDA2}" srcOrd="0" destOrd="0" presId="urn:microsoft.com/office/officeart/2005/8/layout/bProcess3"/>
    <dgm:cxn modelId="{0F0C5EDA-D864-4AB4-BCFE-2588AAF6B08F}" type="presParOf" srcId="{4C02BD31-F818-4DB4-9310-00F74E9D1604}" destId="{4F0E5176-A36A-4B61-9FCF-E215438B320E}" srcOrd="4" destOrd="0" presId="urn:microsoft.com/office/officeart/2005/8/layout/bProcess3"/>
    <dgm:cxn modelId="{B7AF6150-015F-44F1-AD71-56EA3AEEDD8D}" type="presParOf" srcId="{4C02BD31-F818-4DB4-9310-00F74E9D1604}" destId="{C9E19B3B-4E8B-4452-A5EA-67809240E4B6}" srcOrd="5" destOrd="0" presId="urn:microsoft.com/office/officeart/2005/8/layout/bProcess3"/>
    <dgm:cxn modelId="{5192AB93-D4BB-4854-9CF9-370B0F29E23A}" type="presParOf" srcId="{C9E19B3B-4E8B-4452-A5EA-67809240E4B6}" destId="{93FE667D-4E39-41B0-9434-9E11AB8D99C8}" srcOrd="0" destOrd="0" presId="urn:microsoft.com/office/officeart/2005/8/layout/bProcess3"/>
    <dgm:cxn modelId="{2FE0A01B-5852-4422-AAD4-780D94E3526C}" type="presParOf" srcId="{4C02BD31-F818-4DB4-9310-00F74E9D1604}" destId="{737FC889-1CAD-4D00-981A-2953C8336D3B}" srcOrd="6" destOrd="0" presId="urn:microsoft.com/office/officeart/2005/8/layout/bProcess3"/>
    <dgm:cxn modelId="{6F93B564-B491-40F3-BD83-BECA83D696A8}" type="presParOf" srcId="{4C02BD31-F818-4DB4-9310-00F74E9D1604}" destId="{5F301996-8C5C-4349-972B-66A5F306D535}" srcOrd="7" destOrd="0" presId="urn:microsoft.com/office/officeart/2005/8/layout/bProcess3"/>
    <dgm:cxn modelId="{F5BF5619-EE34-452E-B8ED-42EA7F5642DE}" type="presParOf" srcId="{5F301996-8C5C-4349-972B-66A5F306D535}" destId="{D04F6851-E79C-43B9-A158-D3750AF1E03F}" srcOrd="0" destOrd="0" presId="urn:microsoft.com/office/officeart/2005/8/layout/bProcess3"/>
    <dgm:cxn modelId="{63E55D42-86FA-4528-9354-813CE8577498}" type="presParOf" srcId="{4C02BD31-F818-4DB4-9310-00F74E9D1604}" destId="{E1B3BDB8-106A-4CCD-900D-C98093BB347F}" srcOrd="8" destOrd="0" presId="urn:microsoft.com/office/officeart/2005/8/layout/bProcess3"/>
    <dgm:cxn modelId="{86FFCBFD-BE63-4A66-B637-A6A8FA0366E6}" type="presParOf" srcId="{4C02BD31-F818-4DB4-9310-00F74E9D1604}" destId="{F5457F37-D9F9-4964-ADE4-EEDE251EB1DA}" srcOrd="9" destOrd="0" presId="urn:microsoft.com/office/officeart/2005/8/layout/bProcess3"/>
    <dgm:cxn modelId="{DB9C127C-1336-4ED7-98FB-786D35698513}" type="presParOf" srcId="{F5457F37-D9F9-4964-ADE4-EEDE251EB1DA}" destId="{B661C08F-4A2D-4D0B-958D-79CDBDCCBCAB}" srcOrd="0" destOrd="0" presId="urn:microsoft.com/office/officeart/2005/8/layout/bProcess3"/>
    <dgm:cxn modelId="{F979435A-A6B5-4410-86D0-DF532B30E90A}"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8FB28FFA-F933-4AC1-BA56-656BA6FAC089}" type="presOf" srcId="{3A7807E3-FB02-4B0C-9429-7E7B9E740234}" destId="{B661C08F-4A2D-4D0B-958D-79CDBDCCBCAB}" srcOrd="1" destOrd="0" presId="urn:microsoft.com/office/officeart/2005/8/layout/bProcess3"/>
    <dgm:cxn modelId="{61E0DC43-567F-4AC5-A134-807D8BEBA02A}" type="presOf" srcId="{5B7DACBE-5EF1-481D-94FE-10708EA46501}" destId="{737FC889-1CAD-4D00-981A-2953C8336D3B}" srcOrd="0" destOrd="0" presId="urn:microsoft.com/office/officeart/2005/8/layout/bProcess3"/>
    <dgm:cxn modelId="{BE86310F-FB86-474D-AE48-C2D6DCA7D4AE}" type="presOf" srcId="{BB06BA4A-C62A-44DA-9715-FB6F8A821954}" destId="{4F0E5176-A36A-4B61-9FCF-E215438B320E}" srcOrd="0"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7097FCD0-0C1F-4309-9FC1-1F1C74EE2E67}" srcId="{B0D9C86A-B84A-4178-9983-F8D83C2A21C8}" destId="{BB06BA4A-C62A-44DA-9715-FB6F8A821954}" srcOrd="2" destOrd="0" parTransId="{4944E352-4718-4A0A-931B-0440774AA3FB}" sibTransId="{15539B75-7948-4370-A4C7-6A8CC5E620A5}"/>
    <dgm:cxn modelId="{ED992EBA-6719-49B5-A085-8FB12B381713}" type="presOf" srcId="{142AE736-8D0E-4ADC-8CF9-E581FF1EBDD1}" destId="{F18D1967-A07C-4A68-99B7-38707E481FAE}" srcOrd="0" destOrd="0" presId="urn:microsoft.com/office/officeart/2005/8/layout/bProcess3"/>
    <dgm:cxn modelId="{1CDCF368-959E-4EBF-A195-3E2DBEC16387}" srcId="{B0D9C86A-B84A-4178-9983-F8D83C2A21C8}" destId="{F8E2F5A5-CFB2-47C5-9B0F-FBBEA6659286}" srcOrd="5" destOrd="0" parTransId="{761FDC26-81DB-4377-8654-958BC49382EF}" sibTransId="{C28B4D62-F1E8-4B50-92A8-82EB7EE24EAB}"/>
    <dgm:cxn modelId="{5CF63C69-55FD-48C6-BA84-8847427FDAC8}" type="presOf" srcId="{FC630CDB-3B10-4494-9CF9-87AEE30967E2}" destId="{D04F6851-E79C-43B9-A158-D3750AF1E03F}" srcOrd="1" destOrd="0" presId="urn:microsoft.com/office/officeart/2005/8/layout/bProcess3"/>
    <dgm:cxn modelId="{D1173CAB-08C4-47BC-ABD7-737CA585821B}" srcId="{B0D9C86A-B84A-4178-9983-F8D83C2A21C8}" destId="{5B7DACBE-5EF1-481D-94FE-10708EA46501}" srcOrd="3" destOrd="0" parTransId="{3DDE0E21-BE4B-42C5-99CF-022986C89157}" sibTransId="{FC630CDB-3B10-4494-9CF9-87AEE30967E2}"/>
    <dgm:cxn modelId="{430EE360-FDFB-42ED-81CE-D84E17DB499B}" type="presOf" srcId="{E2840F0B-0C52-4922-8A47-00F63F257D10}" destId="{0A3571B8-48A6-4A4C-9151-5DD654558AB8}" srcOrd="0" destOrd="0" presId="urn:microsoft.com/office/officeart/2005/8/layout/bProcess3"/>
    <dgm:cxn modelId="{B68FD37C-245F-40BB-84B4-C8B464B4B131}" type="presOf" srcId="{B0D9C86A-B84A-4178-9983-F8D83C2A21C8}" destId="{4C02BD31-F818-4DB4-9310-00F74E9D1604}" srcOrd="0" destOrd="0" presId="urn:microsoft.com/office/officeart/2005/8/layout/bProcess3"/>
    <dgm:cxn modelId="{674C94ED-D162-47D3-9E8B-2C4368F78C76}" type="presOf" srcId="{AEA09F85-23B1-4524-A60A-828EA66B78AD}" destId="{E1B3BDB8-106A-4CCD-900D-C98093BB347F}" srcOrd="0" destOrd="0" presId="urn:microsoft.com/office/officeart/2005/8/layout/bProcess3"/>
    <dgm:cxn modelId="{718A2BFB-2DD4-4CBE-8F62-2E3C966C9627}" type="presOf" srcId="{15539B75-7948-4370-A4C7-6A8CC5E620A5}" destId="{C9E19B3B-4E8B-4452-A5EA-67809240E4B6}" srcOrd="0" destOrd="0" presId="urn:microsoft.com/office/officeart/2005/8/layout/bProcess3"/>
    <dgm:cxn modelId="{E1A9C47F-C1C8-4959-9D13-C741B31180D0}" type="presOf" srcId="{F38FCAD5-3119-4C9E-906E-1FCD1A08A055}" destId="{A1C04851-31A0-4AB2-91B5-53D7DD9A58D9}" srcOrd="0" destOrd="0" presId="urn:microsoft.com/office/officeart/2005/8/layout/bProcess3"/>
    <dgm:cxn modelId="{D1EA2BA6-745B-4272-A3B2-2F52F3392379}" type="presOf" srcId="{F38FCAD5-3119-4C9E-906E-1FCD1A08A055}" destId="{7AAA38D4-A3A7-4F7E-973C-610915F39A22}" srcOrd="1" destOrd="0" presId="urn:microsoft.com/office/officeart/2005/8/layout/bProcess3"/>
    <dgm:cxn modelId="{23E2A859-B6BB-43DF-9766-8273CE2B6842}" type="presOf" srcId="{FC630CDB-3B10-4494-9CF9-87AEE30967E2}" destId="{5F301996-8C5C-4349-972B-66A5F306D535}" srcOrd="0"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1F4F4FA9-1D15-4EBD-882F-13923A23E863}" srcId="{B0D9C86A-B84A-4178-9983-F8D83C2A21C8}" destId="{142AE736-8D0E-4ADC-8CF9-E581FF1EBDD1}" srcOrd="1" destOrd="0" parTransId="{0468D845-DDBE-48CC-9C84-C458A2CD335E}" sibTransId="{A7C32715-1FDC-43B4-AC56-051F5F7B77BE}"/>
    <dgm:cxn modelId="{E96EACAA-51D9-451B-9BF3-324ACF183D1C}" type="presOf" srcId="{A7C32715-1FDC-43B4-AC56-051F5F7B77BE}" destId="{B3EA33FB-9BB5-457C-8AE3-7F0F66D71669}" srcOrd="0" destOrd="0" presId="urn:microsoft.com/office/officeart/2005/8/layout/bProcess3"/>
    <dgm:cxn modelId="{2F17ABBE-DD3F-434C-BB95-ABF94B588B4F}" type="presOf" srcId="{15539B75-7948-4370-A4C7-6A8CC5E620A5}" destId="{93FE667D-4E39-41B0-9434-9E11AB8D99C8}" srcOrd="1" destOrd="0" presId="urn:microsoft.com/office/officeart/2005/8/layout/bProcess3"/>
    <dgm:cxn modelId="{6E2DFA4D-CF2F-4FE3-845E-EC78918652FE}" type="presOf" srcId="{A7C32715-1FDC-43B4-AC56-051F5F7B77BE}" destId="{722D3E06-4E99-4723-A9C7-5D3C6EA1DDA2}" srcOrd="1" destOrd="0" presId="urn:microsoft.com/office/officeart/2005/8/layout/bProcess3"/>
    <dgm:cxn modelId="{4D06A48D-ED95-45E5-B810-149CBCF43646}" type="presOf" srcId="{3A7807E3-FB02-4B0C-9429-7E7B9E740234}" destId="{F5457F37-D9F9-4964-ADE4-EEDE251EB1DA}" srcOrd="0" destOrd="0" presId="urn:microsoft.com/office/officeart/2005/8/layout/bProcess3"/>
    <dgm:cxn modelId="{CE28108F-6A37-404D-B2FB-A99840956FE6}" type="presOf" srcId="{F8E2F5A5-CFB2-47C5-9B0F-FBBEA6659286}" destId="{8C5C59C8-23AB-4350-851C-CA70FA1DE99E}" srcOrd="0" destOrd="0" presId="urn:microsoft.com/office/officeart/2005/8/layout/bProcess3"/>
    <dgm:cxn modelId="{88568E9D-3B6F-4307-ACC4-1E31CE73DC37}" type="presParOf" srcId="{4C02BD31-F818-4DB4-9310-00F74E9D1604}" destId="{0A3571B8-48A6-4A4C-9151-5DD654558AB8}" srcOrd="0" destOrd="0" presId="urn:microsoft.com/office/officeart/2005/8/layout/bProcess3"/>
    <dgm:cxn modelId="{D93AD6FD-BB42-42E4-A34C-FCAA7A980B3E}" type="presParOf" srcId="{4C02BD31-F818-4DB4-9310-00F74E9D1604}" destId="{A1C04851-31A0-4AB2-91B5-53D7DD9A58D9}" srcOrd="1" destOrd="0" presId="urn:microsoft.com/office/officeart/2005/8/layout/bProcess3"/>
    <dgm:cxn modelId="{8A4E9409-D614-48FD-9579-BB19FA8BCF4D}" type="presParOf" srcId="{A1C04851-31A0-4AB2-91B5-53D7DD9A58D9}" destId="{7AAA38D4-A3A7-4F7E-973C-610915F39A22}" srcOrd="0" destOrd="0" presId="urn:microsoft.com/office/officeart/2005/8/layout/bProcess3"/>
    <dgm:cxn modelId="{F6099C0F-1180-4BF2-8E32-618D6398B069}" type="presParOf" srcId="{4C02BD31-F818-4DB4-9310-00F74E9D1604}" destId="{F18D1967-A07C-4A68-99B7-38707E481FAE}" srcOrd="2" destOrd="0" presId="urn:microsoft.com/office/officeart/2005/8/layout/bProcess3"/>
    <dgm:cxn modelId="{0B748FB7-BC5E-40F5-85BF-8B78B15E2ADD}" type="presParOf" srcId="{4C02BD31-F818-4DB4-9310-00F74E9D1604}" destId="{B3EA33FB-9BB5-457C-8AE3-7F0F66D71669}" srcOrd="3" destOrd="0" presId="urn:microsoft.com/office/officeart/2005/8/layout/bProcess3"/>
    <dgm:cxn modelId="{B93F0946-DA70-454C-8A30-2D904C1BA089}" type="presParOf" srcId="{B3EA33FB-9BB5-457C-8AE3-7F0F66D71669}" destId="{722D3E06-4E99-4723-A9C7-5D3C6EA1DDA2}" srcOrd="0" destOrd="0" presId="urn:microsoft.com/office/officeart/2005/8/layout/bProcess3"/>
    <dgm:cxn modelId="{5F447E8A-6BB1-4B15-8BC0-1C040AB5A22D}" type="presParOf" srcId="{4C02BD31-F818-4DB4-9310-00F74E9D1604}" destId="{4F0E5176-A36A-4B61-9FCF-E215438B320E}" srcOrd="4" destOrd="0" presId="urn:microsoft.com/office/officeart/2005/8/layout/bProcess3"/>
    <dgm:cxn modelId="{2796E1A3-7480-4939-A95B-50602FCE06DB}" type="presParOf" srcId="{4C02BD31-F818-4DB4-9310-00F74E9D1604}" destId="{C9E19B3B-4E8B-4452-A5EA-67809240E4B6}" srcOrd="5" destOrd="0" presId="urn:microsoft.com/office/officeart/2005/8/layout/bProcess3"/>
    <dgm:cxn modelId="{4C4B0EA2-CA73-4E86-8790-432772F91D98}" type="presParOf" srcId="{C9E19B3B-4E8B-4452-A5EA-67809240E4B6}" destId="{93FE667D-4E39-41B0-9434-9E11AB8D99C8}" srcOrd="0" destOrd="0" presId="urn:microsoft.com/office/officeart/2005/8/layout/bProcess3"/>
    <dgm:cxn modelId="{EB0CCF1A-5234-41AE-A300-F1D406B61D51}" type="presParOf" srcId="{4C02BD31-F818-4DB4-9310-00F74E9D1604}" destId="{737FC889-1CAD-4D00-981A-2953C8336D3B}" srcOrd="6" destOrd="0" presId="urn:microsoft.com/office/officeart/2005/8/layout/bProcess3"/>
    <dgm:cxn modelId="{E170CD6A-CF72-4831-B0C9-47D679890424}" type="presParOf" srcId="{4C02BD31-F818-4DB4-9310-00F74E9D1604}" destId="{5F301996-8C5C-4349-972B-66A5F306D535}" srcOrd="7" destOrd="0" presId="urn:microsoft.com/office/officeart/2005/8/layout/bProcess3"/>
    <dgm:cxn modelId="{841B7555-878B-4390-A2AE-710E599934B7}" type="presParOf" srcId="{5F301996-8C5C-4349-972B-66A5F306D535}" destId="{D04F6851-E79C-43B9-A158-D3750AF1E03F}" srcOrd="0" destOrd="0" presId="urn:microsoft.com/office/officeart/2005/8/layout/bProcess3"/>
    <dgm:cxn modelId="{D749F71F-B8A2-427C-8606-42977E5813FE}" type="presParOf" srcId="{4C02BD31-F818-4DB4-9310-00F74E9D1604}" destId="{E1B3BDB8-106A-4CCD-900D-C98093BB347F}" srcOrd="8" destOrd="0" presId="urn:microsoft.com/office/officeart/2005/8/layout/bProcess3"/>
    <dgm:cxn modelId="{4F7EF553-1460-4D4F-B4C9-CBCA99258B1F}" type="presParOf" srcId="{4C02BD31-F818-4DB4-9310-00F74E9D1604}" destId="{F5457F37-D9F9-4964-ADE4-EEDE251EB1DA}" srcOrd="9" destOrd="0" presId="urn:microsoft.com/office/officeart/2005/8/layout/bProcess3"/>
    <dgm:cxn modelId="{0E96CBB2-95BE-435E-A73E-5D2073150163}" type="presParOf" srcId="{F5457F37-D9F9-4964-ADE4-EEDE251EB1DA}" destId="{B661C08F-4A2D-4D0B-958D-79CDBDCCBCAB}" srcOrd="0" destOrd="0" presId="urn:microsoft.com/office/officeart/2005/8/layout/bProcess3"/>
    <dgm:cxn modelId="{47332441-51D9-4B6E-8B93-C6ED42EFBFE2}"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65FB8215-DEB8-4675-A05D-92AF52A49B9E}" type="presOf" srcId="{A7C32715-1FDC-43B4-AC56-051F5F7B77BE}" destId="{722D3E06-4E99-4723-A9C7-5D3C6EA1DDA2}" srcOrd="1" destOrd="0" presId="urn:microsoft.com/office/officeart/2005/8/layout/bProcess3"/>
    <dgm:cxn modelId="{6D8E838B-43B8-4BE6-8615-6D8CF9686BCE}" type="presOf" srcId="{BB06BA4A-C62A-44DA-9715-FB6F8A821954}" destId="{4F0E5176-A36A-4B61-9FCF-E215438B320E}" srcOrd="0" destOrd="0" presId="urn:microsoft.com/office/officeart/2005/8/layout/bProcess3"/>
    <dgm:cxn modelId="{AC45FA3A-1A47-47EC-93B7-D6B4B9D31C4B}" type="presOf" srcId="{15539B75-7948-4370-A4C7-6A8CC5E620A5}" destId="{C9E19B3B-4E8B-4452-A5EA-67809240E4B6}" srcOrd="0" destOrd="0" presId="urn:microsoft.com/office/officeart/2005/8/layout/bProcess3"/>
    <dgm:cxn modelId="{D394C7FE-7769-4D24-A61E-DE22688E7168}" type="presOf" srcId="{3A7807E3-FB02-4B0C-9429-7E7B9E740234}" destId="{B661C08F-4A2D-4D0B-958D-79CDBDCCBCAB}" srcOrd="1"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7097FCD0-0C1F-4309-9FC1-1F1C74EE2E67}" srcId="{B0D9C86A-B84A-4178-9983-F8D83C2A21C8}" destId="{BB06BA4A-C62A-44DA-9715-FB6F8A821954}" srcOrd="2" destOrd="0" parTransId="{4944E352-4718-4A0A-931B-0440774AA3FB}" sibTransId="{15539B75-7948-4370-A4C7-6A8CC5E620A5}"/>
    <dgm:cxn modelId="{CB1C0F08-7E6D-4428-B80D-364ED2A07503}" type="presOf" srcId="{B0D9C86A-B84A-4178-9983-F8D83C2A21C8}" destId="{4C02BD31-F818-4DB4-9310-00F74E9D1604}" srcOrd="0" destOrd="0" presId="urn:microsoft.com/office/officeart/2005/8/layout/bProcess3"/>
    <dgm:cxn modelId="{C5038C36-2F4D-48CE-916B-60385AB0FF88}" type="presOf" srcId="{AEA09F85-23B1-4524-A60A-828EA66B78AD}" destId="{E1B3BDB8-106A-4CCD-900D-C98093BB347F}" srcOrd="0" destOrd="0" presId="urn:microsoft.com/office/officeart/2005/8/layout/bProcess3"/>
    <dgm:cxn modelId="{1CDCF368-959E-4EBF-A195-3E2DBEC16387}" srcId="{B0D9C86A-B84A-4178-9983-F8D83C2A21C8}" destId="{F8E2F5A5-CFB2-47C5-9B0F-FBBEA6659286}" srcOrd="5" destOrd="0" parTransId="{761FDC26-81DB-4377-8654-958BC49382EF}" sibTransId="{C28B4D62-F1E8-4B50-92A8-82EB7EE24EAB}"/>
    <dgm:cxn modelId="{D1173CAB-08C4-47BC-ABD7-737CA585821B}" srcId="{B0D9C86A-B84A-4178-9983-F8D83C2A21C8}" destId="{5B7DACBE-5EF1-481D-94FE-10708EA46501}" srcOrd="3" destOrd="0" parTransId="{3DDE0E21-BE4B-42C5-99CF-022986C89157}" sibTransId="{FC630CDB-3B10-4494-9CF9-87AEE30967E2}"/>
    <dgm:cxn modelId="{DC445EBE-AD3C-40B9-8810-5E5688FD33D7}" type="presOf" srcId="{F38FCAD5-3119-4C9E-906E-1FCD1A08A055}" destId="{A1C04851-31A0-4AB2-91B5-53D7DD9A58D9}" srcOrd="0" destOrd="0" presId="urn:microsoft.com/office/officeart/2005/8/layout/bProcess3"/>
    <dgm:cxn modelId="{3F024790-F38B-4091-B451-F8E2341A1015}" type="presOf" srcId="{FC630CDB-3B10-4494-9CF9-87AEE30967E2}" destId="{5F301996-8C5C-4349-972B-66A5F306D535}" srcOrd="0" destOrd="0" presId="urn:microsoft.com/office/officeart/2005/8/layout/bProcess3"/>
    <dgm:cxn modelId="{5B60021B-FC2F-4DD8-AEE9-97085AC14981}" type="presOf" srcId="{15539B75-7948-4370-A4C7-6A8CC5E620A5}" destId="{93FE667D-4E39-41B0-9434-9E11AB8D99C8}" srcOrd="1" destOrd="0" presId="urn:microsoft.com/office/officeart/2005/8/layout/bProcess3"/>
    <dgm:cxn modelId="{BD3D0461-E4BC-42B1-BD74-F3FFA26F21D8}" type="presOf" srcId="{FC630CDB-3B10-4494-9CF9-87AEE30967E2}" destId="{D04F6851-E79C-43B9-A158-D3750AF1E03F}" srcOrd="1" destOrd="0" presId="urn:microsoft.com/office/officeart/2005/8/layout/bProcess3"/>
    <dgm:cxn modelId="{E95FF81F-2CCF-4B45-86C6-55021FC010F0}" type="presOf" srcId="{142AE736-8D0E-4ADC-8CF9-E581FF1EBDD1}" destId="{F18D1967-A07C-4A68-99B7-38707E481FAE}" srcOrd="0"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304EA282-36D7-4A27-89B0-EFC38000E1FD}" type="presOf" srcId="{F8E2F5A5-CFB2-47C5-9B0F-FBBEA6659286}" destId="{8C5C59C8-23AB-4350-851C-CA70FA1DE99E}" srcOrd="0" destOrd="0" presId="urn:microsoft.com/office/officeart/2005/8/layout/bProcess3"/>
    <dgm:cxn modelId="{C45059D7-DC3D-4CE0-A9EC-E0ADDCDEA734}" type="presOf" srcId="{E2840F0B-0C52-4922-8A47-00F63F257D10}" destId="{0A3571B8-48A6-4A4C-9151-5DD654558AB8}" srcOrd="0" destOrd="0" presId="urn:microsoft.com/office/officeart/2005/8/layout/bProcess3"/>
    <dgm:cxn modelId="{9D16EBA9-D072-4404-80C0-5AEE76733C47}" type="presOf" srcId="{5B7DACBE-5EF1-481D-94FE-10708EA46501}" destId="{737FC889-1CAD-4D00-981A-2953C8336D3B}" srcOrd="0" destOrd="0" presId="urn:microsoft.com/office/officeart/2005/8/layout/bProcess3"/>
    <dgm:cxn modelId="{1F4F4FA9-1D15-4EBD-882F-13923A23E863}" srcId="{B0D9C86A-B84A-4178-9983-F8D83C2A21C8}" destId="{142AE736-8D0E-4ADC-8CF9-E581FF1EBDD1}" srcOrd="1" destOrd="0" parTransId="{0468D845-DDBE-48CC-9C84-C458A2CD335E}" sibTransId="{A7C32715-1FDC-43B4-AC56-051F5F7B77BE}"/>
    <dgm:cxn modelId="{BA8D2F43-7A60-454B-97CA-A34242F6CCF3}" type="presOf" srcId="{F38FCAD5-3119-4C9E-906E-1FCD1A08A055}" destId="{7AAA38D4-A3A7-4F7E-973C-610915F39A22}" srcOrd="1" destOrd="0" presId="urn:microsoft.com/office/officeart/2005/8/layout/bProcess3"/>
    <dgm:cxn modelId="{7A3D4A68-59C4-47CC-B552-DF6D8FB7374C}" type="presOf" srcId="{3A7807E3-FB02-4B0C-9429-7E7B9E740234}" destId="{F5457F37-D9F9-4964-ADE4-EEDE251EB1DA}" srcOrd="0" destOrd="0" presId="urn:microsoft.com/office/officeart/2005/8/layout/bProcess3"/>
    <dgm:cxn modelId="{2B94BCD5-FDC4-4EBA-8FDA-F1129E8282EF}" type="presOf" srcId="{A7C32715-1FDC-43B4-AC56-051F5F7B77BE}" destId="{B3EA33FB-9BB5-457C-8AE3-7F0F66D71669}" srcOrd="0" destOrd="0" presId="urn:microsoft.com/office/officeart/2005/8/layout/bProcess3"/>
    <dgm:cxn modelId="{D3D197BD-9645-4E27-B9F1-ACAD9B0A5314}" type="presParOf" srcId="{4C02BD31-F818-4DB4-9310-00F74E9D1604}" destId="{0A3571B8-48A6-4A4C-9151-5DD654558AB8}" srcOrd="0" destOrd="0" presId="urn:microsoft.com/office/officeart/2005/8/layout/bProcess3"/>
    <dgm:cxn modelId="{2161E9EF-71E8-47AF-B5C3-215F0B344580}" type="presParOf" srcId="{4C02BD31-F818-4DB4-9310-00F74E9D1604}" destId="{A1C04851-31A0-4AB2-91B5-53D7DD9A58D9}" srcOrd="1" destOrd="0" presId="urn:microsoft.com/office/officeart/2005/8/layout/bProcess3"/>
    <dgm:cxn modelId="{E74288F5-4FF7-4844-8B4F-1EB37E90EF2D}" type="presParOf" srcId="{A1C04851-31A0-4AB2-91B5-53D7DD9A58D9}" destId="{7AAA38D4-A3A7-4F7E-973C-610915F39A22}" srcOrd="0" destOrd="0" presId="urn:microsoft.com/office/officeart/2005/8/layout/bProcess3"/>
    <dgm:cxn modelId="{4E55A411-3E85-41AE-9FA4-040AE592339D}" type="presParOf" srcId="{4C02BD31-F818-4DB4-9310-00F74E9D1604}" destId="{F18D1967-A07C-4A68-99B7-38707E481FAE}" srcOrd="2" destOrd="0" presId="urn:microsoft.com/office/officeart/2005/8/layout/bProcess3"/>
    <dgm:cxn modelId="{BA2CA78E-EF82-408C-9393-3E9BFEE378C1}" type="presParOf" srcId="{4C02BD31-F818-4DB4-9310-00F74E9D1604}" destId="{B3EA33FB-9BB5-457C-8AE3-7F0F66D71669}" srcOrd="3" destOrd="0" presId="urn:microsoft.com/office/officeart/2005/8/layout/bProcess3"/>
    <dgm:cxn modelId="{1B214B9D-A941-4E37-879E-6E9E92D9F8DD}" type="presParOf" srcId="{B3EA33FB-9BB5-457C-8AE3-7F0F66D71669}" destId="{722D3E06-4E99-4723-A9C7-5D3C6EA1DDA2}" srcOrd="0" destOrd="0" presId="urn:microsoft.com/office/officeart/2005/8/layout/bProcess3"/>
    <dgm:cxn modelId="{0DE24A0E-B466-4553-BBD7-4F753CCC928E}" type="presParOf" srcId="{4C02BD31-F818-4DB4-9310-00F74E9D1604}" destId="{4F0E5176-A36A-4B61-9FCF-E215438B320E}" srcOrd="4" destOrd="0" presId="urn:microsoft.com/office/officeart/2005/8/layout/bProcess3"/>
    <dgm:cxn modelId="{A5B9B30F-5DAB-4540-9ED5-E413CA7F0B1C}" type="presParOf" srcId="{4C02BD31-F818-4DB4-9310-00F74E9D1604}" destId="{C9E19B3B-4E8B-4452-A5EA-67809240E4B6}" srcOrd="5" destOrd="0" presId="urn:microsoft.com/office/officeart/2005/8/layout/bProcess3"/>
    <dgm:cxn modelId="{657312F2-8A9E-43D8-99F8-4ED36DCFD34D}" type="presParOf" srcId="{C9E19B3B-4E8B-4452-A5EA-67809240E4B6}" destId="{93FE667D-4E39-41B0-9434-9E11AB8D99C8}" srcOrd="0" destOrd="0" presId="urn:microsoft.com/office/officeart/2005/8/layout/bProcess3"/>
    <dgm:cxn modelId="{86152EDC-9760-48F6-94EE-26A40ABE11FD}" type="presParOf" srcId="{4C02BD31-F818-4DB4-9310-00F74E9D1604}" destId="{737FC889-1CAD-4D00-981A-2953C8336D3B}" srcOrd="6" destOrd="0" presId="urn:microsoft.com/office/officeart/2005/8/layout/bProcess3"/>
    <dgm:cxn modelId="{6B4A5997-AF80-4501-967A-771DDBE80BFB}" type="presParOf" srcId="{4C02BD31-F818-4DB4-9310-00F74E9D1604}" destId="{5F301996-8C5C-4349-972B-66A5F306D535}" srcOrd="7" destOrd="0" presId="urn:microsoft.com/office/officeart/2005/8/layout/bProcess3"/>
    <dgm:cxn modelId="{802BABA4-3242-4D5C-B49E-752C86758843}" type="presParOf" srcId="{5F301996-8C5C-4349-972B-66A5F306D535}" destId="{D04F6851-E79C-43B9-A158-D3750AF1E03F}" srcOrd="0" destOrd="0" presId="urn:microsoft.com/office/officeart/2005/8/layout/bProcess3"/>
    <dgm:cxn modelId="{2F047AEF-13BB-4D6E-B0A6-813B45CD06E9}" type="presParOf" srcId="{4C02BD31-F818-4DB4-9310-00F74E9D1604}" destId="{E1B3BDB8-106A-4CCD-900D-C98093BB347F}" srcOrd="8" destOrd="0" presId="urn:microsoft.com/office/officeart/2005/8/layout/bProcess3"/>
    <dgm:cxn modelId="{3854E7C4-6AAF-4D5A-B821-87D70A46F964}" type="presParOf" srcId="{4C02BD31-F818-4DB4-9310-00F74E9D1604}" destId="{F5457F37-D9F9-4964-ADE4-EEDE251EB1DA}" srcOrd="9" destOrd="0" presId="urn:microsoft.com/office/officeart/2005/8/layout/bProcess3"/>
    <dgm:cxn modelId="{DB7FA6F4-2E9C-4F60-8E7F-656D435DD1A8}" type="presParOf" srcId="{F5457F37-D9F9-4964-ADE4-EEDE251EB1DA}" destId="{B661C08F-4A2D-4D0B-958D-79CDBDCCBCAB}" srcOrd="0" destOrd="0" presId="urn:microsoft.com/office/officeart/2005/8/layout/bProcess3"/>
    <dgm:cxn modelId="{44212249-72D8-4755-8751-5CF68E1D346D}"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D9C86A-B84A-4178-9983-F8D83C2A21C8}"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5B7DACBE-5EF1-481D-94FE-10708EA46501}">
      <dgm:prSet phldrT="[Text]"/>
      <dgm:spPr/>
      <dgm:t>
        <a:bodyPr/>
        <a:lstStyle/>
        <a:p>
          <a:r>
            <a:rPr lang="en-IN" dirty="0" smtClean="0"/>
            <a:t>Fetched</a:t>
          </a:r>
          <a:r>
            <a:rPr lang="en-IN" baseline="0" dirty="0" smtClean="0"/>
            <a:t> data displayed on webpage</a:t>
          </a:r>
          <a:endParaRPr lang="en-IN" dirty="0"/>
        </a:p>
      </dgm:t>
    </dgm:pt>
    <dgm:pt modelId="{FC630CDB-3B10-4494-9CF9-87AEE30967E2}" type="sibTrans" cxnId="{D1173CAB-08C4-47BC-ABD7-737CA585821B}">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3DDE0E21-BE4B-42C5-99CF-022986C89157}" type="parTrans" cxnId="{D1173CAB-08C4-47BC-ABD7-737CA585821B}">
      <dgm:prSet/>
      <dgm:spPr/>
      <dgm:t>
        <a:bodyPr/>
        <a:lstStyle/>
        <a:p>
          <a:endParaRPr lang="en-IN"/>
        </a:p>
      </dgm:t>
    </dgm:pt>
    <dgm:pt modelId="{BB06BA4A-C62A-44DA-9715-FB6F8A821954}">
      <dgm:prSet phldrT="[Text]"/>
      <dgm:spPr/>
      <dgm:t>
        <a:bodyPr/>
        <a:lstStyle/>
        <a:p>
          <a:r>
            <a:rPr lang="en-IN" dirty="0" smtClean="0"/>
            <a:t>Card</a:t>
          </a:r>
          <a:r>
            <a:rPr lang="en-IN" baseline="0" dirty="0" smtClean="0"/>
            <a:t> ID sent to server to fetch data</a:t>
          </a:r>
          <a:endParaRPr lang="en-IN" dirty="0"/>
        </a:p>
      </dgm:t>
    </dgm:pt>
    <dgm:pt modelId="{15539B75-7948-4370-A4C7-6A8CC5E620A5}" type="sibTrans" cxnId="{7097FCD0-0C1F-4309-9FC1-1F1C74EE2E67}">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4944E352-4718-4A0A-931B-0440774AA3FB}" type="parTrans" cxnId="{7097FCD0-0C1F-4309-9FC1-1F1C74EE2E67}">
      <dgm:prSet/>
      <dgm:spPr/>
      <dgm:t>
        <a:bodyPr/>
        <a:lstStyle/>
        <a:p>
          <a:endParaRPr lang="en-IN"/>
        </a:p>
      </dgm:t>
    </dgm:pt>
    <dgm:pt modelId="{142AE736-8D0E-4ADC-8CF9-E581FF1EBDD1}">
      <dgm:prSet phldrT="[Text]"/>
      <dgm:spPr>
        <a:solidFill>
          <a:schemeClr val="accent2">
            <a:lumMod val="75000"/>
          </a:schemeClr>
        </a:solidFill>
      </dgm:spPr>
      <dgm:t>
        <a:bodyPr/>
        <a:lstStyle/>
        <a:p>
          <a:r>
            <a:rPr lang="en-IN" dirty="0" smtClean="0"/>
            <a:t>Price details displayed on the LCD display</a:t>
          </a:r>
          <a:endParaRPr lang="en-IN" dirty="0"/>
        </a:p>
      </dgm:t>
    </dgm:pt>
    <dgm:pt modelId="{A7C32715-1FDC-43B4-AC56-051F5F7B77BE}" type="sibTrans" cxnId="{1F4F4FA9-1D15-4EBD-882F-13923A23E863}">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0468D845-DDBE-48CC-9C84-C458A2CD335E}" type="parTrans" cxnId="{1F4F4FA9-1D15-4EBD-882F-13923A23E863}">
      <dgm:prSet/>
      <dgm:spPr/>
      <dgm:t>
        <a:bodyPr/>
        <a:lstStyle/>
        <a:p>
          <a:endParaRPr lang="en-IN"/>
        </a:p>
      </dgm:t>
    </dgm:pt>
    <dgm:pt modelId="{AEA09F85-23B1-4524-A60A-828EA66B78AD}">
      <dgm:prSet/>
      <dgm:spPr/>
      <dgm:t>
        <a:bodyPr/>
        <a:lstStyle/>
        <a:p>
          <a:r>
            <a:rPr lang="en-IN" dirty="0" smtClean="0"/>
            <a:t>Other related products fetched by meta data pre-processing displayed</a:t>
          </a:r>
          <a:endParaRPr lang="en-IN" dirty="0"/>
        </a:p>
      </dgm:t>
    </dgm:pt>
    <dgm:pt modelId="{1E93C702-BC13-4020-8A29-F6FF58D00068}" type="parTrans" cxnId="{FEA0FF56-CE02-4418-9B2F-D4495099AA21}">
      <dgm:prSet/>
      <dgm:spPr/>
      <dgm:t>
        <a:bodyPr/>
        <a:lstStyle/>
        <a:p>
          <a:endParaRPr lang="en-IN"/>
        </a:p>
      </dgm:t>
    </dgm:pt>
    <dgm:pt modelId="{3A7807E3-FB02-4B0C-9429-7E7B9E740234}" type="sibTrans" cxnId="{FEA0FF56-CE02-4418-9B2F-D4495099AA21}">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F8E2F5A5-CFB2-47C5-9B0F-FBBEA6659286}">
      <dgm:prSet/>
      <dgm:spPr/>
      <dgm:t>
        <a:bodyPr/>
        <a:lstStyle/>
        <a:p>
          <a:r>
            <a:rPr lang="en-IN" dirty="0" smtClean="0"/>
            <a:t>Final</a:t>
          </a:r>
          <a:r>
            <a:rPr lang="en-IN" baseline="0" dirty="0" smtClean="0"/>
            <a:t> total bill </a:t>
          </a:r>
          <a:endParaRPr lang="en-IN" dirty="0" smtClean="0"/>
        </a:p>
      </dgm:t>
    </dgm:pt>
    <dgm:pt modelId="{761FDC26-81DB-4377-8654-958BC49382EF}" type="parTrans" cxnId="{1CDCF368-959E-4EBF-A195-3E2DBEC16387}">
      <dgm:prSet/>
      <dgm:spPr/>
      <dgm:t>
        <a:bodyPr/>
        <a:lstStyle/>
        <a:p>
          <a:endParaRPr lang="en-IN"/>
        </a:p>
      </dgm:t>
    </dgm:pt>
    <dgm:pt modelId="{C28B4D62-F1E8-4B50-92A8-82EB7EE24EAB}" type="sibTrans" cxnId="{1CDCF368-959E-4EBF-A195-3E2DBEC16387}">
      <dgm:prSet/>
      <dgm:spPr/>
      <dgm:t>
        <a:bodyPr/>
        <a:lstStyle/>
        <a:p>
          <a:endParaRPr lang="en-IN"/>
        </a:p>
      </dgm:t>
    </dgm:pt>
    <dgm:pt modelId="{E2840F0B-0C52-4922-8A47-00F63F257D10}">
      <dgm:prSet phldrT="[Text]"/>
      <dgm:spPr/>
      <dgm:t>
        <a:bodyPr/>
        <a:lstStyle/>
        <a:p>
          <a:r>
            <a:rPr lang="en-IN" dirty="0" smtClean="0"/>
            <a:t>User taps RFID card on the sensor</a:t>
          </a:r>
          <a:endParaRPr lang="en-IN" dirty="0"/>
        </a:p>
      </dgm:t>
    </dgm:pt>
    <dgm:pt modelId="{F38FCAD5-3119-4C9E-906E-1FCD1A08A055}" type="sibTrans" cxnId="{60FC541A-C099-41C0-B9C9-58331F239B68}">
      <dgm:prSet>
        <dgm:style>
          <a:lnRef idx="2">
            <a:schemeClr val="dk1"/>
          </a:lnRef>
          <a:fillRef idx="0">
            <a:schemeClr val="dk1"/>
          </a:fillRef>
          <a:effectRef idx="1">
            <a:schemeClr val="dk1"/>
          </a:effectRef>
          <a:fontRef idx="minor">
            <a:schemeClr val="tx1"/>
          </a:fontRef>
        </dgm:style>
      </dgm:prSet>
      <dgm:spPr/>
      <dgm:t>
        <a:bodyPr/>
        <a:lstStyle/>
        <a:p>
          <a:endParaRPr lang="en-IN"/>
        </a:p>
      </dgm:t>
    </dgm:pt>
    <dgm:pt modelId="{9D98DF92-502B-4492-B3A8-345A01F31B25}" type="parTrans" cxnId="{60FC541A-C099-41C0-B9C9-58331F239B68}">
      <dgm:prSet/>
      <dgm:spPr/>
      <dgm:t>
        <a:bodyPr/>
        <a:lstStyle/>
        <a:p>
          <a:endParaRPr lang="en-IN"/>
        </a:p>
      </dgm:t>
    </dgm:pt>
    <dgm:pt modelId="{4C02BD31-F818-4DB4-9310-00F74E9D1604}" type="pres">
      <dgm:prSet presAssocID="{B0D9C86A-B84A-4178-9983-F8D83C2A21C8}" presName="Name0" presStyleCnt="0">
        <dgm:presLayoutVars>
          <dgm:dir/>
          <dgm:resizeHandles val="exact"/>
        </dgm:presLayoutVars>
      </dgm:prSet>
      <dgm:spPr/>
      <dgm:t>
        <a:bodyPr/>
        <a:lstStyle/>
        <a:p>
          <a:endParaRPr lang="en-IN"/>
        </a:p>
      </dgm:t>
    </dgm:pt>
    <dgm:pt modelId="{0A3571B8-48A6-4A4C-9151-5DD654558AB8}" type="pres">
      <dgm:prSet presAssocID="{E2840F0B-0C52-4922-8A47-00F63F257D10}" presName="node" presStyleLbl="node1" presStyleIdx="0" presStyleCnt="6">
        <dgm:presLayoutVars>
          <dgm:bulletEnabled val="1"/>
        </dgm:presLayoutVars>
      </dgm:prSet>
      <dgm:spPr/>
      <dgm:t>
        <a:bodyPr/>
        <a:lstStyle/>
        <a:p>
          <a:endParaRPr lang="en-IN"/>
        </a:p>
      </dgm:t>
    </dgm:pt>
    <dgm:pt modelId="{A1C04851-31A0-4AB2-91B5-53D7DD9A58D9}" type="pres">
      <dgm:prSet presAssocID="{F38FCAD5-3119-4C9E-906E-1FCD1A08A055}" presName="sibTrans" presStyleLbl="sibTrans1D1" presStyleIdx="0" presStyleCnt="5"/>
      <dgm:spPr/>
      <dgm:t>
        <a:bodyPr/>
        <a:lstStyle/>
        <a:p>
          <a:endParaRPr lang="en-IN"/>
        </a:p>
      </dgm:t>
    </dgm:pt>
    <dgm:pt modelId="{7AAA38D4-A3A7-4F7E-973C-610915F39A22}" type="pres">
      <dgm:prSet presAssocID="{F38FCAD5-3119-4C9E-906E-1FCD1A08A055}" presName="connectorText" presStyleLbl="sibTrans1D1" presStyleIdx="0" presStyleCnt="5"/>
      <dgm:spPr/>
      <dgm:t>
        <a:bodyPr/>
        <a:lstStyle/>
        <a:p>
          <a:endParaRPr lang="en-IN"/>
        </a:p>
      </dgm:t>
    </dgm:pt>
    <dgm:pt modelId="{F18D1967-A07C-4A68-99B7-38707E481FAE}" type="pres">
      <dgm:prSet presAssocID="{142AE736-8D0E-4ADC-8CF9-E581FF1EBDD1}" presName="node" presStyleLbl="node1" presStyleIdx="1" presStyleCnt="6" custLinFactNeighborX="1815" custLinFactNeighborY="198">
        <dgm:presLayoutVars>
          <dgm:bulletEnabled val="1"/>
        </dgm:presLayoutVars>
      </dgm:prSet>
      <dgm:spPr/>
      <dgm:t>
        <a:bodyPr/>
        <a:lstStyle/>
        <a:p>
          <a:endParaRPr lang="en-IN"/>
        </a:p>
      </dgm:t>
    </dgm:pt>
    <dgm:pt modelId="{B3EA33FB-9BB5-457C-8AE3-7F0F66D71669}" type="pres">
      <dgm:prSet presAssocID="{A7C32715-1FDC-43B4-AC56-051F5F7B77BE}" presName="sibTrans" presStyleLbl="sibTrans1D1" presStyleIdx="1" presStyleCnt="5"/>
      <dgm:spPr/>
      <dgm:t>
        <a:bodyPr/>
        <a:lstStyle/>
        <a:p>
          <a:endParaRPr lang="en-IN"/>
        </a:p>
      </dgm:t>
    </dgm:pt>
    <dgm:pt modelId="{722D3E06-4E99-4723-A9C7-5D3C6EA1DDA2}" type="pres">
      <dgm:prSet presAssocID="{A7C32715-1FDC-43B4-AC56-051F5F7B77BE}" presName="connectorText" presStyleLbl="sibTrans1D1" presStyleIdx="1" presStyleCnt="5"/>
      <dgm:spPr/>
      <dgm:t>
        <a:bodyPr/>
        <a:lstStyle/>
        <a:p>
          <a:endParaRPr lang="en-IN"/>
        </a:p>
      </dgm:t>
    </dgm:pt>
    <dgm:pt modelId="{4F0E5176-A36A-4B61-9FCF-E215438B320E}" type="pres">
      <dgm:prSet presAssocID="{BB06BA4A-C62A-44DA-9715-FB6F8A821954}" presName="node" presStyleLbl="node1" presStyleIdx="2" presStyleCnt="6">
        <dgm:presLayoutVars>
          <dgm:bulletEnabled val="1"/>
        </dgm:presLayoutVars>
      </dgm:prSet>
      <dgm:spPr/>
      <dgm:t>
        <a:bodyPr/>
        <a:lstStyle/>
        <a:p>
          <a:endParaRPr lang="en-IN"/>
        </a:p>
      </dgm:t>
    </dgm:pt>
    <dgm:pt modelId="{C9E19B3B-4E8B-4452-A5EA-67809240E4B6}" type="pres">
      <dgm:prSet presAssocID="{15539B75-7948-4370-A4C7-6A8CC5E620A5}" presName="sibTrans" presStyleLbl="sibTrans1D1" presStyleIdx="2" presStyleCnt="5"/>
      <dgm:spPr/>
      <dgm:t>
        <a:bodyPr/>
        <a:lstStyle/>
        <a:p>
          <a:endParaRPr lang="en-IN"/>
        </a:p>
      </dgm:t>
    </dgm:pt>
    <dgm:pt modelId="{93FE667D-4E39-41B0-9434-9E11AB8D99C8}" type="pres">
      <dgm:prSet presAssocID="{15539B75-7948-4370-A4C7-6A8CC5E620A5}" presName="connectorText" presStyleLbl="sibTrans1D1" presStyleIdx="2" presStyleCnt="5"/>
      <dgm:spPr/>
      <dgm:t>
        <a:bodyPr/>
        <a:lstStyle/>
        <a:p>
          <a:endParaRPr lang="en-IN"/>
        </a:p>
      </dgm:t>
    </dgm:pt>
    <dgm:pt modelId="{737FC889-1CAD-4D00-981A-2953C8336D3B}" type="pres">
      <dgm:prSet presAssocID="{5B7DACBE-5EF1-481D-94FE-10708EA46501}" presName="node" presStyleLbl="node1" presStyleIdx="3" presStyleCnt="6">
        <dgm:presLayoutVars>
          <dgm:bulletEnabled val="1"/>
        </dgm:presLayoutVars>
      </dgm:prSet>
      <dgm:spPr/>
      <dgm:t>
        <a:bodyPr/>
        <a:lstStyle/>
        <a:p>
          <a:endParaRPr lang="en-IN"/>
        </a:p>
      </dgm:t>
    </dgm:pt>
    <dgm:pt modelId="{5F301996-8C5C-4349-972B-66A5F306D535}" type="pres">
      <dgm:prSet presAssocID="{FC630CDB-3B10-4494-9CF9-87AEE30967E2}" presName="sibTrans" presStyleLbl="sibTrans1D1" presStyleIdx="3" presStyleCnt="5"/>
      <dgm:spPr/>
      <dgm:t>
        <a:bodyPr/>
        <a:lstStyle/>
        <a:p>
          <a:endParaRPr lang="en-IN"/>
        </a:p>
      </dgm:t>
    </dgm:pt>
    <dgm:pt modelId="{D04F6851-E79C-43B9-A158-D3750AF1E03F}" type="pres">
      <dgm:prSet presAssocID="{FC630CDB-3B10-4494-9CF9-87AEE30967E2}" presName="connectorText" presStyleLbl="sibTrans1D1" presStyleIdx="3" presStyleCnt="5"/>
      <dgm:spPr/>
      <dgm:t>
        <a:bodyPr/>
        <a:lstStyle/>
        <a:p>
          <a:endParaRPr lang="en-IN"/>
        </a:p>
      </dgm:t>
    </dgm:pt>
    <dgm:pt modelId="{E1B3BDB8-106A-4CCD-900D-C98093BB347F}" type="pres">
      <dgm:prSet presAssocID="{AEA09F85-23B1-4524-A60A-828EA66B78AD}" presName="node" presStyleLbl="node1" presStyleIdx="4" presStyleCnt="6">
        <dgm:presLayoutVars>
          <dgm:bulletEnabled val="1"/>
        </dgm:presLayoutVars>
      </dgm:prSet>
      <dgm:spPr/>
      <dgm:t>
        <a:bodyPr/>
        <a:lstStyle/>
        <a:p>
          <a:endParaRPr lang="en-IN"/>
        </a:p>
      </dgm:t>
    </dgm:pt>
    <dgm:pt modelId="{F5457F37-D9F9-4964-ADE4-EEDE251EB1DA}" type="pres">
      <dgm:prSet presAssocID="{3A7807E3-FB02-4B0C-9429-7E7B9E740234}" presName="sibTrans" presStyleLbl="sibTrans1D1" presStyleIdx="4" presStyleCnt="5"/>
      <dgm:spPr/>
      <dgm:t>
        <a:bodyPr/>
        <a:lstStyle/>
        <a:p>
          <a:endParaRPr lang="en-IN"/>
        </a:p>
      </dgm:t>
    </dgm:pt>
    <dgm:pt modelId="{B661C08F-4A2D-4D0B-958D-79CDBDCCBCAB}" type="pres">
      <dgm:prSet presAssocID="{3A7807E3-FB02-4B0C-9429-7E7B9E740234}" presName="connectorText" presStyleLbl="sibTrans1D1" presStyleIdx="4" presStyleCnt="5"/>
      <dgm:spPr/>
      <dgm:t>
        <a:bodyPr/>
        <a:lstStyle/>
        <a:p>
          <a:endParaRPr lang="en-IN"/>
        </a:p>
      </dgm:t>
    </dgm:pt>
    <dgm:pt modelId="{8C5C59C8-23AB-4350-851C-CA70FA1DE99E}" type="pres">
      <dgm:prSet presAssocID="{F8E2F5A5-CFB2-47C5-9B0F-FBBEA6659286}" presName="node" presStyleLbl="node1" presStyleIdx="5" presStyleCnt="6">
        <dgm:presLayoutVars>
          <dgm:bulletEnabled val="1"/>
        </dgm:presLayoutVars>
      </dgm:prSet>
      <dgm:spPr/>
      <dgm:t>
        <a:bodyPr/>
        <a:lstStyle/>
        <a:p>
          <a:endParaRPr lang="en-IN"/>
        </a:p>
      </dgm:t>
    </dgm:pt>
  </dgm:ptLst>
  <dgm:cxnLst>
    <dgm:cxn modelId="{355D148A-7F51-447C-A21C-792BADFBC1FE}" type="presOf" srcId="{E2840F0B-0C52-4922-8A47-00F63F257D10}" destId="{0A3571B8-48A6-4A4C-9151-5DD654558AB8}" srcOrd="0" destOrd="0" presId="urn:microsoft.com/office/officeart/2005/8/layout/bProcess3"/>
    <dgm:cxn modelId="{7268A6E6-FB18-43A4-ABC8-F52F47704D5D}" type="presOf" srcId="{3A7807E3-FB02-4B0C-9429-7E7B9E740234}" destId="{F5457F37-D9F9-4964-ADE4-EEDE251EB1DA}" srcOrd="0" destOrd="0" presId="urn:microsoft.com/office/officeart/2005/8/layout/bProcess3"/>
    <dgm:cxn modelId="{B2FF29BF-64F2-43AC-9E8B-F11829FD0F9D}" type="presOf" srcId="{A7C32715-1FDC-43B4-AC56-051F5F7B77BE}" destId="{722D3E06-4E99-4723-A9C7-5D3C6EA1DDA2}" srcOrd="1" destOrd="0" presId="urn:microsoft.com/office/officeart/2005/8/layout/bProcess3"/>
    <dgm:cxn modelId="{8CE110D7-B93D-4FB8-9D19-1C617C58B1CB}" type="presOf" srcId="{AEA09F85-23B1-4524-A60A-828EA66B78AD}" destId="{E1B3BDB8-106A-4CCD-900D-C98093BB347F}" srcOrd="0" destOrd="0" presId="urn:microsoft.com/office/officeart/2005/8/layout/bProcess3"/>
    <dgm:cxn modelId="{F4D27BF8-EA19-4F56-9AA5-094BC7852A52}" type="presOf" srcId="{F38FCAD5-3119-4C9E-906E-1FCD1A08A055}" destId="{7AAA38D4-A3A7-4F7E-973C-610915F39A22}" srcOrd="1" destOrd="0" presId="urn:microsoft.com/office/officeart/2005/8/layout/bProcess3"/>
    <dgm:cxn modelId="{60FC541A-C099-41C0-B9C9-58331F239B68}" srcId="{B0D9C86A-B84A-4178-9983-F8D83C2A21C8}" destId="{E2840F0B-0C52-4922-8A47-00F63F257D10}" srcOrd="0" destOrd="0" parTransId="{9D98DF92-502B-4492-B3A8-345A01F31B25}" sibTransId="{F38FCAD5-3119-4C9E-906E-1FCD1A08A055}"/>
    <dgm:cxn modelId="{7097FCD0-0C1F-4309-9FC1-1F1C74EE2E67}" srcId="{B0D9C86A-B84A-4178-9983-F8D83C2A21C8}" destId="{BB06BA4A-C62A-44DA-9715-FB6F8A821954}" srcOrd="2" destOrd="0" parTransId="{4944E352-4718-4A0A-931B-0440774AA3FB}" sibTransId="{15539B75-7948-4370-A4C7-6A8CC5E620A5}"/>
    <dgm:cxn modelId="{E3E9D0EF-322F-42D2-9BA0-97A9F4EAA98A}" type="presOf" srcId="{F8E2F5A5-CFB2-47C5-9B0F-FBBEA6659286}" destId="{8C5C59C8-23AB-4350-851C-CA70FA1DE99E}" srcOrd="0" destOrd="0" presId="urn:microsoft.com/office/officeart/2005/8/layout/bProcess3"/>
    <dgm:cxn modelId="{1CDCF368-959E-4EBF-A195-3E2DBEC16387}" srcId="{B0D9C86A-B84A-4178-9983-F8D83C2A21C8}" destId="{F8E2F5A5-CFB2-47C5-9B0F-FBBEA6659286}" srcOrd="5" destOrd="0" parTransId="{761FDC26-81DB-4377-8654-958BC49382EF}" sibTransId="{C28B4D62-F1E8-4B50-92A8-82EB7EE24EAB}"/>
    <dgm:cxn modelId="{4CB8F421-F5F2-404A-9A92-2A7C1D42D2C6}" type="presOf" srcId="{5B7DACBE-5EF1-481D-94FE-10708EA46501}" destId="{737FC889-1CAD-4D00-981A-2953C8336D3B}" srcOrd="0" destOrd="0" presId="urn:microsoft.com/office/officeart/2005/8/layout/bProcess3"/>
    <dgm:cxn modelId="{1338139B-F357-4492-B3B1-0FFAA1B8C5B2}" type="presOf" srcId="{FC630CDB-3B10-4494-9CF9-87AEE30967E2}" destId="{5F301996-8C5C-4349-972B-66A5F306D535}" srcOrd="0" destOrd="0" presId="urn:microsoft.com/office/officeart/2005/8/layout/bProcess3"/>
    <dgm:cxn modelId="{D1173CAB-08C4-47BC-ABD7-737CA585821B}" srcId="{B0D9C86A-B84A-4178-9983-F8D83C2A21C8}" destId="{5B7DACBE-5EF1-481D-94FE-10708EA46501}" srcOrd="3" destOrd="0" parTransId="{3DDE0E21-BE4B-42C5-99CF-022986C89157}" sibTransId="{FC630CDB-3B10-4494-9CF9-87AEE30967E2}"/>
    <dgm:cxn modelId="{D82EAE17-4E21-47FE-A87B-A2A40C2DFE87}" type="presOf" srcId="{FC630CDB-3B10-4494-9CF9-87AEE30967E2}" destId="{D04F6851-E79C-43B9-A158-D3750AF1E03F}" srcOrd="1" destOrd="0" presId="urn:microsoft.com/office/officeart/2005/8/layout/bProcess3"/>
    <dgm:cxn modelId="{365D22ED-8618-42AC-9C4A-E74ED8588F91}" type="presOf" srcId="{B0D9C86A-B84A-4178-9983-F8D83C2A21C8}" destId="{4C02BD31-F818-4DB4-9310-00F74E9D1604}" srcOrd="0" destOrd="0" presId="urn:microsoft.com/office/officeart/2005/8/layout/bProcess3"/>
    <dgm:cxn modelId="{B322A53C-4960-4B22-87E2-B8438D763CC4}" type="presOf" srcId="{15539B75-7948-4370-A4C7-6A8CC5E620A5}" destId="{93FE667D-4E39-41B0-9434-9E11AB8D99C8}" srcOrd="1" destOrd="0" presId="urn:microsoft.com/office/officeart/2005/8/layout/bProcess3"/>
    <dgm:cxn modelId="{C10446E8-0CAC-40F8-A504-6926A9577972}" type="presOf" srcId="{F38FCAD5-3119-4C9E-906E-1FCD1A08A055}" destId="{A1C04851-31A0-4AB2-91B5-53D7DD9A58D9}" srcOrd="0" destOrd="0" presId="urn:microsoft.com/office/officeart/2005/8/layout/bProcess3"/>
    <dgm:cxn modelId="{3AC1553C-9D34-4FE1-AA44-454E43218CF2}" type="presOf" srcId="{142AE736-8D0E-4ADC-8CF9-E581FF1EBDD1}" destId="{F18D1967-A07C-4A68-99B7-38707E481FAE}" srcOrd="0" destOrd="0" presId="urn:microsoft.com/office/officeart/2005/8/layout/bProcess3"/>
    <dgm:cxn modelId="{B2BA83EF-02F5-4C5D-B1BC-11B564E988AE}" type="presOf" srcId="{15539B75-7948-4370-A4C7-6A8CC5E620A5}" destId="{C9E19B3B-4E8B-4452-A5EA-67809240E4B6}" srcOrd="0" destOrd="0" presId="urn:microsoft.com/office/officeart/2005/8/layout/bProcess3"/>
    <dgm:cxn modelId="{980355C9-E24D-4E9F-876B-E86B10FF8286}" type="presOf" srcId="{3A7807E3-FB02-4B0C-9429-7E7B9E740234}" destId="{B661C08F-4A2D-4D0B-958D-79CDBDCCBCAB}" srcOrd="1" destOrd="0" presId="urn:microsoft.com/office/officeart/2005/8/layout/bProcess3"/>
    <dgm:cxn modelId="{FEA0FF56-CE02-4418-9B2F-D4495099AA21}" srcId="{B0D9C86A-B84A-4178-9983-F8D83C2A21C8}" destId="{AEA09F85-23B1-4524-A60A-828EA66B78AD}" srcOrd="4" destOrd="0" parTransId="{1E93C702-BC13-4020-8A29-F6FF58D00068}" sibTransId="{3A7807E3-FB02-4B0C-9429-7E7B9E740234}"/>
    <dgm:cxn modelId="{1F4F4FA9-1D15-4EBD-882F-13923A23E863}" srcId="{B0D9C86A-B84A-4178-9983-F8D83C2A21C8}" destId="{142AE736-8D0E-4ADC-8CF9-E581FF1EBDD1}" srcOrd="1" destOrd="0" parTransId="{0468D845-DDBE-48CC-9C84-C458A2CD335E}" sibTransId="{A7C32715-1FDC-43B4-AC56-051F5F7B77BE}"/>
    <dgm:cxn modelId="{F53171B4-C58D-4921-8C9E-EADEF1F746A2}" type="presOf" srcId="{BB06BA4A-C62A-44DA-9715-FB6F8A821954}" destId="{4F0E5176-A36A-4B61-9FCF-E215438B320E}" srcOrd="0" destOrd="0" presId="urn:microsoft.com/office/officeart/2005/8/layout/bProcess3"/>
    <dgm:cxn modelId="{3E7F53C3-F0B0-4794-85FB-3C959F69AC33}" type="presOf" srcId="{A7C32715-1FDC-43B4-AC56-051F5F7B77BE}" destId="{B3EA33FB-9BB5-457C-8AE3-7F0F66D71669}" srcOrd="0" destOrd="0" presId="urn:microsoft.com/office/officeart/2005/8/layout/bProcess3"/>
    <dgm:cxn modelId="{455B5B58-5857-4CD8-AEF4-4FA6468202CD}" type="presParOf" srcId="{4C02BD31-F818-4DB4-9310-00F74E9D1604}" destId="{0A3571B8-48A6-4A4C-9151-5DD654558AB8}" srcOrd="0" destOrd="0" presId="urn:microsoft.com/office/officeart/2005/8/layout/bProcess3"/>
    <dgm:cxn modelId="{48A2E448-6D0E-42B6-9BA7-DC9530F99646}" type="presParOf" srcId="{4C02BD31-F818-4DB4-9310-00F74E9D1604}" destId="{A1C04851-31A0-4AB2-91B5-53D7DD9A58D9}" srcOrd="1" destOrd="0" presId="urn:microsoft.com/office/officeart/2005/8/layout/bProcess3"/>
    <dgm:cxn modelId="{856CC1AB-8605-4EC8-9D28-4A15CA9AA3E4}" type="presParOf" srcId="{A1C04851-31A0-4AB2-91B5-53D7DD9A58D9}" destId="{7AAA38D4-A3A7-4F7E-973C-610915F39A22}" srcOrd="0" destOrd="0" presId="urn:microsoft.com/office/officeart/2005/8/layout/bProcess3"/>
    <dgm:cxn modelId="{C2049507-3008-4DE3-8E25-DA174AA399D5}" type="presParOf" srcId="{4C02BD31-F818-4DB4-9310-00F74E9D1604}" destId="{F18D1967-A07C-4A68-99B7-38707E481FAE}" srcOrd="2" destOrd="0" presId="urn:microsoft.com/office/officeart/2005/8/layout/bProcess3"/>
    <dgm:cxn modelId="{4BB0F74B-9441-4C6C-95B3-BB3C553D0476}" type="presParOf" srcId="{4C02BD31-F818-4DB4-9310-00F74E9D1604}" destId="{B3EA33FB-9BB5-457C-8AE3-7F0F66D71669}" srcOrd="3" destOrd="0" presId="urn:microsoft.com/office/officeart/2005/8/layout/bProcess3"/>
    <dgm:cxn modelId="{4958FF36-0A9F-40DF-840F-624A2600B702}" type="presParOf" srcId="{B3EA33FB-9BB5-457C-8AE3-7F0F66D71669}" destId="{722D3E06-4E99-4723-A9C7-5D3C6EA1DDA2}" srcOrd="0" destOrd="0" presId="urn:microsoft.com/office/officeart/2005/8/layout/bProcess3"/>
    <dgm:cxn modelId="{9D337F1E-10DF-42A6-AE5E-E4757CFDABA9}" type="presParOf" srcId="{4C02BD31-F818-4DB4-9310-00F74E9D1604}" destId="{4F0E5176-A36A-4B61-9FCF-E215438B320E}" srcOrd="4" destOrd="0" presId="urn:microsoft.com/office/officeart/2005/8/layout/bProcess3"/>
    <dgm:cxn modelId="{CC6B425F-E271-43FD-9062-85FDFB49BB1C}" type="presParOf" srcId="{4C02BD31-F818-4DB4-9310-00F74E9D1604}" destId="{C9E19B3B-4E8B-4452-A5EA-67809240E4B6}" srcOrd="5" destOrd="0" presId="urn:microsoft.com/office/officeart/2005/8/layout/bProcess3"/>
    <dgm:cxn modelId="{6117D956-5263-4F97-9D6E-8BA297D10B0E}" type="presParOf" srcId="{C9E19B3B-4E8B-4452-A5EA-67809240E4B6}" destId="{93FE667D-4E39-41B0-9434-9E11AB8D99C8}" srcOrd="0" destOrd="0" presId="urn:microsoft.com/office/officeart/2005/8/layout/bProcess3"/>
    <dgm:cxn modelId="{02A8B2B8-5A97-4838-A5E9-F04BBEE9AE0D}" type="presParOf" srcId="{4C02BD31-F818-4DB4-9310-00F74E9D1604}" destId="{737FC889-1CAD-4D00-981A-2953C8336D3B}" srcOrd="6" destOrd="0" presId="urn:microsoft.com/office/officeart/2005/8/layout/bProcess3"/>
    <dgm:cxn modelId="{6C9F4ED6-B37E-40EB-BFE2-342C517255E5}" type="presParOf" srcId="{4C02BD31-F818-4DB4-9310-00F74E9D1604}" destId="{5F301996-8C5C-4349-972B-66A5F306D535}" srcOrd="7" destOrd="0" presId="urn:microsoft.com/office/officeart/2005/8/layout/bProcess3"/>
    <dgm:cxn modelId="{603705FD-1D5D-453A-A337-2513A77C7655}" type="presParOf" srcId="{5F301996-8C5C-4349-972B-66A5F306D535}" destId="{D04F6851-E79C-43B9-A158-D3750AF1E03F}" srcOrd="0" destOrd="0" presId="urn:microsoft.com/office/officeart/2005/8/layout/bProcess3"/>
    <dgm:cxn modelId="{B63F1E84-9988-4FBC-9EA1-1CBCAFEA5CA4}" type="presParOf" srcId="{4C02BD31-F818-4DB4-9310-00F74E9D1604}" destId="{E1B3BDB8-106A-4CCD-900D-C98093BB347F}" srcOrd="8" destOrd="0" presId="urn:microsoft.com/office/officeart/2005/8/layout/bProcess3"/>
    <dgm:cxn modelId="{1FD44458-4258-452E-A4B4-728DC0E3647B}" type="presParOf" srcId="{4C02BD31-F818-4DB4-9310-00F74E9D1604}" destId="{F5457F37-D9F9-4964-ADE4-EEDE251EB1DA}" srcOrd="9" destOrd="0" presId="urn:microsoft.com/office/officeart/2005/8/layout/bProcess3"/>
    <dgm:cxn modelId="{BF6345E1-669C-413F-B67E-965E3289CF4E}" type="presParOf" srcId="{F5457F37-D9F9-4964-ADE4-EEDE251EB1DA}" destId="{B661C08F-4A2D-4D0B-958D-79CDBDCCBCAB}" srcOrd="0" destOrd="0" presId="urn:microsoft.com/office/officeart/2005/8/layout/bProcess3"/>
    <dgm:cxn modelId="{8B63016C-167E-47DC-8194-3D41EE6503D2}" type="presParOf" srcId="{4C02BD31-F818-4DB4-9310-00F74E9D1604}" destId="{8C5C59C8-23AB-4350-851C-CA70FA1DE99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04851-31A0-4AB2-91B5-53D7DD9A58D9}">
      <dsp:nvSpPr>
        <dsp:cNvPr id="0" name=""/>
        <dsp:cNvSpPr/>
      </dsp:nvSpPr>
      <dsp:spPr>
        <a:xfrm>
          <a:off x="3040792" y="870618"/>
          <a:ext cx="722418" cy="91440"/>
        </a:xfrm>
        <a:custGeom>
          <a:avLst/>
          <a:gdLst/>
          <a:ahLst/>
          <a:cxnLst/>
          <a:rect l="0" t="0" r="0" b="0"/>
          <a:pathLst>
            <a:path>
              <a:moveTo>
                <a:pt x="0" y="45720"/>
              </a:moveTo>
              <a:lnTo>
                <a:pt x="378309" y="45720"/>
              </a:lnTo>
              <a:lnTo>
                <a:pt x="378309" y="49325"/>
              </a:lnTo>
              <a:lnTo>
                <a:pt x="722418" y="49325"/>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83176" y="912848"/>
        <a:ext cx="37651" cy="6979"/>
      </dsp:txXfrm>
    </dsp:sp>
    <dsp:sp modelId="{0A3571B8-48A6-4A4C-9151-5DD654558AB8}">
      <dsp:nvSpPr>
        <dsp:cNvPr id="0" name=""/>
        <dsp:cNvSpPr/>
      </dsp:nvSpPr>
      <dsp:spPr>
        <a:xfrm>
          <a:off x="8061" y="5978"/>
          <a:ext cx="3034531" cy="1820718"/>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User taps RFID card on the sensor</a:t>
          </a:r>
          <a:endParaRPr lang="en-IN" sz="2400" kern="1200" dirty="0"/>
        </a:p>
      </dsp:txBody>
      <dsp:txXfrm>
        <a:off x="8061" y="5978"/>
        <a:ext cx="3034531" cy="1820718"/>
      </dsp:txXfrm>
    </dsp:sp>
    <dsp:sp modelId="{B3EA33FB-9BB5-457C-8AE3-7F0F66D71669}">
      <dsp:nvSpPr>
        <dsp:cNvPr id="0" name=""/>
        <dsp:cNvSpPr/>
      </dsp:nvSpPr>
      <dsp:spPr>
        <a:xfrm>
          <a:off x="6828342" y="870618"/>
          <a:ext cx="612265" cy="91440"/>
        </a:xfrm>
        <a:custGeom>
          <a:avLst/>
          <a:gdLst/>
          <a:ahLst/>
          <a:cxnLst/>
          <a:rect l="0" t="0" r="0" b="0"/>
          <a:pathLst>
            <a:path>
              <a:moveTo>
                <a:pt x="0" y="49325"/>
              </a:moveTo>
              <a:lnTo>
                <a:pt x="323232" y="49325"/>
              </a:lnTo>
              <a:lnTo>
                <a:pt x="323232" y="45720"/>
              </a:lnTo>
              <a:lnTo>
                <a:pt x="612265"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118403" y="912848"/>
        <a:ext cx="32143" cy="6979"/>
      </dsp:txXfrm>
    </dsp:sp>
    <dsp:sp modelId="{F18D1967-A07C-4A68-99B7-38707E481FAE}">
      <dsp:nvSpPr>
        <dsp:cNvPr id="0" name=""/>
        <dsp:cNvSpPr/>
      </dsp:nvSpPr>
      <dsp:spPr>
        <a:xfrm>
          <a:off x="3795611" y="9583"/>
          <a:ext cx="3034531" cy="1820718"/>
        </a:xfrm>
        <a:prstGeom prst="rect">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Price details displayed on the LCD display</a:t>
          </a:r>
          <a:endParaRPr lang="en-IN" sz="2400" kern="1200" dirty="0"/>
        </a:p>
      </dsp:txBody>
      <dsp:txXfrm>
        <a:off x="3795611" y="9583"/>
        <a:ext cx="3034531" cy="1820718"/>
      </dsp:txXfrm>
    </dsp:sp>
    <dsp:sp modelId="{C9E19B3B-4E8B-4452-A5EA-67809240E4B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070362" y="2155078"/>
        <a:ext cx="374875" cy="6979"/>
      </dsp:txXfrm>
    </dsp:sp>
    <dsp:sp modelId="{4F0E5176-A36A-4B61-9FCF-E215438B320E}">
      <dsp:nvSpPr>
        <dsp:cNvPr id="0" name=""/>
        <dsp:cNvSpPr/>
      </dsp:nvSpPr>
      <dsp:spPr>
        <a:xfrm>
          <a:off x="7473007" y="5978"/>
          <a:ext cx="3034531" cy="1820718"/>
        </a:xfrm>
        <a:prstGeom prst="rect">
          <a:avLst/>
        </a:prstGeom>
        <a:solidFill>
          <a:schemeClr val="accent4">
            <a:hueOff val="7856190"/>
            <a:satOff val="-738"/>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Card</a:t>
          </a:r>
          <a:r>
            <a:rPr lang="en-IN" sz="2400" kern="1200" baseline="0" dirty="0" smtClean="0"/>
            <a:t> ID sent to server to fetch data</a:t>
          </a:r>
          <a:endParaRPr lang="en-IN" sz="2400" kern="1200" dirty="0"/>
        </a:p>
      </dsp:txBody>
      <dsp:txXfrm>
        <a:off x="7473007" y="5978"/>
        <a:ext cx="3034531" cy="1820718"/>
      </dsp:txXfrm>
    </dsp:sp>
    <dsp:sp modelId="{5F301996-8C5C-4349-972B-66A5F306D535}">
      <dsp:nvSpPr>
        <dsp:cNvPr id="0" name=""/>
        <dsp:cNvSpPr/>
      </dsp:nvSpPr>
      <dsp:spPr>
        <a:xfrm>
          <a:off x="3040792"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357014" y="3431509"/>
        <a:ext cx="34897" cy="6979"/>
      </dsp:txXfrm>
    </dsp:sp>
    <dsp:sp modelId="{737FC889-1CAD-4D00-981A-2953C8336D3B}">
      <dsp:nvSpPr>
        <dsp:cNvPr id="0" name=""/>
        <dsp:cNvSpPr/>
      </dsp:nvSpPr>
      <dsp:spPr>
        <a:xfrm>
          <a:off x="8061" y="2524639"/>
          <a:ext cx="3034531" cy="1820718"/>
        </a:xfrm>
        <a:prstGeom prst="rect">
          <a:avLst/>
        </a:prstGeom>
        <a:solidFill>
          <a:schemeClr val="accent4">
            <a:hueOff val="11784285"/>
            <a:satOff val="-1107"/>
            <a:lumOff val="14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Fetched</a:t>
          </a:r>
          <a:r>
            <a:rPr lang="en-IN" sz="2400" kern="1200" baseline="0" dirty="0" smtClean="0"/>
            <a:t> data displayed on webpage</a:t>
          </a:r>
          <a:endParaRPr lang="en-IN" sz="2400" kern="1200" dirty="0"/>
        </a:p>
      </dsp:txBody>
      <dsp:txXfrm>
        <a:off x="8061" y="2524639"/>
        <a:ext cx="3034531" cy="1820718"/>
      </dsp:txXfrm>
    </dsp:sp>
    <dsp:sp modelId="{F5457F37-D9F9-4964-ADE4-EEDE251EB1DA}">
      <dsp:nvSpPr>
        <dsp:cNvPr id="0" name=""/>
        <dsp:cNvSpPr/>
      </dsp:nvSpPr>
      <dsp:spPr>
        <a:xfrm>
          <a:off x="6773265" y="3389278"/>
          <a:ext cx="667342" cy="91440"/>
        </a:xfrm>
        <a:custGeom>
          <a:avLst/>
          <a:gdLst/>
          <a:ahLst/>
          <a:cxnLst/>
          <a:rect l="0" t="0" r="0" b="0"/>
          <a:pathLst>
            <a:path>
              <a:moveTo>
                <a:pt x="0" y="45720"/>
              </a:moveTo>
              <a:lnTo>
                <a:pt x="667342" y="45720"/>
              </a:lnTo>
            </a:path>
          </a:pathLst>
        </a:custGeom>
        <a:noFill/>
        <a:ln w="15875" cap="rnd" cmpd="sng" algn="ctr">
          <a:solidFill>
            <a:schemeClr val="dk1"/>
          </a:solidFill>
          <a:prstDash val="solid"/>
          <a:tailEnd type="arrow"/>
        </a:ln>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7089488" y="3431509"/>
        <a:ext cx="34897" cy="6979"/>
      </dsp:txXfrm>
    </dsp:sp>
    <dsp:sp modelId="{E1B3BDB8-106A-4CCD-900D-C98093BB347F}">
      <dsp:nvSpPr>
        <dsp:cNvPr id="0" name=""/>
        <dsp:cNvSpPr/>
      </dsp:nvSpPr>
      <dsp:spPr>
        <a:xfrm>
          <a:off x="3740534" y="2524639"/>
          <a:ext cx="3034531" cy="1820718"/>
        </a:xfrm>
        <a:prstGeom prst="rect">
          <a:avLst/>
        </a:prstGeom>
        <a:solidFill>
          <a:schemeClr val="accent4">
            <a:hueOff val="15712381"/>
            <a:satOff val="-1476"/>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Other related products fetched by meta data pre-processing displayed</a:t>
          </a:r>
          <a:endParaRPr lang="en-IN" sz="2400" kern="1200" dirty="0"/>
        </a:p>
      </dsp:txBody>
      <dsp:txXfrm>
        <a:off x="3740534" y="2524639"/>
        <a:ext cx="3034531" cy="1820718"/>
      </dsp:txXfrm>
    </dsp:sp>
    <dsp:sp modelId="{8C5C59C8-23AB-4350-851C-CA70FA1DE99E}">
      <dsp:nvSpPr>
        <dsp:cNvPr id="0" name=""/>
        <dsp:cNvSpPr/>
      </dsp:nvSpPr>
      <dsp:spPr>
        <a:xfrm>
          <a:off x="7473007" y="2524639"/>
          <a:ext cx="3034531" cy="1820718"/>
        </a:xfrm>
        <a:prstGeom prst="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IN" sz="2400" kern="1200" dirty="0" smtClean="0"/>
            <a:t>Final</a:t>
          </a:r>
          <a:r>
            <a:rPr lang="en-IN" sz="2400" kern="1200" baseline="0" dirty="0" smtClean="0"/>
            <a:t> total bill </a:t>
          </a:r>
          <a:endParaRPr lang="en-IN" sz="2400" kern="1200" dirty="0" smtClean="0"/>
        </a:p>
      </dsp:txBody>
      <dsp:txXfrm>
        <a:off x="7473007" y="2524639"/>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77E8D-3134-4FB4-BEB9-E643ACF93EE6}" type="datetimeFigureOut">
              <a:rPr lang="en-IN" smtClean="0"/>
              <a:t>10-01-18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AE29E-672C-4107-9FAC-125F9DCBBB52}" type="slidenum">
              <a:rPr lang="en-IN" smtClean="0"/>
              <a:t>‹#›</a:t>
            </a:fld>
            <a:endParaRPr lang="en-IN"/>
          </a:p>
        </p:txBody>
      </p:sp>
    </p:spTree>
    <p:extLst>
      <p:ext uri="{BB962C8B-B14F-4D97-AF65-F5344CB8AC3E}">
        <p14:creationId xmlns:p14="http://schemas.microsoft.com/office/powerpoint/2010/main" val="32551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3AE29E-672C-4107-9FAC-125F9DCBBB52}" type="slidenum">
              <a:rPr lang="en-IN" smtClean="0"/>
              <a:t>1</a:t>
            </a:fld>
            <a:endParaRPr lang="en-IN"/>
          </a:p>
        </p:txBody>
      </p:sp>
    </p:spTree>
    <p:extLst>
      <p:ext uri="{BB962C8B-B14F-4D97-AF65-F5344CB8AC3E}">
        <p14:creationId xmlns:p14="http://schemas.microsoft.com/office/powerpoint/2010/main" val="37786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21557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9E30-88FD-4EFA-9B7C-E0A143FF97FA}" type="datetimeFigureOut">
              <a:rPr lang="en-IN" smtClean="0"/>
              <a:t>10-01-18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61368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644770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962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359759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286177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319811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802753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38996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40151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9E30-88FD-4EFA-9B7C-E0A143FF97FA}" type="datetimeFigureOut">
              <a:rPr lang="en-IN" smtClean="0"/>
              <a:t>10-01-18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99025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8F9E30-88FD-4EFA-9B7C-E0A143FF97FA}" type="datetimeFigureOut">
              <a:rPr lang="en-IN" smtClean="0"/>
              <a:t>10-01-18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335302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8F9E30-88FD-4EFA-9B7C-E0A143FF97FA}" type="datetimeFigureOut">
              <a:rPr lang="en-IN" smtClean="0"/>
              <a:t>10-01-18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299793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8F9E30-88FD-4EFA-9B7C-E0A143FF97FA}" type="datetimeFigureOut">
              <a:rPr lang="en-IN" smtClean="0"/>
              <a:t>10-01-18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39381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F9E30-88FD-4EFA-9B7C-E0A143FF97FA}" type="datetimeFigureOut">
              <a:rPr lang="en-IN" smtClean="0"/>
              <a:t>10-01-18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277212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9E30-88FD-4EFA-9B7C-E0A143FF97FA}" type="datetimeFigureOut">
              <a:rPr lang="en-IN" smtClean="0"/>
              <a:t>10-01-18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146094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9E30-88FD-4EFA-9B7C-E0A143FF97FA}" type="datetimeFigureOut">
              <a:rPr lang="en-IN" smtClean="0"/>
              <a:t>10-01-18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53A39A-80D8-4E77-B4BA-8236586EA0B3}" type="slidenum">
              <a:rPr lang="en-IN" smtClean="0"/>
              <a:t>‹#›</a:t>
            </a:fld>
            <a:endParaRPr lang="en-IN"/>
          </a:p>
        </p:txBody>
      </p:sp>
    </p:spTree>
    <p:extLst>
      <p:ext uri="{BB962C8B-B14F-4D97-AF65-F5344CB8AC3E}">
        <p14:creationId xmlns:p14="http://schemas.microsoft.com/office/powerpoint/2010/main" val="405534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8F9E30-88FD-4EFA-9B7C-E0A143FF97FA}" type="datetimeFigureOut">
              <a:rPr lang="en-IN" smtClean="0"/>
              <a:t>10-01-18</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53A39A-80D8-4E77-B4BA-8236586EA0B3}" type="slidenum">
              <a:rPr lang="en-IN" smtClean="0"/>
              <a:t>‹#›</a:t>
            </a:fld>
            <a:endParaRPr lang="en-IN"/>
          </a:p>
        </p:txBody>
      </p:sp>
    </p:spTree>
    <p:extLst>
      <p:ext uri="{BB962C8B-B14F-4D97-AF65-F5344CB8AC3E}">
        <p14:creationId xmlns:p14="http://schemas.microsoft.com/office/powerpoint/2010/main" val="278626841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amazo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0"/>
            <a:ext cx="9144000" cy="953398"/>
          </a:xfrm>
        </p:spPr>
        <p:txBody>
          <a:bodyPr>
            <a:normAutofit/>
          </a:bodyPr>
          <a:lstStyle/>
          <a:p>
            <a:r>
              <a:rPr lang="en-IN" sz="4000" b="1" dirty="0" smtClean="0"/>
              <a:t>QUICK BASKET – A SMART SOLUTION</a:t>
            </a:r>
            <a:endParaRPr lang="en-IN" dirty="0"/>
          </a:p>
        </p:txBody>
      </p:sp>
      <p:sp>
        <p:nvSpPr>
          <p:cNvPr id="3" name="Subtitle 2"/>
          <p:cNvSpPr>
            <a:spLocks noGrp="1"/>
          </p:cNvSpPr>
          <p:nvPr>
            <p:ph type="subTitle" idx="1"/>
          </p:nvPr>
        </p:nvSpPr>
        <p:spPr>
          <a:xfrm>
            <a:off x="1524000" y="2928395"/>
            <a:ext cx="9144000" cy="3243805"/>
          </a:xfrm>
        </p:spPr>
        <p:txBody>
          <a:bodyPr>
            <a:normAutofit/>
          </a:bodyPr>
          <a:lstStyle/>
          <a:p>
            <a:r>
              <a:rPr lang="en-IN" dirty="0" smtClean="0"/>
              <a:t>SSN COLLEGE OF </a:t>
            </a:r>
            <a:r>
              <a:rPr lang="en-IN" dirty="0"/>
              <a:t>ENGINEERING, Chennai (</a:t>
            </a:r>
            <a:r>
              <a:rPr lang="en-IN" dirty="0" err="1"/>
              <a:t>Affl</a:t>
            </a:r>
            <a:r>
              <a:rPr lang="en-IN" dirty="0"/>
              <a:t>. Anna University)</a:t>
            </a:r>
            <a:endParaRPr lang="en-IN" dirty="0" smtClean="0"/>
          </a:p>
          <a:p>
            <a:endParaRPr lang="en-IN" dirty="0" smtClean="0"/>
          </a:p>
          <a:p>
            <a:r>
              <a:rPr lang="en-IN" dirty="0" err="1" smtClean="0"/>
              <a:t>Adeeb</a:t>
            </a:r>
            <a:r>
              <a:rPr lang="en-IN" dirty="0" smtClean="0"/>
              <a:t> Tahir </a:t>
            </a:r>
          </a:p>
          <a:p>
            <a:r>
              <a:rPr lang="en-IN" dirty="0" smtClean="0"/>
              <a:t>Adithya R Ganesh</a:t>
            </a:r>
          </a:p>
          <a:p>
            <a:endParaRPr lang="en-IN" dirty="0"/>
          </a:p>
          <a:p>
            <a:r>
              <a:rPr lang="en-IN" dirty="0" smtClean="0"/>
              <a:t>Under the guidance of </a:t>
            </a:r>
          </a:p>
          <a:p>
            <a:r>
              <a:rPr lang="en-IN" dirty="0" smtClean="0"/>
              <a:t>Ms. </a:t>
            </a:r>
            <a:r>
              <a:rPr lang="en-IN" dirty="0" err="1" smtClean="0"/>
              <a:t>Sasirekha</a:t>
            </a:r>
            <a:endParaRPr lang="en-IN" dirty="0" smtClean="0"/>
          </a:p>
        </p:txBody>
      </p:sp>
    </p:spTree>
    <p:extLst>
      <p:ext uri="{BB962C8B-B14F-4D97-AF65-F5344CB8AC3E}">
        <p14:creationId xmlns:p14="http://schemas.microsoft.com/office/powerpoint/2010/main" val="4178253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679" y="242455"/>
            <a:ext cx="10018713" cy="1752599"/>
          </a:xfrm>
        </p:spPr>
        <p:txBody>
          <a:bodyPr/>
          <a:lstStyle/>
          <a:p>
            <a:r>
              <a:rPr lang="en-IN" dirty="0" smtClean="0"/>
              <a:t>Working of RF reader</a:t>
            </a:r>
            <a:endParaRPr lang="en-IN" dirty="0"/>
          </a:p>
        </p:txBody>
      </p:sp>
      <p:sp>
        <p:nvSpPr>
          <p:cNvPr id="3" name="Content Placeholder 2"/>
          <p:cNvSpPr>
            <a:spLocks noGrp="1"/>
          </p:cNvSpPr>
          <p:nvPr>
            <p:ph idx="1"/>
          </p:nvPr>
        </p:nvSpPr>
        <p:spPr>
          <a:xfrm>
            <a:off x="1350818" y="2132012"/>
            <a:ext cx="9760527" cy="1069975"/>
          </a:xfrm>
        </p:spPr>
        <p:txBody>
          <a:bodyPr/>
          <a:lstStyle/>
          <a:p>
            <a:r>
              <a:rPr lang="en-IN" dirty="0"/>
              <a:t>Each item contains an RFID tag. This tag is read by the RFID sensor and is sent to the </a:t>
            </a:r>
            <a:r>
              <a:rPr lang="en-IN" dirty="0" smtClean="0"/>
              <a:t>Arduino.</a:t>
            </a:r>
          </a:p>
          <a:p>
            <a:pPr marL="457200" lvl="1" indent="0">
              <a:buNone/>
            </a:pPr>
            <a:endParaRPr lang="en-IN" dirty="0"/>
          </a:p>
          <a:p>
            <a:endParaRPr lang="en-IN" dirty="0"/>
          </a:p>
        </p:txBody>
      </p:sp>
      <p:sp>
        <p:nvSpPr>
          <p:cNvPr id="6" name="Content Placeholder 2"/>
          <p:cNvSpPr txBox="1">
            <a:spLocks/>
          </p:cNvSpPr>
          <p:nvPr/>
        </p:nvSpPr>
        <p:spPr>
          <a:xfrm>
            <a:off x="419930" y="8843963"/>
            <a:ext cx="4239072" cy="490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mtClean="0"/>
              <a:t>Each item contains an RFID tag. This tag is read by the RFID sensor and is sent to the Arduino.</a:t>
            </a:r>
          </a:p>
          <a:p>
            <a:pPr lvl="1"/>
            <a:endParaRPr lang="en-IN" smtClean="0"/>
          </a:p>
          <a:p>
            <a:endParaRPr lang="en-IN" dirty="0"/>
          </a:p>
        </p:txBody>
      </p:sp>
      <p:pic>
        <p:nvPicPr>
          <p:cNvPr id="7" name="Picture 2" descr="Image result for RF reader and arduin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1963" y="2895600"/>
            <a:ext cx="6082146" cy="3467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63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880530599"/>
              </p:ext>
            </p:extLst>
          </p:nvPr>
        </p:nvGraphicFramePr>
        <p:xfrm>
          <a:off x="1233054" y="1530783"/>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6650183" y="456629"/>
            <a:ext cx="0" cy="107415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6154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Sending data from Arduino to LCD display</a:t>
            </a:r>
            <a:endParaRPr lang="en-IN" dirty="0"/>
          </a:p>
        </p:txBody>
      </p:sp>
      <p:sp>
        <p:nvSpPr>
          <p:cNvPr id="3" name="Content Placeholder 2"/>
          <p:cNvSpPr>
            <a:spLocks noGrp="1"/>
          </p:cNvSpPr>
          <p:nvPr>
            <p:ph idx="1"/>
          </p:nvPr>
        </p:nvSpPr>
        <p:spPr>
          <a:xfrm>
            <a:off x="-325582" y="1754981"/>
            <a:ext cx="10515600" cy="391102"/>
          </a:xfrm>
        </p:spPr>
        <p:txBody>
          <a:bodyPr/>
          <a:lstStyle/>
          <a:p>
            <a:pPr lvl="2"/>
            <a:r>
              <a:rPr lang="en-IN" dirty="0" smtClean="0"/>
              <a:t>Sample data in serial monitor which is displayed in the LCD</a:t>
            </a:r>
            <a:endParaRPr lang="en-IN" dirty="0"/>
          </a:p>
        </p:txBody>
      </p:sp>
      <p:pic>
        <p:nvPicPr>
          <p:cNvPr id="4" name="Picture 3" descr="C:\Users\Adeeb\AppData\Local\Microsoft\Windows\INetCache\Content.Word\qbop1.jpg"/>
          <p:cNvPicPr/>
          <p:nvPr/>
        </p:nvPicPr>
        <p:blipFill>
          <a:blip r:embed="rId2">
            <a:extLst>
              <a:ext uri="{28A0092B-C50C-407E-A947-70E740481C1C}">
                <a14:useLocalDpi xmlns:a14="http://schemas.microsoft.com/office/drawing/2010/main" val="0"/>
              </a:ext>
            </a:extLst>
          </a:blip>
          <a:srcRect/>
          <a:stretch>
            <a:fillRect/>
          </a:stretch>
        </p:blipFill>
        <p:spPr bwMode="auto">
          <a:xfrm>
            <a:off x="1130242" y="2452255"/>
            <a:ext cx="4306570" cy="3276600"/>
          </a:xfrm>
          <a:prstGeom prst="rect">
            <a:avLst/>
          </a:prstGeom>
          <a:noFill/>
          <a:ln>
            <a:noFill/>
          </a:ln>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764" y="3006437"/>
            <a:ext cx="23336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764" y="3520787"/>
            <a:ext cx="23622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764" y="4063712"/>
            <a:ext cx="23622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4764" y="4597112"/>
            <a:ext cx="2343150" cy="514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6594764" y="2549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p:cNvSpPr>
            <a:spLocks noChangeArrowheads="1"/>
          </p:cNvSpPr>
          <p:nvPr/>
        </p:nvSpPr>
        <p:spPr bwMode="auto">
          <a:xfrm>
            <a:off x="6594764" y="35207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7"/>
          <p:cNvSpPr>
            <a:spLocks noChangeArrowheads="1"/>
          </p:cNvSpPr>
          <p:nvPr/>
        </p:nvSpPr>
        <p:spPr bwMode="auto">
          <a:xfrm>
            <a:off x="6594764" y="4063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p:cNvSpPr>
            <a:spLocks noChangeArrowheads="1"/>
          </p:cNvSpPr>
          <p:nvPr/>
        </p:nvSpPr>
        <p:spPr bwMode="auto">
          <a:xfrm>
            <a:off x="6594764" y="45971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Mangal"/>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9"/>
          <p:cNvSpPr>
            <a:spLocks noChangeArrowheads="1"/>
          </p:cNvSpPr>
          <p:nvPr/>
        </p:nvSpPr>
        <p:spPr bwMode="auto">
          <a:xfrm>
            <a:off x="6594764" y="51114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TextBox 9"/>
          <p:cNvSpPr txBox="1"/>
          <p:nvPr/>
        </p:nvSpPr>
        <p:spPr>
          <a:xfrm>
            <a:off x="5957455" y="5183970"/>
            <a:ext cx="5210144" cy="369332"/>
          </a:xfrm>
          <a:prstGeom prst="rect">
            <a:avLst/>
          </a:prstGeom>
          <a:noFill/>
        </p:spPr>
        <p:txBody>
          <a:bodyPr wrap="none" rtlCol="0">
            <a:spAutoFit/>
          </a:bodyPr>
          <a:lstStyle/>
          <a:p>
            <a:r>
              <a:rPr lang="en-IN" dirty="0" smtClean="0"/>
              <a:t>Item rate and total displayed on the LCD in the basket</a:t>
            </a:r>
            <a:endParaRPr lang="en-IN" dirty="0"/>
          </a:p>
        </p:txBody>
      </p:sp>
    </p:spTree>
    <p:extLst>
      <p:ext uri="{BB962C8B-B14F-4D97-AF65-F5344CB8AC3E}">
        <p14:creationId xmlns:p14="http://schemas.microsoft.com/office/powerpoint/2010/main" val="1805447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465026461"/>
              </p:ext>
            </p:extLst>
          </p:nvPr>
        </p:nvGraphicFramePr>
        <p:xfrm>
          <a:off x="900544" y="1351246"/>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9919854" y="277092"/>
            <a:ext cx="0" cy="107415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1660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UID string sent via server to database</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155116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70063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372516242"/>
              </p:ext>
            </p:extLst>
          </p:nvPr>
        </p:nvGraphicFramePr>
        <p:xfrm>
          <a:off x="900546" y="699800"/>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1856509" y="5051137"/>
            <a:ext cx="1" cy="116927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3811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webpage displayed to the user</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81312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011211780"/>
              </p:ext>
            </p:extLst>
          </p:nvPr>
        </p:nvGraphicFramePr>
        <p:xfrm>
          <a:off x="838200" y="824490"/>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6096000" y="5175827"/>
            <a:ext cx="1" cy="116927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98548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80631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normAutofit/>
          </a:bodyPr>
          <a:lstStyle/>
          <a:p>
            <a:r>
              <a:rPr lang="en-IN" dirty="0" smtClean="0"/>
              <a:t>To move the billing system to the basket.</a:t>
            </a:r>
          </a:p>
          <a:p>
            <a:r>
              <a:rPr lang="en-IN" dirty="0" smtClean="0"/>
              <a:t>Standing in queues takes time</a:t>
            </a:r>
          </a:p>
          <a:p>
            <a:r>
              <a:rPr lang="en-IN" dirty="0" smtClean="0"/>
              <a:t>Regions where population is high</a:t>
            </a:r>
          </a:p>
          <a:p>
            <a:r>
              <a:rPr lang="en-IN" dirty="0" smtClean="0"/>
              <a:t>A solution in festive periods</a:t>
            </a:r>
          </a:p>
          <a:p>
            <a:r>
              <a:rPr lang="en-IN" dirty="0" smtClean="0"/>
              <a:t>Increase profits in stores</a:t>
            </a:r>
          </a:p>
          <a:p>
            <a:r>
              <a:rPr lang="en-IN" dirty="0" smtClean="0"/>
              <a:t>Update the method of a conventional billing system </a:t>
            </a:r>
            <a:endParaRPr lang="en-IN" dirty="0"/>
          </a:p>
        </p:txBody>
      </p:sp>
    </p:spTree>
    <p:extLst>
      <p:ext uri="{BB962C8B-B14F-4D97-AF65-F5344CB8AC3E}">
        <p14:creationId xmlns:p14="http://schemas.microsoft.com/office/powerpoint/2010/main" val="358170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923"/>
            <a:ext cx="10515600" cy="1325563"/>
          </a:xfrm>
        </p:spPr>
        <p:txBody>
          <a:bodyPr/>
          <a:lstStyle/>
          <a:p>
            <a:r>
              <a:rPr lang="en-IN" dirty="0" smtClean="0"/>
              <a:t>Results</a:t>
            </a:r>
            <a:endParaRPr lang="en-IN" dirty="0"/>
          </a:p>
        </p:txBody>
      </p:sp>
      <p:sp>
        <p:nvSpPr>
          <p:cNvPr id="6" name="TextBox 5"/>
          <p:cNvSpPr txBox="1"/>
          <p:nvPr/>
        </p:nvSpPr>
        <p:spPr>
          <a:xfrm>
            <a:off x="838200" y="1113243"/>
            <a:ext cx="10738104" cy="4832092"/>
          </a:xfrm>
          <a:prstGeom prst="rect">
            <a:avLst/>
          </a:prstGeom>
          <a:noFill/>
        </p:spPr>
        <p:txBody>
          <a:bodyPr wrap="square" rtlCol="0">
            <a:spAutoFit/>
          </a:bodyPr>
          <a:lstStyle/>
          <a:p>
            <a:pPr marL="1371600" lvl="2" indent="-457200">
              <a:buClr>
                <a:schemeClr val="accent1"/>
              </a:buClr>
              <a:buFont typeface="Arial" panose="020B0604020202020204" pitchFamily="34" charset="0"/>
              <a:buChar char="•"/>
            </a:pPr>
            <a:r>
              <a:rPr lang="en-IN" sz="2800" dirty="0" smtClean="0"/>
              <a:t>A better approach to buy products offline has been implemented that help both the general public and shops. </a:t>
            </a:r>
          </a:p>
          <a:p>
            <a:pPr marL="1371600" lvl="2" indent="-457200">
              <a:buClr>
                <a:schemeClr val="accent1"/>
              </a:buClr>
              <a:buFont typeface="Arial" panose="020B0604020202020204" pitchFamily="34" charset="0"/>
              <a:buChar char="•"/>
            </a:pPr>
            <a:r>
              <a:rPr lang="en-IN" sz="2800" dirty="0" smtClean="0"/>
              <a:t>A Quick Basket module with price update functionality created. The module can successfully detect an item when placed in the cart and immediately flashes the updated price inclusive of the rate of the item on the LCD display. When the same item is scanned again, the price is subtracted indicating that the item has been taken out of the basket. </a:t>
            </a:r>
          </a:p>
          <a:p>
            <a:pPr marL="1371600" lvl="2" indent="-457200">
              <a:buClr>
                <a:schemeClr val="accent1"/>
              </a:buClr>
              <a:buFont typeface="Arial" panose="020B0604020202020204" pitchFamily="34" charset="0"/>
              <a:buChar char="•"/>
            </a:pPr>
            <a:r>
              <a:rPr lang="en-IN" sz="2800" dirty="0" smtClean="0"/>
              <a:t>The integration of web page data feed synchronized with the Wi-Fi module allows for easy visualisation of what a customer has and helps in managing their constraints such </a:t>
            </a:r>
            <a:endParaRPr lang="en-IN" sz="2800" dirty="0"/>
          </a:p>
        </p:txBody>
      </p:sp>
    </p:spTree>
    <p:extLst>
      <p:ext uri="{BB962C8B-B14F-4D97-AF65-F5344CB8AC3E}">
        <p14:creationId xmlns:p14="http://schemas.microsoft.com/office/powerpoint/2010/main" val="1898142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125639"/>
            <a:ext cx="10515600" cy="1325563"/>
          </a:xfrm>
        </p:spPr>
        <p:txBody>
          <a:bodyPr/>
          <a:lstStyle/>
          <a:p>
            <a:r>
              <a:rPr lang="en-IN" dirty="0" smtClean="0"/>
              <a:t>Conclusions and </a:t>
            </a:r>
            <a:r>
              <a:rPr lang="en-IN" dirty="0"/>
              <a:t>F</a:t>
            </a:r>
            <a:r>
              <a:rPr lang="en-IN" dirty="0" smtClean="0"/>
              <a:t>uture works</a:t>
            </a:r>
            <a:endParaRPr lang="en-IN" dirty="0"/>
          </a:p>
        </p:txBody>
      </p:sp>
      <p:sp>
        <p:nvSpPr>
          <p:cNvPr id="3" name="Content Placeholder 2"/>
          <p:cNvSpPr>
            <a:spLocks noGrp="1"/>
          </p:cNvSpPr>
          <p:nvPr>
            <p:ph idx="1"/>
          </p:nvPr>
        </p:nvSpPr>
        <p:spPr>
          <a:xfrm>
            <a:off x="1328057" y="1475386"/>
            <a:ext cx="10323616" cy="4351338"/>
          </a:xfrm>
        </p:spPr>
        <p:txBody>
          <a:bodyPr/>
          <a:lstStyle/>
          <a:p>
            <a:r>
              <a:rPr lang="en-IN" dirty="0"/>
              <a:t>With further advancement in technology and scanning proficiency, this project could be extended to a more localised type of market like a grocery store where small items can also be embedded with RF tech</a:t>
            </a:r>
            <a:r>
              <a:rPr lang="en-IN" dirty="0" smtClean="0"/>
              <a:t>.</a:t>
            </a:r>
          </a:p>
          <a:p>
            <a:r>
              <a:rPr lang="en-IN" dirty="0" smtClean="0"/>
              <a:t>Add simpler approach where the user needs to scan a QR code of the basket to start shopping</a:t>
            </a:r>
          </a:p>
          <a:p>
            <a:pPr marL="0" indent="0">
              <a:buNone/>
            </a:pPr>
            <a:endParaRPr lang="en-IN" dirty="0"/>
          </a:p>
        </p:txBody>
      </p:sp>
    </p:spTree>
    <p:extLst>
      <p:ext uri="{BB962C8B-B14F-4D97-AF65-F5344CB8AC3E}">
        <p14:creationId xmlns:p14="http://schemas.microsoft.com/office/powerpoint/2010/main" val="3942307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References</a:t>
            </a:r>
            <a:endParaRPr lang="en-IN" dirty="0"/>
          </a:p>
        </p:txBody>
      </p:sp>
      <p:sp>
        <p:nvSpPr>
          <p:cNvPr id="3" name="Content Placeholder 2"/>
          <p:cNvSpPr>
            <a:spLocks noGrp="1"/>
          </p:cNvSpPr>
          <p:nvPr>
            <p:ph idx="1"/>
          </p:nvPr>
        </p:nvSpPr>
        <p:spPr>
          <a:xfrm>
            <a:off x="1925781" y="1440873"/>
            <a:ext cx="5514110" cy="725267"/>
          </a:xfrm>
        </p:spPr>
        <p:txBody>
          <a:bodyPr>
            <a:noAutofit/>
          </a:bodyPr>
          <a:lstStyle/>
          <a:p>
            <a:r>
              <a:rPr lang="en-IN" sz="2000" dirty="0" smtClean="0">
                <a:latin typeface="+mj-lt"/>
                <a:ea typeface="+mj-ea"/>
                <a:cs typeface="+mj-cs"/>
              </a:rPr>
              <a:t>[1] Amazon Go store: </a:t>
            </a:r>
            <a:r>
              <a:rPr lang="en-IN" sz="2000" dirty="0" smtClean="0">
                <a:latin typeface="+mj-lt"/>
                <a:ea typeface="+mj-ea"/>
                <a:cs typeface="+mj-cs"/>
                <a:hlinkClick r:id="rId2"/>
              </a:rPr>
              <a:t>www.amazon.com</a:t>
            </a:r>
            <a:endParaRPr lang="en-IN" sz="2000" dirty="0" smtClean="0">
              <a:latin typeface="+mj-lt"/>
              <a:ea typeface="+mj-ea"/>
              <a:cs typeface="+mj-cs"/>
            </a:endParaRPr>
          </a:p>
          <a:p>
            <a:endParaRPr lang="en-IN" sz="700" dirty="0">
              <a:latin typeface="+mj-lt"/>
            </a:endParaRPr>
          </a:p>
        </p:txBody>
      </p:sp>
    </p:spTree>
    <p:extLst>
      <p:ext uri="{BB962C8B-B14F-4D97-AF65-F5344CB8AC3E}">
        <p14:creationId xmlns:p14="http://schemas.microsoft.com/office/powerpoint/2010/main" val="44434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76" y="320676"/>
            <a:ext cx="10515600" cy="1325563"/>
          </a:xfrm>
        </p:spPr>
        <p:txBody>
          <a:bodyPr>
            <a:normAutofit/>
          </a:bodyPr>
          <a:lstStyle/>
          <a:p>
            <a:r>
              <a:rPr lang="en-IN" dirty="0" smtClean="0"/>
              <a:t>Current smart stores</a:t>
            </a:r>
            <a:endParaRPr lang="en-IN" dirty="0"/>
          </a:p>
        </p:txBody>
      </p:sp>
      <p:sp>
        <p:nvSpPr>
          <p:cNvPr id="3" name="Content Placeholder 2"/>
          <p:cNvSpPr>
            <a:spLocks noGrp="1"/>
          </p:cNvSpPr>
          <p:nvPr>
            <p:ph idx="1"/>
          </p:nvPr>
        </p:nvSpPr>
        <p:spPr>
          <a:xfrm>
            <a:off x="1441857" y="1208722"/>
            <a:ext cx="11118448" cy="4351338"/>
          </a:xfrm>
        </p:spPr>
        <p:txBody>
          <a:bodyPr>
            <a:normAutofit/>
          </a:bodyPr>
          <a:lstStyle/>
          <a:p>
            <a:r>
              <a:rPr lang="en-IN" dirty="0" smtClean="0"/>
              <a:t>Amazon Go store [1]: </a:t>
            </a:r>
          </a:p>
          <a:p>
            <a:endParaRPr lang="en-IN" dirty="0" smtClean="0"/>
          </a:p>
          <a:p>
            <a:pPr lvl="1"/>
            <a:r>
              <a:rPr lang="en-IN" dirty="0" smtClean="0"/>
              <a:t>Issues:</a:t>
            </a:r>
          </a:p>
          <a:p>
            <a:pPr lvl="2"/>
            <a:r>
              <a:rPr lang="en-IN" dirty="0" smtClean="0"/>
              <a:t>Not yet functioning in India</a:t>
            </a:r>
          </a:p>
          <a:p>
            <a:pPr lvl="2"/>
            <a:r>
              <a:rPr lang="en-IN" dirty="0" smtClean="0"/>
              <a:t>Cannot be implemented in any common hypermarket</a:t>
            </a:r>
          </a:p>
        </p:txBody>
      </p:sp>
      <p:sp>
        <p:nvSpPr>
          <p:cNvPr id="4" name="TextBox 3"/>
          <p:cNvSpPr txBox="1"/>
          <p:nvPr/>
        </p:nvSpPr>
        <p:spPr>
          <a:xfrm>
            <a:off x="10210413" y="6419088"/>
            <a:ext cx="2353443" cy="276999"/>
          </a:xfrm>
          <a:prstGeom prst="rect">
            <a:avLst/>
          </a:prstGeom>
          <a:noFill/>
        </p:spPr>
        <p:txBody>
          <a:bodyPr wrap="square" rtlCol="0">
            <a:spAutoFit/>
          </a:bodyPr>
          <a:lstStyle/>
          <a:p>
            <a:r>
              <a:rPr lang="en-IN" sz="1200" dirty="0"/>
              <a:t>1. https://www.amazon.com</a:t>
            </a:r>
          </a:p>
        </p:txBody>
      </p:sp>
    </p:spTree>
    <p:extLst>
      <p:ext uri="{BB962C8B-B14F-4D97-AF65-F5344CB8AC3E}">
        <p14:creationId xmlns:p14="http://schemas.microsoft.com/office/powerpoint/2010/main" val="3673335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73" y="197358"/>
            <a:ext cx="10515600" cy="1325563"/>
          </a:xfrm>
        </p:spPr>
        <p:txBody>
          <a:bodyPr/>
          <a:lstStyle/>
          <a:p>
            <a:r>
              <a:rPr lang="en-IN" dirty="0" smtClean="0"/>
              <a:t>Overview</a:t>
            </a:r>
            <a:endParaRPr lang="en-IN" dirty="0"/>
          </a:p>
        </p:txBody>
      </p:sp>
      <p:sp>
        <p:nvSpPr>
          <p:cNvPr id="3" name="Content Placeholder 2"/>
          <p:cNvSpPr>
            <a:spLocks noGrp="1"/>
          </p:cNvSpPr>
          <p:nvPr>
            <p:ph idx="1"/>
          </p:nvPr>
        </p:nvSpPr>
        <p:spPr>
          <a:xfrm>
            <a:off x="1149096" y="2301113"/>
            <a:ext cx="10515600" cy="2545207"/>
          </a:xfrm>
        </p:spPr>
        <p:txBody>
          <a:bodyPr/>
          <a:lstStyle/>
          <a:p>
            <a:r>
              <a:rPr lang="en-IN" dirty="0" smtClean="0"/>
              <a:t>LCD display to RF sensor connection</a:t>
            </a:r>
          </a:p>
          <a:p>
            <a:r>
              <a:rPr lang="en-IN" dirty="0" smtClean="0"/>
              <a:t>RF data transfer through </a:t>
            </a:r>
            <a:r>
              <a:rPr lang="en-IN" dirty="0" err="1" smtClean="0"/>
              <a:t>Nodemcu</a:t>
            </a:r>
            <a:endParaRPr lang="en-IN" dirty="0" smtClean="0"/>
          </a:p>
          <a:p>
            <a:r>
              <a:rPr lang="en-IN" dirty="0" smtClean="0"/>
              <a:t>Save the product data in cloud</a:t>
            </a:r>
            <a:endParaRPr lang="en-IN" dirty="0" smtClean="0"/>
          </a:p>
          <a:p>
            <a:r>
              <a:rPr lang="en-IN" dirty="0" smtClean="0"/>
              <a:t>Suggest related products from processed amazon metadata of 1million </a:t>
            </a:r>
            <a:r>
              <a:rPr lang="en-IN" dirty="0" smtClean="0"/>
              <a:t>products[2] </a:t>
            </a:r>
            <a:endParaRPr lang="en-IN" dirty="0" smtClean="0"/>
          </a:p>
          <a:p>
            <a:endParaRPr lang="en-IN" dirty="0"/>
          </a:p>
        </p:txBody>
      </p:sp>
      <p:sp>
        <p:nvSpPr>
          <p:cNvPr id="4" name="TextBox 3"/>
          <p:cNvSpPr txBox="1"/>
          <p:nvPr/>
        </p:nvSpPr>
        <p:spPr>
          <a:xfrm>
            <a:off x="8140700" y="6718300"/>
            <a:ext cx="184731" cy="369332"/>
          </a:xfrm>
          <a:prstGeom prst="rect">
            <a:avLst/>
          </a:prstGeom>
          <a:noFill/>
        </p:spPr>
        <p:txBody>
          <a:bodyPr wrap="none" rtlCol="0">
            <a:spAutoFit/>
          </a:bodyPr>
          <a:lstStyle/>
          <a:p>
            <a:endParaRPr lang="en-IN" dirty="0"/>
          </a:p>
        </p:txBody>
      </p:sp>
      <p:sp>
        <p:nvSpPr>
          <p:cNvPr id="5" name="TextBox 4"/>
          <p:cNvSpPr txBox="1"/>
          <p:nvPr/>
        </p:nvSpPr>
        <p:spPr>
          <a:xfrm>
            <a:off x="4660900" y="6211669"/>
            <a:ext cx="7629333" cy="646331"/>
          </a:xfrm>
          <a:prstGeom prst="rect">
            <a:avLst/>
          </a:prstGeom>
          <a:noFill/>
        </p:spPr>
        <p:txBody>
          <a:bodyPr wrap="none" rtlCol="0">
            <a:spAutoFit/>
          </a:bodyPr>
          <a:lstStyle/>
          <a:p>
            <a:r>
              <a:rPr lang="en-IN" sz="1200" dirty="0" smtClean="0"/>
              <a:t>[2]</a:t>
            </a:r>
            <a:r>
              <a:rPr lang="en-IN" sz="1200" dirty="0"/>
              <a:t> </a:t>
            </a:r>
            <a:r>
              <a:rPr lang="en-IN" sz="1200" dirty="0" smtClean="0"/>
              <a:t>R</a:t>
            </a:r>
            <a:r>
              <a:rPr lang="en-IN" sz="1200" dirty="0"/>
              <a:t>. He, J. </a:t>
            </a:r>
            <a:r>
              <a:rPr lang="en-IN" sz="1200" dirty="0" err="1"/>
              <a:t>McAuley</a:t>
            </a:r>
            <a:r>
              <a:rPr lang="en-IN" sz="1200" dirty="0"/>
              <a:t>. </a:t>
            </a:r>
            <a:r>
              <a:rPr lang="en-IN" sz="1200" dirty="0" err="1"/>
              <a:t>Modeling</a:t>
            </a:r>
            <a:r>
              <a:rPr lang="en-IN" sz="1200" dirty="0"/>
              <a:t> the visual evolution of fashion trends with one-class collaborative filtering.</a:t>
            </a:r>
          </a:p>
          <a:p>
            <a:r>
              <a:rPr lang="en-IN" sz="1200" dirty="0"/>
              <a:t> WWW, 2016</a:t>
            </a:r>
            <a:br>
              <a:rPr lang="en-IN" sz="1200" dirty="0"/>
            </a:br>
            <a:r>
              <a:rPr lang="en-IN" sz="1200" dirty="0"/>
              <a:t>J. </a:t>
            </a:r>
            <a:r>
              <a:rPr lang="en-IN" sz="1200" dirty="0" err="1"/>
              <a:t>McAuley</a:t>
            </a:r>
            <a:r>
              <a:rPr lang="en-IN" sz="1200" dirty="0"/>
              <a:t>, C. </a:t>
            </a:r>
            <a:r>
              <a:rPr lang="en-IN" sz="1200" dirty="0" err="1"/>
              <a:t>Targett</a:t>
            </a:r>
            <a:r>
              <a:rPr lang="en-IN" sz="1200" dirty="0"/>
              <a:t>, J. Shi, A. van den </a:t>
            </a:r>
            <a:r>
              <a:rPr lang="en-IN" sz="1200" dirty="0" err="1"/>
              <a:t>Hengel</a:t>
            </a:r>
            <a:r>
              <a:rPr lang="en-IN" sz="1200" dirty="0" smtClean="0"/>
              <a:t>. </a:t>
            </a:r>
            <a:r>
              <a:rPr lang="en-IN" sz="1200" dirty="0"/>
              <a:t>Image-based recommendations on styles and substitutes. SIGIR, </a:t>
            </a:r>
            <a:r>
              <a:rPr lang="en-IN" sz="1200" dirty="0" smtClean="0"/>
              <a:t>2015</a:t>
            </a:r>
            <a:endParaRPr lang="en-IN" sz="1200" dirty="0"/>
          </a:p>
        </p:txBody>
      </p:sp>
    </p:spTree>
    <p:extLst>
      <p:ext uri="{BB962C8B-B14F-4D97-AF65-F5344CB8AC3E}">
        <p14:creationId xmlns:p14="http://schemas.microsoft.com/office/powerpoint/2010/main" val="2418014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15973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034" y="194303"/>
            <a:ext cx="10515600" cy="1325563"/>
          </a:xfrm>
        </p:spPr>
        <p:txBody>
          <a:bodyPr/>
          <a:lstStyle/>
          <a:p>
            <a:r>
              <a:rPr lang="en-IN" dirty="0" smtClean="0"/>
              <a:t>Assumptions</a:t>
            </a:r>
            <a:endParaRPr lang="en-IN" dirty="0"/>
          </a:p>
        </p:txBody>
      </p:sp>
      <p:sp>
        <p:nvSpPr>
          <p:cNvPr id="3" name="Content Placeholder 2"/>
          <p:cNvSpPr>
            <a:spLocks noGrp="1"/>
          </p:cNvSpPr>
          <p:nvPr>
            <p:ph idx="1"/>
          </p:nvPr>
        </p:nvSpPr>
        <p:spPr>
          <a:xfrm>
            <a:off x="1702260" y="1519866"/>
            <a:ext cx="11649617" cy="2972712"/>
          </a:xfrm>
        </p:spPr>
        <p:txBody>
          <a:bodyPr>
            <a:normAutofit/>
          </a:bodyPr>
          <a:lstStyle/>
          <a:p>
            <a:pPr marL="0" indent="0">
              <a:buNone/>
            </a:pPr>
            <a:endParaRPr lang="en-IN" dirty="0" smtClean="0"/>
          </a:p>
          <a:p>
            <a:r>
              <a:rPr lang="en-IN" dirty="0" smtClean="0"/>
              <a:t>We assume that every individual has a </a:t>
            </a:r>
            <a:r>
              <a:rPr lang="en-IN" dirty="0" smtClean="0"/>
              <a:t>smartphone</a:t>
            </a:r>
          </a:p>
          <a:p>
            <a:r>
              <a:rPr lang="en-IN" dirty="0" smtClean="0"/>
              <a:t>Individuals don’t add multiple items at the same time</a:t>
            </a:r>
          </a:p>
        </p:txBody>
      </p:sp>
    </p:spTree>
    <p:extLst>
      <p:ext uri="{BB962C8B-B14F-4D97-AF65-F5344CB8AC3E}">
        <p14:creationId xmlns:p14="http://schemas.microsoft.com/office/powerpoint/2010/main" val="231075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37800" cy="662781"/>
          </a:xfrm>
        </p:spPr>
        <p:txBody>
          <a:bodyPr>
            <a:noAutofit/>
          </a:bodyPr>
          <a:lstStyle/>
          <a:p>
            <a:r>
              <a:rPr lang="en-IN" dirty="0" smtClean="0"/>
              <a:t>High Level model</a:t>
            </a:r>
            <a:endParaRPr lang="en-IN" dirty="0"/>
          </a:p>
        </p:txBody>
      </p:sp>
      <p:pic>
        <p:nvPicPr>
          <p:cNvPr id="4" name="Picture 3"/>
          <p:cNvPicPr/>
          <p:nvPr/>
        </p:nvPicPr>
        <p:blipFill>
          <a:blip r:embed="rId2"/>
          <a:stretch>
            <a:fillRect/>
          </a:stretch>
        </p:blipFill>
        <p:spPr>
          <a:xfrm>
            <a:off x="1967345" y="1385455"/>
            <a:ext cx="9332422" cy="4072682"/>
          </a:xfrm>
          <a:prstGeom prst="rect">
            <a:avLst/>
          </a:prstGeom>
        </p:spPr>
      </p:pic>
    </p:spTree>
    <p:extLst>
      <p:ext uri="{BB962C8B-B14F-4D97-AF65-F5344CB8AC3E}">
        <p14:creationId xmlns:p14="http://schemas.microsoft.com/office/powerpoint/2010/main" val="323735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9528" y="356068"/>
            <a:ext cx="9144000" cy="1655762"/>
          </a:xfrm>
        </p:spPr>
        <p:txBody>
          <a:bodyPr/>
          <a:lstStyle/>
          <a:p>
            <a:r>
              <a:rPr lang="en-IN" dirty="0" smtClean="0"/>
              <a:t>System flow diagram</a:t>
            </a: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95412683"/>
              </p:ext>
            </p:extLst>
          </p:nvPr>
        </p:nvGraphicFramePr>
        <p:xfrm>
          <a:off x="886691" y="1503074"/>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7422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969059382"/>
              </p:ext>
            </p:extLst>
          </p:nvPr>
        </p:nvGraphicFramePr>
        <p:xfrm>
          <a:off x="955963" y="1489220"/>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2396837" y="415066"/>
            <a:ext cx="0" cy="107415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005990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12711</TotalTime>
  <Words>682</Words>
  <Application>Microsoft Office PowerPoint</Application>
  <PresentationFormat>Widescreen</PresentationFormat>
  <Paragraphs>91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Mangal</vt:lpstr>
      <vt:lpstr>Times New Roman</vt:lpstr>
      <vt:lpstr>Parallax</vt:lpstr>
      <vt:lpstr>QUICK BASKET – A SMART SOLUTION</vt:lpstr>
      <vt:lpstr>Problem Statement </vt:lpstr>
      <vt:lpstr>Current smart stores</vt:lpstr>
      <vt:lpstr>Overview</vt:lpstr>
      <vt:lpstr>PowerPoint Presentation</vt:lpstr>
      <vt:lpstr>Assumptions</vt:lpstr>
      <vt:lpstr>High Level model</vt:lpstr>
      <vt:lpstr>PowerPoint Presentation</vt:lpstr>
      <vt:lpstr>PowerPoint Presentation</vt:lpstr>
      <vt:lpstr>Working of RF reader</vt:lpstr>
      <vt:lpstr>PowerPoint Presentation</vt:lpstr>
      <vt:lpstr>Sending data from Arduino to LCD display</vt:lpstr>
      <vt:lpstr>PowerPoint Presentation</vt:lpstr>
      <vt:lpstr>UID string sent via server to database</vt:lpstr>
      <vt:lpstr>PowerPoint Presentation</vt:lpstr>
      <vt:lpstr>PowerPoint Presentation</vt:lpstr>
      <vt:lpstr>Sample webpage displayed to the user</vt:lpstr>
      <vt:lpstr>PowerPoint Presentation</vt:lpstr>
      <vt:lpstr>PowerPoint Presentation</vt:lpstr>
      <vt:lpstr>Results</vt:lpstr>
      <vt:lpstr>Conclusions and Future works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Ganesh</dc:creator>
  <cp:lastModifiedBy>Adithya Ganesh</cp:lastModifiedBy>
  <cp:revision>178</cp:revision>
  <dcterms:created xsi:type="dcterms:W3CDTF">2017-06-29T10:23:38Z</dcterms:created>
  <dcterms:modified xsi:type="dcterms:W3CDTF">2018-01-10T07:38:43Z</dcterms:modified>
</cp:coreProperties>
</file>