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40E0-B602-C3A2-0201-422C58455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F809B-9656-B997-DF8E-F3530837A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F38AA-DF8C-0D7F-F6D1-D9FECD0E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2F94-E8FF-4546-B7F5-87741279036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C25A0-6896-A9CE-5C9E-9ADB6646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9A40E-FC34-DDC9-AC79-D2EAED6A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64B1-959B-4439-B257-23E62DDF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4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3118-335B-E858-7C15-84D30AA5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580C0-BA0E-5CAE-DC57-70FB79995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B774C-004B-50D0-7F56-9AB857F1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2F94-E8FF-4546-B7F5-87741279036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1A812-5C1D-DC99-E418-4515C465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526A6-36A6-6E20-208C-4C056A54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64B1-959B-4439-B257-23E62DDF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C725B-6E93-A357-B21A-3F102D1F6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5B69F-6DE8-FCF7-ED8F-8BE43AF64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2284F-A810-B100-E410-5D82C2CC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2F94-E8FF-4546-B7F5-87741279036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A1279-73FD-8A0B-8EFE-91C8263E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4628-66F2-B6D7-CB3C-1BE64C86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64B1-959B-4439-B257-23E62DDF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4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8748-1008-D994-5350-94839778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A418C-CF1C-578A-DBA7-79C1BCC68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B0A75-321F-A83A-A525-1340D132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2F94-E8FF-4546-B7F5-87741279036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1C63F-DB3B-CB21-5BF8-CE1986DB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964FC-FB17-D6B6-D40D-A9B62C80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64B1-959B-4439-B257-23E62DDF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5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3741-8E98-C5C3-2884-496A2B1F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5E3F2-04CE-B5E4-9C23-E32EF3EB2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518D2-84DD-5F42-6893-06A638AC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2F94-E8FF-4546-B7F5-87741279036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91D0F-26A0-CB32-4BB7-3DA4EBCA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AB604-5CAA-962E-FE04-4341DDA9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64B1-959B-4439-B257-23E62DDF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4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1627-E3A3-DC96-646F-34F4E895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373FF-6298-4887-1AC7-C0CD2BE71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3205C-FF36-0309-1369-297DB1A08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23475-5C06-FF45-6014-E6FDA32B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2F94-E8FF-4546-B7F5-87741279036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692E1-6376-658E-C756-735A39ED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07A07-FA94-6DA7-65AE-4F48C544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64B1-959B-4439-B257-23E62DDF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0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A1EB-EBFD-E76C-5C4D-994963093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18A7C-FE5A-0922-FB18-8A4B60C95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807DA-628A-AAFF-57A7-679AAA5BA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4E601-6850-55FB-03BA-21053D141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8806C-F641-3277-6D46-F609ADA33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FD433-92A7-B028-6AE7-E4104C58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2F94-E8FF-4546-B7F5-87741279036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1D023-214C-BA92-85AE-4BD5B212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8EACF-D3AA-B707-39EF-9EF45859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64B1-959B-4439-B257-23E62DDF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3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067B-C1D1-5D87-9CC3-7F16E388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1D2B4-019A-EDEC-1316-42303D07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2F94-E8FF-4546-B7F5-87741279036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83A97-DC58-60CB-A51F-8F916BBA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B7C07-270A-8BAD-98CD-E91280CA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64B1-959B-4439-B257-23E62DDF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8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719BA-FBC0-1F9A-51BD-8498B666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2F94-E8FF-4546-B7F5-87741279036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3ADAB-06E5-02F4-0D0B-8E501F19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12CE5-27A2-4000-BE00-9095BD6E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64B1-959B-4439-B257-23E62DDF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6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3728-6E43-F195-F4E3-93ED560C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2E4E6-6C7D-960D-9221-C0550973A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9B10D-02BF-D0E7-E412-484E40595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511FB-31F5-9214-5D03-27F2C97C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2F94-E8FF-4546-B7F5-87741279036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4E755-0071-D3DE-6CA1-1172C761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4159F-545F-B97E-ADC8-0717207F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64B1-959B-4439-B257-23E62DDF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2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EE8E-D3BB-CCF0-F023-5E8A276E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4CDC83-C335-283C-232E-607CD1B55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CCC1A-EAC9-4167-B359-5201A285B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FA92B-F604-1F68-80CB-2A4975B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2F94-E8FF-4546-B7F5-87741279036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BE6D9-8020-D4E5-1A36-7EF2A28B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75B52-0405-63DA-A38C-556CBA4D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64B1-959B-4439-B257-23E62DDF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9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716094-A20D-8E5F-4E9C-6CB45A6D2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4622A-B3E9-2132-FDF9-8129F7434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10B6-F75C-2518-B6DC-6A2D4C23B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92F94-E8FF-4546-B7F5-87741279036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428F4-1329-9FD4-64D2-3B94EFDBF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7D70F-97D6-8421-174C-6EB5788FF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064B1-959B-4439-B257-23E62DDF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6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6496ACE-E92B-CB9F-7743-0E71E34B2BD8}"/>
              </a:ext>
            </a:extLst>
          </p:cNvPr>
          <p:cNvGrpSpPr/>
          <p:nvPr/>
        </p:nvGrpSpPr>
        <p:grpSpPr>
          <a:xfrm>
            <a:off x="2186609" y="109592"/>
            <a:ext cx="7417334" cy="6638815"/>
            <a:chOff x="0" y="156720"/>
            <a:chExt cx="7417334" cy="6638815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449AA4C0-A0E6-8736-50B0-9F169F9E70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9" t="5738" r="18732" b="4441"/>
            <a:stretch/>
          </p:blipFill>
          <p:spPr>
            <a:xfrm>
              <a:off x="3685880" y="3591611"/>
              <a:ext cx="3679687" cy="3203923"/>
            </a:xfrm>
            <a:prstGeom prst="rect">
              <a:avLst/>
            </a:prstGeom>
          </p:spPr>
        </p:pic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EBBD8982-4612-5BCB-BCCA-A0A62177BC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8" t="5953" r="20449" b="4227"/>
            <a:stretch/>
          </p:blipFill>
          <p:spPr>
            <a:xfrm>
              <a:off x="113123" y="3591612"/>
              <a:ext cx="3572757" cy="3203923"/>
            </a:xfrm>
            <a:prstGeom prst="rect">
              <a:avLst/>
            </a:prstGeom>
          </p:spPr>
        </p:pic>
        <p:pic>
          <p:nvPicPr>
            <p:cNvPr id="9" name="Picture 8" descr="Chart&#10;&#10;Description automatically generated">
              <a:extLst>
                <a:ext uri="{FF2B5EF4-FFF2-40B4-BE49-F238E27FC236}">
                  <a16:creationId xmlns:a16="http://schemas.microsoft.com/office/drawing/2014/main" id="{7C6F8FA4-F57F-52DF-6C3D-D421633B50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9" t="5893" r="19561" b="4285"/>
            <a:stretch/>
          </p:blipFill>
          <p:spPr>
            <a:xfrm>
              <a:off x="3685880" y="201497"/>
              <a:ext cx="3731454" cy="3308808"/>
            </a:xfrm>
            <a:prstGeom prst="rect">
              <a:avLst/>
            </a:prstGeom>
          </p:spPr>
        </p:pic>
        <p:pic>
          <p:nvPicPr>
            <p:cNvPr id="11" name="Picture 10" descr="Chart&#10;&#10;Description automatically generated">
              <a:extLst>
                <a:ext uri="{FF2B5EF4-FFF2-40B4-BE49-F238E27FC236}">
                  <a16:creationId xmlns:a16="http://schemas.microsoft.com/office/drawing/2014/main" id="{4D867BF2-156B-6EEC-70EC-DC514F2364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9" t="5423" r="19178" b="4756"/>
            <a:stretch/>
          </p:blipFill>
          <p:spPr>
            <a:xfrm>
              <a:off x="0" y="156720"/>
              <a:ext cx="3780148" cy="3308808"/>
            </a:xfrm>
            <a:prstGeom prst="rect">
              <a:avLst/>
            </a:prstGeom>
          </p:spPr>
        </p:pic>
      </p:grp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453F6286-00DD-D79A-30EA-FB3FC03B9F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64" t="7197" r="7313" b="7098"/>
          <a:stretch/>
        </p:blipFill>
        <p:spPr>
          <a:xfrm>
            <a:off x="10005391" y="93279"/>
            <a:ext cx="1300234" cy="667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3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llGroupsErp_Bin_1">
            <a:extLst>
              <a:ext uri="{FF2B5EF4-FFF2-40B4-BE49-F238E27FC236}">
                <a16:creationId xmlns:a16="http://schemas.microsoft.com/office/drawing/2014/main" id="{DB0D666B-957A-FDD4-49B4-EE542B06A2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413"/>
            <a:ext cx="12192000" cy="609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1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llGroupsErp_Bin_2">
            <a:extLst>
              <a:ext uri="{FF2B5EF4-FFF2-40B4-BE49-F238E27FC236}">
                <a16:creationId xmlns:a16="http://schemas.microsoft.com/office/drawing/2014/main" id="{DC349D00-0270-7CBA-F418-8FCA1C42B3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413"/>
            <a:ext cx="12192000" cy="609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6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llGroupsErp_Bin_3">
            <a:extLst>
              <a:ext uri="{FF2B5EF4-FFF2-40B4-BE49-F238E27FC236}">
                <a16:creationId xmlns:a16="http://schemas.microsoft.com/office/drawing/2014/main" id="{0505DDE5-41DA-C8ED-8D5B-A587859A9AD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413"/>
            <a:ext cx="12192000" cy="609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7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llGroupsErp_Bin_4">
            <a:extLst>
              <a:ext uri="{FF2B5EF4-FFF2-40B4-BE49-F238E27FC236}">
                <a16:creationId xmlns:a16="http://schemas.microsoft.com/office/drawing/2014/main" id="{5A9FA54A-B69A-5A62-DAA5-ADEC422C841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413"/>
            <a:ext cx="12192000" cy="609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3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llGroupsErp_Filtered_Bin_1">
            <a:extLst>
              <a:ext uri="{FF2B5EF4-FFF2-40B4-BE49-F238E27FC236}">
                <a16:creationId xmlns:a16="http://schemas.microsoft.com/office/drawing/2014/main" id="{CB0ED591-ED33-FFA6-E068-F1BD660C52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413"/>
            <a:ext cx="12192000" cy="609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4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llGroupsErp_Filtered_Bin_2">
            <a:extLst>
              <a:ext uri="{FF2B5EF4-FFF2-40B4-BE49-F238E27FC236}">
                <a16:creationId xmlns:a16="http://schemas.microsoft.com/office/drawing/2014/main" id="{BBD49E89-24ED-A77B-7F6D-F646F63105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413"/>
            <a:ext cx="12192000" cy="609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3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llGroupsErp_Filtered_Bin_3">
            <a:extLst>
              <a:ext uri="{FF2B5EF4-FFF2-40B4-BE49-F238E27FC236}">
                <a16:creationId xmlns:a16="http://schemas.microsoft.com/office/drawing/2014/main" id="{892F177E-6ABA-14CC-AE51-41EECECC9A8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413"/>
            <a:ext cx="12192000" cy="609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5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llGroupsErp_Filtered_Bin_4">
            <a:extLst>
              <a:ext uri="{FF2B5EF4-FFF2-40B4-BE49-F238E27FC236}">
                <a16:creationId xmlns:a16="http://schemas.microsoft.com/office/drawing/2014/main" id="{DA819840-B049-B134-920F-ADB06ED0DAE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413"/>
            <a:ext cx="12192000" cy="609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Adithya Shastry</dc:creator>
  <cp:lastModifiedBy>Adithya Shastry</cp:lastModifiedBy>
  <cp:revision>3</cp:revision>
  <dcterms:created xsi:type="dcterms:W3CDTF">2022-12-08T21:39:40Z</dcterms:created>
  <dcterms:modified xsi:type="dcterms:W3CDTF">2022-12-13T22:05:01Z</dcterms:modified>
</cp:coreProperties>
</file>