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3" r:id="rId6"/>
    <p:sldId id="268" r:id="rId7"/>
    <p:sldId id="269" r:id="rId8"/>
    <p:sldId id="270" r:id="rId9"/>
    <p:sldId id="264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76" y="240"/>
      </p:cViewPr>
      <p:guideLst>
        <p:guide orient="horz" pos="2592"/>
        <p:guide pos="3840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5456-0F55-40EE-814A-5397B75C3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98D8-B500-45BF-9C03-A890D7CB0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B51D-CF96-4336-BE89-FBFC6642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276E8-F8CE-40F7-B699-719B4A8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73DE-DEB7-4681-B49C-A48974A6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6EC0-E88D-48F5-8F86-BFE2AEE5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0D07F-0B2E-42F2-B341-080836DB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0FA3-D54D-4794-BA44-21E8662C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4E58-CE73-4014-92EE-8506339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B49F-0B31-4A94-9282-4C8B1FDE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6B81-EFA0-481C-A4DB-B5AF25395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35E32-B21B-464E-B1DE-1EF141DC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0664-09A0-4284-8923-62B0A132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2E1A-C68C-4065-A636-8030B5AF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C3A8-054D-4523-B831-46E9A457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0A69-FA29-4C84-B62C-A8E95982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F08E-676F-4692-A5AB-48D4053D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9A34-1176-4D16-914F-E6D67D92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4FC09-2455-4D1C-91E9-5240E0B1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82BF-CBD5-4D57-8983-754DAD8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F1AC-2F61-4F05-BD9D-1846908B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94E7-F6ED-4A06-AE66-FD46D2334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44F9-AEE5-4649-91B4-E7D54044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161C-5032-4728-82A5-0AF7258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FA89-248E-4D2E-B9A8-09D93A04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F7DB-71B6-4DFD-93F0-9AB0589F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6087-D903-4782-8766-1788F6DC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B591D-ED62-441A-B2F9-458CD02B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2F7A2-B422-4259-B1D1-3C1F4667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E1DF-A17B-4D09-96FC-3EBEF182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4E6D-0A40-4506-BD0D-5F3DFE40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B809-BE78-4310-89D5-772A8A3B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E90C-CB33-4D6F-84BC-54F6437B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C16DD-11AC-440A-BC5E-971D0503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FDC67-8E2C-4218-B7B4-0015492EA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B8294-AA01-4D53-9885-707853DA6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195D5-A1B0-463D-89A6-AC4F8657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5026-017D-4AC9-94C0-66CE5A2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48BA0-41CB-45E7-A86A-B02C635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2790-F93E-4E60-9A57-DC8AC9AA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0004B-4F1C-4A3F-9DF2-8D1EB0B5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564A3-3021-49F5-9603-91E71B74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BF27A-D093-41C7-BCC5-EECD8278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9BD8-195F-4FEF-8490-2C6879A8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A4DDF-FFA2-40E5-A9F7-C1D0B81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2CE4-0B91-4C31-A00A-2BCEA124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9A6-35E1-4C6F-93C5-4A4E8D27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E5D4-02C2-41F4-B082-039E4A23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6FB3E-8694-4BB1-A7EC-7C933CC2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BC3D-0FAB-48A7-847F-C0562181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D128C-7A7D-468F-86A5-79616917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DD47A-A5C1-4844-8FA0-57EACFB9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666E-28EC-4295-B17A-3D1B846B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5049-2F3C-458A-A406-421C53F4F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32EF-DCAD-4E65-869A-61FF1E41D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F6C3-26BE-4CD5-BE54-EF29DF19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796C1-804D-43FD-B120-8C82DEB5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61E2-E9B0-44B1-A9E6-BD005064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BA567-8470-4658-B43F-08BA59DA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2C754-6EA7-4971-A388-E726C696F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14D2-734F-4F5B-AF25-D61635D37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D7DA-62C6-46EB-B252-ACF12077B87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F726-8172-4AA3-8743-C2E12AD21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2DE3-D6CD-4AC1-B16B-B30BF4D9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6559-E3B8-4D4C-9650-FEA29DFF9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D1FA2F3F-8226-4F02-B28D-F069A30B809A">
            <a:extLst>
              <a:ext uri="{FF2B5EF4-FFF2-40B4-BE49-F238E27FC236}">
                <a16:creationId xmlns:a16="http://schemas.microsoft.com/office/drawing/2014/main" id="{336C09B6-0B7E-46F6-B18E-5BB7E21C0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" t="8981" r="50649" b="51152"/>
          <a:stretch/>
        </p:blipFill>
        <p:spPr bwMode="auto">
          <a:xfrm>
            <a:off x="699507" y="361916"/>
            <a:ext cx="2186532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D1FA2F3F-8226-4F02-B28D-F069A30B809A">
            <a:extLst>
              <a:ext uri="{FF2B5EF4-FFF2-40B4-BE49-F238E27FC236}">
                <a16:creationId xmlns:a16="http://schemas.microsoft.com/office/drawing/2014/main" id="{5AC455BC-4756-4332-8849-7B2C52AF0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9" t="10133" r="11091" b="50000"/>
          <a:stretch/>
        </p:blipFill>
        <p:spPr bwMode="auto">
          <a:xfrm>
            <a:off x="6810343" y="413852"/>
            <a:ext cx="1944248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D1FA2F3F-8226-4F02-B28D-F069A30B809A">
            <a:extLst>
              <a:ext uri="{FF2B5EF4-FFF2-40B4-BE49-F238E27FC236}">
                <a16:creationId xmlns:a16="http://schemas.microsoft.com/office/drawing/2014/main" id="{7865D98C-D3DA-4D9B-9EEA-2BFB400B0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9" t="50975" r="47911" b="9158"/>
          <a:stretch/>
        </p:blipFill>
        <p:spPr bwMode="auto">
          <a:xfrm>
            <a:off x="2886039" y="391412"/>
            <a:ext cx="2142288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D1FA2F3F-8226-4F02-B28D-F069A30B809A">
            <a:extLst>
              <a:ext uri="{FF2B5EF4-FFF2-40B4-BE49-F238E27FC236}">
                <a16:creationId xmlns:a16="http://schemas.microsoft.com/office/drawing/2014/main" id="{B21F4D2D-553C-4E4C-8A16-E7A5EACD5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8" t="50557" r="9496" b="9576"/>
          <a:stretch/>
        </p:blipFill>
        <p:spPr bwMode="auto">
          <a:xfrm>
            <a:off x="4866095" y="361916"/>
            <a:ext cx="1900004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D112C9-A127-4E91-9815-B28F36DFD1E4}"/>
              </a:ext>
            </a:extLst>
          </p:cNvPr>
          <p:cNvCxnSpPr>
            <a:cxnSpLocks/>
          </p:cNvCxnSpPr>
          <p:nvPr/>
        </p:nvCxnSpPr>
        <p:spPr>
          <a:xfrm>
            <a:off x="923887" y="1177008"/>
            <a:ext cx="7830704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981425-A374-432D-B27C-EF4A1E56B06C}"/>
              </a:ext>
            </a:extLst>
          </p:cNvPr>
          <p:cNvCxnSpPr>
            <a:cxnSpLocks/>
          </p:cNvCxnSpPr>
          <p:nvPr/>
        </p:nvCxnSpPr>
        <p:spPr>
          <a:xfrm>
            <a:off x="923887" y="2053308"/>
            <a:ext cx="78307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3E15CA-5E56-4AA8-8598-B6C232CCA3AA}"/>
              </a:ext>
            </a:extLst>
          </p:cNvPr>
          <p:cNvSpPr txBox="1"/>
          <p:nvPr/>
        </p:nvSpPr>
        <p:spPr>
          <a:xfrm>
            <a:off x="2328143" y="477249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48F7B-88AA-4A4A-A7DB-4DA6B014D7C0}"/>
              </a:ext>
            </a:extLst>
          </p:cNvPr>
          <p:cNvSpPr txBox="1"/>
          <p:nvPr/>
        </p:nvSpPr>
        <p:spPr>
          <a:xfrm>
            <a:off x="4070684" y="477249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Cathodal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AC71B-990C-4A0D-8BBF-46A6B1E1793F}"/>
              </a:ext>
            </a:extLst>
          </p:cNvPr>
          <p:cNvSpPr txBox="1"/>
          <p:nvPr/>
        </p:nvSpPr>
        <p:spPr>
          <a:xfrm>
            <a:off x="6050740" y="477249"/>
            <a:ext cx="750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Cathodal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66B48-64A0-47F1-8855-12B5266B5868}"/>
              </a:ext>
            </a:extLst>
          </p:cNvPr>
          <p:cNvSpPr txBox="1"/>
          <p:nvPr/>
        </p:nvSpPr>
        <p:spPr>
          <a:xfrm>
            <a:off x="8297822" y="477248"/>
            <a:ext cx="6255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Anodal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120710-5367-4DC4-97BB-A058080E24CC}"/>
              </a:ext>
            </a:extLst>
          </p:cNvPr>
          <p:cNvCxnSpPr>
            <a:cxnSpLocks/>
          </p:cNvCxnSpPr>
          <p:nvPr/>
        </p:nvCxnSpPr>
        <p:spPr>
          <a:xfrm>
            <a:off x="1655758" y="542127"/>
            <a:ext cx="0" cy="179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251FE9-D194-4551-B6DC-40B38442741A}"/>
              </a:ext>
            </a:extLst>
          </p:cNvPr>
          <p:cNvCxnSpPr>
            <a:cxnSpLocks/>
          </p:cNvCxnSpPr>
          <p:nvPr/>
        </p:nvCxnSpPr>
        <p:spPr>
          <a:xfrm>
            <a:off x="2367199" y="534177"/>
            <a:ext cx="0" cy="179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98222-0898-4434-93C3-C2AB0ED2A520}"/>
              </a:ext>
            </a:extLst>
          </p:cNvPr>
          <p:cNvCxnSpPr>
            <a:cxnSpLocks/>
          </p:cNvCxnSpPr>
          <p:nvPr/>
        </p:nvCxnSpPr>
        <p:spPr>
          <a:xfrm>
            <a:off x="3667294" y="526345"/>
            <a:ext cx="0" cy="179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786658-5AC2-464A-834E-F6769AC52A17}"/>
              </a:ext>
            </a:extLst>
          </p:cNvPr>
          <p:cNvCxnSpPr>
            <a:cxnSpLocks/>
          </p:cNvCxnSpPr>
          <p:nvPr/>
        </p:nvCxnSpPr>
        <p:spPr>
          <a:xfrm>
            <a:off x="4378735" y="518395"/>
            <a:ext cx="0" cy="179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FF872D-D5B6-4D12-AF60-46B99C058954}"/>
              </a:ext>
            </a:extLst>
          </p:cNvPr>
          <p:cNvSpPr txBox="1"/>
          <p:nvPr/>
        </p:nvSpPr>
        <p:spPr>
          <a:xfrm>
            <a:off x="1390650" y="3790950"/>
            <a:ext cx="269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%RT values in same format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9B4861-C034-40C7-801E-9E5F4F79CC85}"/>
              </a:ext>
            </a:extLst>
          </p:cNvPr>
          <p:cNvSpPr txBox="1"/>
          <p:nvPr/>
        </p:nvSpPr>
        <p:spPr>
          <a:xfrm>
            <a:off x="10058401" y="831935"/>
            <a:ext cx="158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graphs from mixed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87E2F-3370-4A86-AACE-F07680C9F101}"/>
              </a:ext>
            </a:extLst>
          </p:cNvPr>
          <p:cNvSpPr txBox="1"/>
          <p:nvPr/>
        </p:nvSpPr>
        <p:spPr>
          <a:xfrm>
            <a:off x="1000125" y="2962275"/>
            <a:ext cx="35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runs 0-23 (omit </a:t>
            </a:r>
            <a:r>
              <a:rPr lang="en-US" dirty="0" err="1"/>
              <a:t>orig</a:t>
            </a:r>
            <a:r>
              <a:rPr lang="en-US" dirty="0"/>
              <a:t> 10, 13, 22)</a:t>
            </a:r>
          </a:p>
        </p:txBody>
      </p:sp>
    </p:spTree>
    <p:extLst>
      <p:ext uri="{BB962C8B-B14F-4D97-AF65-F5344CB8AC3E}">
        <p14:creationId xmlns:p14="http://schemas.microsoft.com/office/powerpoint/2010/main" val="350119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D1FA2F3F-8226-4F02-B28D-F069A30B809A">
            <a:extLst>
              <a:ext uri="{FF2B5EF4-FFF2-40B4-BE49-F238E27FC236}">
                <a16:creationId xmlns:a16="http://schemas.microsoft.com/office/drawing/2014/main" id="{336C09B6-0B7E-46F6-B18E-5BB7E21C0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8981" r="62079" b="51152"/>
          <a:stretch/>
        </p:blipFill>
        <p:spPr bwMode="auto">
          <a:xfrm>
            <a:off x="589771" y="1104767"/>
            <a:ext cx="1662312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D1FA2F3F-8226-4F02-B28D-F069A30B809A">
            <a:extLst>
              <a:ext uri="{FF2B5EF4-FFF2-40B4-BE49-F238E27FC236}">
                <a16:creationId xmlns:a16="http://schemas.microsoft.com/office/drawing/2014/main" id="{5AC455BC-4756-4332-8849-7B2C52AF0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9" t="10133" r="11091" b="50000"/>
          <a:stretch/>
        </p:blipFill>
        <p:spPr bwMode="auto">
          <a:xfrm>
            <a:off x="5123876" y="1146370"/>
            <a:ext cx="1944248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D1FA2F3F-8226-4F02-B28D-F069A30B809A">
            <a:extLst>
              <a:ext uri="{FF2B5EF4-FFF2-40B4-BE49-F238E27FC236}">
                <a16:creationId xmlns:a16="http://schemas.microsoft.com/office/drawing/2014/main" id="{7865D98C-D3DA-4D9B-9EEA-2BFB400B0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9" t="50975" r="62170" b="9158"/>
          <a:stretch/>
        </p:blipFill>
        <p:spPr bwMode="auto">
          <a:xfrm>
            <a:off x="2307653" y="1146370"/>
            <a:ext cx="1387136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D1FA2F3F-8226-4F02-B28D-F069A30B809A">
            <a:extLst>
              <a:ext uri="{FF2B5EF4-FFF2-40B4-BE49-F238E27FC236}">
                <a16:creationId xmlns:a16="http://schemas.microsoft.com/office/drawing/2014/main" id="{B21F4D2D-553C-4E4C-8A16-E7A5EACD5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8" t="50557" r="20078" b="9576"/>
          <a:stretch/>
        </p:blipFill>
        <p:spPr bwMode="auto">
          <a:xfrm>
            <a:off x="3739562" y="1120549"/>
            <a:ext cx="1339541" cy="21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D112C9-A127-4E91-9815-B28F36DFD1E4}"/>
              </a:ext>
            </a:extLst>
          </p:cNvPr>
          <p:cNvCxnSpPr>
            <a:cxnSpLocks/>
          </p:cNvCxnSpPr>
          <p:nvPr/>
        </p:nvCxnSpPr>
        <p:spPr>
          <a:xfrm>
            <a:off x="800053" y="1834799"/>
            <a:ext cx="628629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981425-A374-432D-B27C-EF4A1E56B06C}"/>
              </a:ext>
            </a:extLst>
          </p:cNvPr>
          <p:cNvCxnSpPr>
            <a:cxnSpLocks/>
          </p:cNvCxnSpPr>
          <p:nvPr/>
        </p:nvCxnSpPr>
        <p:spPr>
          <a:xfrm>
            <a:off x="829424" y="2654197"/>
            <a:ext cx="616719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3E15CA-5E56-4AA8-8598-B6C232CCA3AA}"/>
              </a:ext>
            </a:extLst>
          </p:cNvPr>
          <p:cNvSpPr txBox="1"/>
          <p:nvPr/>
        </p:nvSpPr>
        <p:spPr>
          <a:xfrm>
            <a:off x="1899676" y="1305527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48F7B-88AA-4A4A-A7DB-4DA6B014D7C0}"/>
              </a:ext>
            </a:extLst>
          </p:cNvPr>
          <p:cNvSpPr txBox="1"/>
          <p:nvPr/>
        </p:nvSpPr>
        <p:spPr>
          <a:xfrm>
            <a:off x="3238199" y="130552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Cathodal</a:t>
            </a:r>
            <a:b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AC71B-990C-4A0D-8BBF-46A6B1E1793F}"/>
              </a:ext>
            </a:extLst>
          </p:cNvPr>
          <p:cNvSpPr txBox="1"/>
          <p:nvPr/>
        </p:nvSpPr>
        <p:spPr>
          <a:xfrm>
            <a:off x="4605180" y="131072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Cathodal</a:t>
            </a:r>
            <a:b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66B48-64A0-47F1-8855-12B5266B5868}"/>
              </a:ext>
            </a:extLst>
          </p:cNvPr>
          <p:cNvSpPr txBox="1"/>
          <p:nvPr/>
        </p:nvSpPr>
        <p:spPr>
          <a:xfrm>
            <a:off x="6614438" y="1211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Anodal</a:t>
            </a:r>
            <a:b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120710-5367-4DC4-97BB-A058080E24CC}"/>
              </a:ext>
            </a:extLst>
          </p:cNvPr>
          <p:cNvCxnSpPr>
            <a:cxnSpLocks/>
          </p:cNvCxnSpPr>
          <p:nvPr/>
        </p:nvCxnSpPr>
        <p:spPr>
          <a:xfrm>
            <a:off x="1576875" y="1284978"/>
            <a:ext cx="0" cy="179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A82DEA-2374-41F5-AAA4-772F9BF06D8E}"/>
              </a:ext>
            </a:extLst>
          </p:cNvPr>
          <p:cNvCxnSpPr>
            <a:cxnSpLocks/>
          </p:cNvCxnSpPr>
          <p:nvPr/>
        </p:nvCxnSpPr>
        <p:spPr>
          <a:xfrm>
            <a:off x="3063661" y="1284978"/>
            <a:ext cx="0" cy="179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C9A6A-7B67-4691-8A32-414E277D418F}"/>
              </a:ext>
            </a:extLst>
          </p:cNvPr>
          <p:cNvCxnSpPr>
            <a:cxnSpLocks/>
          </p:cNvCxnSpPr>
          <p:nvPr/>
        </p:nvCxnSpPr>
        <p:spPr>
          <a:xfrm>
            <a:off x="4428173" y="1254642"/>
            <a:ext cx="0" cy="179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1D1D8C-6BF3-4C18-AF0F-D4876B4E7F01}"/>
              </a:ext>
            </a:extLst>
          </p:cNvPr>
          <p:cNvCxnSpPr>
            <a:cxnSpLocks/>
          </p:cNvCxnSpPr>
          <p:nvPr/>
        </p:nvCxnSpPr>
        <p:spPr>
          <a:xfrm>
            <a:off x="6132927" y="1254642"/>
            <a:ext cx="0" cy="1798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4D75B7-D686-4906-8B72-5C1C1E0DC3BF}"/>
              </a:ext>
            </a:extLst>
          </p:cNvPr>
          <p:cNvCxnSpPr>
            <a:cxnSpLocks/>
          </p:cNvCxnSpPr>
          <p:nvPr/>
        </p:nvCxnSpPr>
        <p:spPr>
          <a:xfrm flipV="1">
            <a:off x="825755" y="1360519"/>
            <a:ext cx="6170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5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4F15-0387-4FE1-B91D-CDF0CB400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412C32-4F9F-682F-C709-636969191F41}"/>
              </a:ext>
            </a:extLst>
          </p:cNvPr>
          <p:cNvSpPr txBox="1"/>
          <p:nvPr/>
        </p:nvSpPr>
        <p:spPr>
          <a:xfrm>
            <a:off x="277792" y="150471"/>
            <a:ext cx="43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Log RT Plots Updated (Oct 20</a:t>
            </a:r>
            <a:r>
              <a:rPr lang="en-US" baseline="30000" dirty="0"/>
              <a:t>th</a:t>
            </a:r>
            <a:r>
              <a:rPr lang="en-US" dirty="0"/>
              <a:t>) 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0E2FE88-1C5B-0C8B-7001-D0F1F2E2F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7" t="7687" r="9019" b="5176"/>
          <a:stretch/>
        </p:blipFill>
        <p:spPr>
          <a:xfrm>
            <a:off x="0" y="609600"/>
            <a:ext cx="1200338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CA02B-F5F1-8200-6555-2223AD499EAB}"/>
              </a:ext>
            </a:extLst>
          </p:cNvPr>
          <p:cNvSpPr txBox="1"/>
          <p:nvPr/>
        </p:nvSpPr>
        <p:spPr>
          <a:xfrm>
            <a:off x="130995" y="1132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Log RT Plots Updated (Oct 24</a:t>
            </a:r>
            <a:r>
              <a:rPr lang="en-US" baseline="30000" dirty="0"/>
              <a:t>th</a:t>
            </a:r>
            <a:r>
              <a:rPr lang="en-US" dirty="0"/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85275-AD8F-C502-3E8E-EBCC1C56A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t="7830" r="8889" b="5607"/>
          <a:stretch/>
        </p:blipFill>
        <p:spPr>
          <a:xfrm>
            <a:off x="4511" y="607068"/>
            <a:ext cx="12056494" cy="56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8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CA02B-F5F1-8200-6555-2223AD499EAB}"/>
              </a:ext>
            </a:extLst>
          </p:cNvPr>
          <p:cNvSpPr txBox="1"/>
          <p:nvPr/>
        </p:nvSpPr>
        <p:spPr>
          <a:xfrm>
            <a:off x="130995" y="11328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New Log RT Plots Updated (Oct 26</a:t>
            </a:r>
            <a:r>
              <a:rPr lang="en-US" baseline="30000" dirty="0"/>
              <a:t>th</a:t>
            </a:r>
            <a:r>
              <a:rPr lang="en-US" dirty="0"/>
              <a:t>)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5DDD079-A3D3-85E7-E6F8-C925F100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7255" r="8865" b="5985"/>
          <a:stretch/>
        </p:blipFill>
        <p:spPr>
          <a:xfrm>
            <a:off x="0" y="653602"/>
            <a:ext cx="12192000" cy="571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E0691-4E27-F97E-F00F-3FA0D9536F2A}"/>
              </a:ext>
            </a:extLst>
          </p:cNvPr>
          <p:cNvSpPr txBox="1"/>
          <p:nvPr/>
        </p:nvSpPr>
        <p:spPr>
          <a:xfrm>
            <a:off x="4093275" y="68827"/>
            <a:ext cx="796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have run a 1D gaussian filter with sigma value of 1 for both the datapoints and the associated SEMs. I have included the Legend to avoid confusion for now but will remove it.</a:t>
            </a:r>
          </a:p>
        </p:txBody>
      </p:sp>
    </p:spTree>
    <p:extLst>
      <p:ext uri="{BB962C8B-B14F-4D97-AF65-F5344CB8AC3E}">
        <p14:creationId xmlns:p14="http://schemas.microsoft.com/office/powerpoint/2010/main" val="38061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>
            <a:extLst>
              <a:ext uri="{FF2B5EF4-FFF2-40B4-BE49-F238E27FC236}">
                <a16:creationId xmlns:a16="http://schemas.microsoft.com/office/drawing/2014/main" id="{9F3F62F6-0237-41F7-B321-D533DD9B6A4F}"/>
              </a:ext>
            </a:extLst>
          </p:cNvPr>
          <p:cNvSpPr txBox="1"/>
          <p:nvPr/>
        </p:nvSpPr>
        <p:spPr>
          <a:xfrm>
            <a:off x="451637" y="100609"/>
            <a:ext cx="123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F93C3-E131-2151-B832-2041D7933561}"/>
              </a:ext>
            </a:extLst>
          </p:cNvPr>
          <p:cNvGrpSpPr/>
          <p:nvPr/>
        </p:nvGrpSpPr>
        <p:grpSpPr>
          <a:xfrm>
            <a:off x="505711" y="418345"/>
            <a:ext cx="2459553" cy="2583918"/>
            <a:chOff x="505711" y="418345"/>
            <a:chExt cx="2650519" cy="28903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5329712-1D44-48B2-8802-E97566368248}"/>
                </a:ext>
              </a:extLst>
            </p:cNvPr>
            <p:cNvGrpSpPr/>
            <p:nvPr/>
          </p:nvGrpSpPr>
          <p:grpSpPr>
            <a:xfrm>
              <a:off x="506625" y="418345"/>
              <a:ext cx="2649605" cy="2890398"/>
              <a:chOff x="308222" y="115876"/>
              <a:chExt cx="2649605" cy="289039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521611-6E06-4647-A074-FC017EB87827}"/>
                  </a:ext>
                </a:extLst>
              </p:cNvPr>
              <p:cNvGrpSpPr/>
              <p:nvPr/>
            </p:nvGrpSpPr>
            <p:grpSpPr>
              <a:xfrm>
                <a:off x="308222" y="115876"/>
                <a:ext cx="2649605" cy="2890398"/>
                <a:chOff x="888257" y="170267"/>
                <a:chExt cx="2649605" cy="289039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BE139D6-82D7-4A37-B8E6-391741B89F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922" r="24498" b="19431"/>
                <a:stretch/>
              </p:blipFill>
              <p:spPr>
                <a:xfrm>
                  <a:off x="888257" y="170267"/>
                  <a:ext cx="2649605" cy="2890398"/>
                </a:xfrm>
                <a:prstGeom prst="rect">
                  <a:avLst/>
                </a:prstGeom>
              </p:spPr>
            </p:pic>
            <p:sp>
              <p:nvSpPr>
                <p:cNvPr id="4" name="Flowchart: Connector 3">
                  <a:extLst>
                    <a:ext uri="{FF2B5EF4-FFF2-40B4-BE49-F238E27FC236}">
                      <a16:creationId xmlns:a16="http://schemas.microsoft.com/office/drawing/2014/main" id="{4CCDEBEB-4D32-4F02-A28A-B05001DB1F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7410" y="1984806"/>
                  <a:ext cx="182880" cy="190122"/>
                </a:xfrm>
                <a:prstGeom prst="flowChartConnector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lowchart: Connector 4">
                  <a:extLst>
                    <a:ext uri="{FF2B5EF4-FFF2-40B4-BE49-F238E27FC236}">
                      <a16:creationId xmlns:a16="http://schemas.microsoft.com/office/drawing/2014/main" id="{89D6B6D8-060D-4B26-A2B6-3C658796E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35401" y="590627"/>
                  <a:ext cx="182880" cy="190122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lowchart: Connector 5">
                  <a:extLst>
                    <a:ext uri="{FF2B5EF4-FFF2-40B4-BE49-F238E27FC236}">
                      <a16:creationId xmlns:a16="http://schemas.microsoft.com/office/drawing/2014/main" id="{49BA1C72-7ADA-4CEC-B624-51625763E9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1798033" y="547083"/>
                  <a:ext cx="182880" cy="19012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9685865-2262-4DE3-BB82-DBDB15699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8950" y="634412"/>
                  <a:ext cx="528808" cy="43544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26753A4-E6D8-45E9-86AB-ABC90502E56C}"/>
                    </a:ext>
                  </a:extLst>
                </p:cNvPr>
                <p:cNvCxnSpPr>
                  <a:cxnSpLocks/>
                  <a:stCxn id="4" idx="1"/>
                  <a:endCxn id="6" idx="4"/>
                </p:cNvCxnSpPr>
                <p:nvPr/>
              </p:nvCxnSpPr>
              <p:spPr>
                <a:xfrm flipH="1" flipV="1">
                  <a:off x="1889473" y="737205"/>
                  <a:ext cx="974719" cy="1275444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16B1D78A-CB5E-45AD-9E6B-8DDE18B2B2AE}"/>
                    </a:ext>
                  </a:extLst>
                </p:cNvPr>
                <p:cNvCxnSpPr>
                  <a:cxnSpLocks/>
                  <a:stCxn id="4" idx="0"/>
                  <a:endCxn id="5" idx="4"/>
                </p:cNvCxnSpPr>
                <p:nvPr/>
              </p:nvCxnSpPr>
              <p:spPr>
                <a:xfrm flipH="1" flipV="1">
                  <a:off x="2326841" y="780749"/>
                  <a:ext cx="602009" cy="1204057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8707D4-9F52-40F1-9742-84A3B676A479}"/>
                    </a:ext>
                  </a:extLst>
                </p:cNvPr>
                <p:cNvSpPr txBox="1"/>
                <p:nvPr/>
              </p:nvSpPr>
              <p:spPr>
                <a:xfrm>
                  <a:off x="896885" y="206376"/>
                  <a:ext cx="90319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PMC/SMA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874EE7-E1E4-42B3-ACB9-EBB65E7DB60A}"/>
                    </a:ext>
                  </a:extLst>
                </p:cNvPr>
                <p:cNvSpPr txBox="1"/>
                <p:nvPr/>
              </p:nvSpPr>
              <p:spPr>
                <a:xfrm>
                  <a:off x="2864073" y="779909"/>
                  <a:ext cx="5774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Motor</a:t>
                  </a: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F2F9C27-FEF1-4C7F-B375-EE3781CA6783}"/>
                    </a:ext>
                  </a:extLst>
                </p:cNvPr>
                <p:cNvSpPr/>
                <p:nvPr/>
              </p:nvSpPr>
              <p:spPr>
                <a:xfrm rot="794955">
                  <a:off x="2423953" y="629858"/>
                  <a:ext cx="605650" cy="119845"/>
                </a:xfrm>
                <a:custGeom>
                  <a:avLst/>
                  <a:gdLst>
                    <a:gd name="connsiteX0" fmla="*/ 676275 w 676275"/>
                    <a:gd name="connsiteY0" fmla="*/ 247917 h 247917"/>
                    <a:gd name="connsiteX1" fmla="*/ 390525 w 676275"/>
                    <a:gd name="connsiteY1" fmla="*/ 267 h 247917"/>
                    <a:gd name="connsiteX2" fmla="*/ 0 w 676275"/>
                    <a:gd name="connsiteY2" fmla="*/ 209817 h 24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6275" h="247917">
                      <a:moveTo>
                        <a:pt x="676275" y="247917"/>
                      </a:moveTo>
                      <a:cubicBezTo>
                        <a:pt x="589756" y="127267"/>
                        <a:pt x="503237" y="6617"/>
                        <a:pt x="390525" y="267"/>
                      </a:cubicBezTo>
                      <a:cubicBezTo>
                        <a:pt x="277813" y="-6083"/>
                        <a:pt x="138906" y="101867"/>
                        <a:pt x="0" y="209817"/>
                      </a:cubicBez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299321D-B2C8-4631-8A50-088CB98471C0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H="1" flipV="1">
                  <a:off x="2977489" y="2174905"/>
                  <a:ext cx="158238" cy="53765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20B8D7-F8DF-41C4-83EF-7F43599CE44F}"/>
                    </a:ext>
                  </a:extLst>
                </p:cNvPr>
                <p:cNvSpPr txBox="1"/>
                <p:nvPr/>
              </p:nvSpPr>
              <p:spPr>
                <a:xfrm>
                  <a:off x="2829979" y="2712561"/>
                  <a:ext cx="611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Visual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6B7D14A-88C8-46A9-88F4-DA8E4DBB1A8C}"/>
                    </a:ext>
                  </a:extLst>
                </p:cNvPr>
                <p:cNvSpPr txBox="1"/>
                <p:nvPr/>
              </p:nvSpPr>
              <p:spPr>
                <a:xfrm>
                  <a:off x="1914607" y="364550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.53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3D5D47-DFF2-4FC1-8387-EF6185B9E949}"/>
                    </a:ext>
                  </a:extLst>
                </p:cNvPr>
                <p:cNvSpPr txBox="1"/>
                <p:nvPr/>
              </p:nvSpPr>
              <p:spPr>
                <a:xfrm>
                  <a:off x="2118567" y="1452013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.51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F2BA32E-9C3B-4522-9479-72F4C138C154}"/>
                    </a:ext>
                  </a:extLst>
                </p:cNvPr>
                <p:cNvSpPr txBox="1"/>
                <p:nvPr/>
              </p:nvSpPr>
              <p:spPr>
                <a:xfrm>
                  <a:off x="2796040" y="1452013"/>
                  <a:ext cx="3978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.25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0A0D23-449E-4524-9489-601162965162}"/>
                    </a:ext>
                  </a:extLst>
                </p:cNvPr>
                <p:cNvSpPr txBox="1"/>
                <p:nvPr/>
              </p:nvSpPr>
              <p:spPr>
                <a:xfrm>
                  <a:off x="896885" y="2679638"/>
                  <a:ext cx="5854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Sham</a:t>
                  </a:r>
                </a:p>
              </p:txBody>
            </p:sp>
          </p:grp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09C6351-928F-4A67-815B-9A4879850063}"/>
                  </a:ext>
                </a:extLst>
              </p:cNvPr>
              <p:cNvSpPr/>
              <p:nvPr/>
            </p:nvSpPr>
            <p:spPr>
              <a:xfrm rot="11971887">
                <a:off x="745371" y="486637"/>
                <a:ext cx="498641" cy="111161"/>
              </a:xfrm>
              <a:custGeom>
                <a:avLst/>
                <a:gdLst>
                  <a:gd name="connsiteX0" fmla="*/ 676275 w 676275"/>
                  <a:gd name="connsiteY0" fmla="*/ 247917 h 247917"/>
                  <a:gd name="connsiteX1" fmla="*/ 390525 w 676275"/>
                  <a:gd name="connsiteY1" fmla="*/ 267 h 247917"/>
                  <a:gd name="connsiteX2" fmla="*/ 0 w 676275"/>
                  <a:gd name="connsiteY2" fmla="*/ 209817 h 24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6275" h="247917">
                    <a:moveTo>
                      <a:pt x="676275" y="247917"/>
                    </a:moveTo>
                    <a:cubicBezTo>
                      <a:pt x="589756" y="127267"/>
                      <a:pt x="503237" y="6617"/>
                      <a:pt x="390525" y="267"/>
                    </a:cubicBezTo>
                    <a:cubicBezTo>
                      <a:pt x="277813" y="-6083"/>
                      <a:pt x="138906" y="101867"/>
                      <a:pt x="0" y="20981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E805A897-2486-38AC-34B4-02BEC3FD35C5}"/>
                </a:ext>
              </a:extLst>
            </p:cNvPr>
            <p:cNvGrpSpPr/>
            <p:nvPr/>
          </p:nvGrpSpPr>
          <p:grpSpPr>
            <a:xfrm>
              <a:off x="505711" y="418345"/>
              <a:ext cx="2649605" cy="2890398"/>
              <a:chOff x="308222" y="115876"/>
              <a:chExt cx="2649605" cy="2890398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9E5425AD-24A5-8872-96CF-DE4932D8D624}"/>
                  </a:ext>
                </a:extLst>
              </p:cNvPr>
              <p:cNvGrpSpPr/>
              <p:nvPr/>
            </p:nvGrpSpPr>
            <p:grpSpPr>
              <a:xfrm>
                <a:off x="308222" y="115876"/>
                <a:ext cx="2649605" cy="2890398"/>
                <a:chOff x="888257" y="170267"/>
                <a:chExt cx="2649605" cy="2890398"/>
              </a:xfrm>
            </p:grpSpPr>
            <p:pic>
              <p:nvPicPr>
                <p:cNvPr id="218" name="Picture 217">
                  <a:extLst>
                    <a:ext uri="{FF2B5EF4-FFF2-40B4-BE49-F238E27FC236}">
                      <a16:creationId xmlns:a16="http://schemas.microsoft.com/office/drawing/2014/main" id="{6BD0F0E2-4809-AA1E-896D-D3048F9AF2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922" r="24498" b="19431"/>
                <a:stretch/>
              </p:blipFill>
              <p:spPr>
                <a:xfrm>
                  <a:off x="888257" y="170267"/>
                  <a:ext cx="2649605" cy="2890398"/>
                </a:xfrm>
                <a:prstGeom prst="rect">
                  <a:avLst/>
                </a:prstGeom>
              </p:spPr>
            </p:pic>
            <p:sp>
              <p:nvSpPr>
                <p:cNvPr id="219" name="Flowchart: Connector 218">
                  <a:extLst>
                    <a:ext uri="{FF2B5EF4-FFF2-40B4-BE49-F238E27FC236}">
                      <a16:creationId xmlns:a16="http://schemas.microsoft.com/office/drawing/2014/main" id="{C151CA5E-8771-EA7E-D2C3-1EB8BCB1D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7410" y="1984806"/>
                  <a:ext cx="182880" cy="190122"/>
                </a:xfrm>
                <a:prstGeom prst="flowChartConnector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Flowchart: Connector 219">
                  <a:extLst>
                    <a:ext uri="{FF2B5EF4-FFF2-40B4-BE49-F238E27FC236}">
                      <a16:creationId xmlns:a16="http://schemas.microsoft.com/office/drawing/2014/main" id="{C97020E7-518C-BD81-FFAF-29A69D198B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35401" y="590627"/>
                  <a:ext cx="182880" cy="190122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Flowchart: Connector 220">
                  <a:extLst>
                    <a:ext uri="{FF2B5EF4-FFF2-40B4-BE49-F238E27FC236}">
                      <a16:creationId xmlns:a16="http://schemas.microsoft.com/office/drawing/2014/main" id="{36601B4F-654A-8470-539C-C497274368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1798033" y="547083"/>
                  <a:ext cx="182880" cy="19012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60EB166A-1149-43B7-821D-5BCE159B1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8950" y="634412"/>
                  <a:ext cx="528808" cy="43544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3D0DB37F-26DC-8FAA-43EA-F9A45DCD4BC0}"/>
                    </a:ext>
                  </a:extLst>
                </p:cNvPr>
                <p:cNvCxnSpPr>
                  <a:cxnSpLocks/>
                  <a:stCxn id="219" idx="1"/>
                  <a:endCxn id="221" idx="4"/>
                </p:cNvCxnSpPr>
                <p:nvPr/>
              </p:nvCxnSpPr>
              <p:spPr>
                <a:xfrm flipH="1" flipV="1">
                  <a:off x="1889473" y="737205"/>
                  <a:ext cx="974719" cy="1275444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EAB36987-85F3-CDD8-821D-5B1E798A9B6B}"/>
                    </a:ext>
                  </a:extLst>
                </p:cNvPr>
                <p:cNvCxnSpPr>
                  <a:cxnSpLocks/>
                  <a:stCxn id="219" idx="0"/>
                  <a:endCxn id="220" idx="4"/>
                </p:cNvCxnSpPr>
                <p:nvPr/>
              </p:nvCxnSpPr>
              <p:spPr>
                <a:xfrm flipH="1" flipV="1">
                  <a:off x="2326841" y="780749"/>
                  <a:ext cx="602009" cy="1204057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7A879A2D-E978-9DF3-9802-41BD7CABC488}"/>
                    </a:ext>
                  </a:extLst>
                </p:cNvPr>
                <p:cNvSpPr txBox="1"/>
                <p:nvPr/>
              </p:nvSpPr>
              <p:spPr>
                <a:xfrm>
                  <a:off x="896885" y="206376"/>
                  <a:ext cx="90319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PMC/SMA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D123517-CD95-A9F5-A918-54AD54C06599}"/>
                    </a:ext>
                  </a:extLst>
                </p:cNvPr>
                <p:cNvSpPr txBox="1"/>
                <p:nvPr/>
              </p:nvSpPr>
              <p:spPr>
                <a:xfrm>
                  <a:off x="2864073" y="779909"/>
                  <a:ext cx="5774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Motor</a:t>
                  </a: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5BF853F3-F070-F16A-02B3-A150538A394A}"/>
                    </a:ext>
                  </a:extLst>
                </p:cNvPr>
                <p:cNvSpPr/>
                <p:nvPr/>
              </p:nvSpPr>
              <p:spPr>
                <a:xfrm rot="794955">
                  <a:off x="2423953" y="629858"/>
                  <a:ext cx="605650" cy="119845"/>
                </a:xfrm>
                <a:custGeom>
                  <a:avLst/>
                  <a:gdLst>
                    <a:gd name="connsiteX0" fmla="*/ 676275 w 676275"/>
                    <a:gd name="connsiteY0" fmla="*/ 247917 h 247917"/>
                    <a:gd name="connsiteX1" fmla="*/ 390525 w 676275"/>
                    <a:gd name="connsiteY1" fmla="*/ 267 h 247917"/>
                    <a:gd name="connsiteX2" fmla="*/ 0 w 676275"/>
                    <a:gd name="connsiteY2" fmla="*/ 209817 h 24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6275" h="247917">
                      <a:moveTo>
                        <a:pt x="676275" y="247917"/>
                      </a:moveTo>
                      <a:cubicBezTo>
                        <a:pt x="589756" y="127267"/>
                        <a:pt x="503237" y="6617"/>
                        <a:pt x="390525" y="267"/>
                      </a:cubicBezTo>
                      <a:cubicBezTo>
                        <a:pt x="277813" y="-6083"/>
                        <a:pt x="138906" y="101867"/>
                        <a:pt x="0" y="209817"/>
                      </a:cubicBez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24247DCE-39D1-3412-5E4D-E0659674BA56}"/>
                    </a:ext>
                  </a:extLst>
                </p:cNvPr>
                <p:cNvCxnSpPr>
                  <a:cxnSpLocks/>
                  <a:stCxn id="229" idx="0"/>
                </p:cNvCxnSpPr>
                <p:nvPr/>
              </p:nvCxnSpPr>
              <p:spPr>
                <a:xfrm flipH="1" flipV="1">
                  <a:off x="2977489" y="2174905"/>
                  <a:ext cx="158238" cy="53765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54FC3A4B-D553-809C-A970-6D7981F822BA}"/>
                    </a:ext>
                  </a:extLst>
                </p:cNvPr>
                <p:cNvSpPr txBox="1"/>
                <p:nvPr/>
              </p:nvSpPr>
              <p:spPr>
                <a:xfrm>
                  <a:off x="2829979" y="2712561"/>
                  <a:ext cx="611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Visual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1E9789B7-02F3-7127-A69C-0626C7675277}"/>
                    </a:ext>
                  </a:extLst>
                </p:cNvPr>
                <p:cNvSpPr txBox="1"/>
                <p:nvPr/>
              </p:nvSpPr>
              <p:spPr>
                <a:xfrm>
                  <a:off x="1773357" y="364550"/>
                  <a:ext cx="679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.SL-ML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FA5EB10-EE4E-0D6F-F892-9B8A35EE1D32}"/>
                    </a:ext>
                  </a:extLst>
                </p:cNvPr>
                <p:cNvSpPr txBox="1"/>
                <p:nvPr/>
              </p:nvSpPr>
              <p:spPr>
                <a:xfrm>
                  <a:off x="1796915" y="1345368"/>
                  <a:ext cx="679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.SL-VL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CAAC1AF3-ABBA-1873-B76F-0B2285FB86EA}"/>
                    </a:ext>
                  </a:extLst>
                </p:cNvPr>
                <p:cNvSpPr txBox="1"/>
                <p:nvPr/>
              </p:nvSpPr>
              <p:spPr>
                <a:xfrm>
                  <a:off x="2796040" y="1452013"/>
                  <a:ext cx="6799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.ML-VL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1FBEFD9-B3CA-20D3-4491-AC981B9135A1}"/>
                    </a:ext>
                  </a:extLst>
                </p:cNvPr>
                <p:cNvSpPr txBox="1"/>
                <p:nvPr/>
              </p:nvSpPr>
              <p:spPr>
                <a:xfrm>
                  <a:off x="896885" y="2679638"/>
                  <a:ext cx="5854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Sham</a:t>
                  </a:r>
                </a:p>
              </p:txBody>
            </p:sp>
          </p:grp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E0AFC9E-F815-5EB1-B449-2B5E016F2951}"/>
                  </a:ext>
                </a:extLst>
              </p:cNvPr>
              <p:cNvSpPr/>
              <p:nvPr/>
            </p:nvSpPr>
            <p:spPr>
              <a:xfrm rot="11971887">
                <a:off x="745371" y="486637"/>
                <a:ext cx="498641" cy="111161"/>
              </a:xfrm>
              <a:custGeom>
                <a:avLst/>
                <a:gdLst>
                  <a:gd name="connsiteX0" fmla="*/ 676275 w 676275"/>
                  <a:gd name="connsiteY0" fmla="*/ 247917 h 247917"/>
                  <a:gd name="connsiteX1" fmla="*/ 390525 w 676275"/>
                  <a:gd name="connsiteY1" fmla="*/ 267 h 247917"/>
                  <a:gd name="connsiteX2" fmla="*/ 0 w 676275"/>
                  <a:gd name="connsiteY2" fmla="*/ 209817 h 24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6275" h="247917">
                    <a:moveTo>
                      <a:pt x="676275" y="247917"/>
                    </a:moveTo>
                    <a:cubicBezTo>
                      <a:pt x="589756" y="127267"/>
                      <a:pt x="503237" y="6617"/>
                      <a:pt x="390525" y="267"/>
                    </a:cubicBezTo>
                    <a:cubicBezTo>
                      <a:pt x="277813" y="-6083"/>
                      <a:pt x="138906" y="101867"/>
                      <a:pt x="0" y="20981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2C4C15F-5C4D-FC94-3CE3-6173B5509EBF}"/>
              </a:ext>
            </a:extLst>
          </p:cNvPr>
          <p:cNvSpPr txBox="1"/>
          <p:nvPr/>
        </p:nvSpPr>
        <p:spPr>
          <a:xfrm>
            <a:off x="2148554" y="1551"/>
            <a:ext cx="78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Coherence measures for Controls and Patients under each stimulation conditions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3780ADF7-4D00-4366-A331-36D8A66DF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6" t="28255" r="18988" b="28632"/>
          <a:stretch/>
        </p:blipFill>
        <p:spPr>
          <a:xfrm>
            <a:off x="3193751" y="279753"/>
            <a:ext cx="3136986" cy="3173143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2DBF8F0B-F502-40D9-A5C9-C07762D7F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28016" r="19292" b="28878"/>
          <a:stretch/>
        </p:blipFill>
        <p:spPr>
          <a:xfrm>
            <a:off x="6368258" y="281395"/>
            <a:ext cx="2839105" cy="3147605"/>
          </a:xfrm>
          <a:prstGeom prst="rect">
            <a:avLst/>
          </a:prstGeom>
        </p:spPr>
      </p:pic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DFC3387-12D4-475B-AF63-5F289FD1BD07}"/>
              </a:ext>
            </a:extLst>
          </p:cNvPr>
          <p:cNvGrpSpPr/>
          <p:nvPr/>
        </p:nvGrpSpPr>
        <p:grpSpPr>
          <a:xfrm>
            <a:off x="3643856" y="3397887"/>
            <a:ext cx="2649605" cy="2890398"/>
            <a:chOff x="308222" y="115876"/>
            <a:chExt cx="2649605" cy="289039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B727A40F-D97F-4908-8CF6-9752CF06817D}"/>
                </a:ext>
              </a:extLst>
            </p:cNvPr>
            <p:cNvGrpSpPr/>
            <p:nvPr/>
          </p:nvGrpSpPr>
          <p:grpSpPr>
            <a:xfrm>
              <a:off x="308222" y="115876"/>
              <a:ext cx="2649605" cy="2890398"/>
              <a:chOff x="888257" y="170267"/>
              <a:chExt cx="2649605" cy="2890398"/>
            </a:xfrm>
          </p:grpSpPr>
          <p:pic>
            <p:nvPicPr>
              <p:cNvPr id="274" name="Picture 273">
                <a:extLst>
                  <a:ext uri="{FF2B5EF4-FFF2-40B4-BE49-F238E27FC236}">
                    <a16:creationId xmlns:a16="http://schemas.microsoft.com/office/drawing/2014/main" id="{D5D7DEB0-0FB2-4ED1-8F76-DAE4A242E7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922" r="24498" b="19431"/>
              <a:stretch/>
            </p:blipFill>
            <p:spPr>
              <a:xfrm>
                <a:off x="888257" y="170267"/>
                <a:ext cx="2649605" cy="2890398"/>
              </a:xfrm>
              <a:prstGeom prst="rect">
                <a:avLst/>
              </a:prstGeom>
            </p:spPr>
          </p:pic>
          <p:sp>
            <p:nvSpPr>
              <p:cNvPr id="275" name="Flowchart: Connector 274">
                <a:extLst>
                  <a:ext uri="{FF2B5EF4-FFF2-40B4-BE49-F238E27FC236}">
                    <a16:creationId xmlns:a16="http://schemas.microsoft.com/office/drawing/2014/main" id="{D8DADB8D-DF8F-4025-B7F3-45E897C75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410" y="1984806"/>
                <a:ext cx="182880" cy="190122"/>
              </a:xfrm>
              <a:prstGeom prst="flowChartConnector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lowchart: Connector 275">
                <a:extLst>
                  <a:ext uri="{FF2B5EF4-FFF2-40B4-BE49-F238E27FC236}">
                    <a16:creationId xmlns:a16="http://schemas.microsoft.com/office/drawing/2014/main" id="{72104455-08EF-45A0-A0B2-3CE5BB408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5401" y="590627"/>
                <a:ext cx="182880" cy="190122"/>
              </a:xfrm>
              <a:prstGeom prst="flowChartConnec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lowchart: Connector 276">
                <a:extLst>
                  <a:ext uri="{FF2B5EF4-FFF2-40B4-BE49-F238E27FC236}">
                    <a16:creationId xmlns:a16="http://schemas.microsoft.com/office/drawing/2014/main" id="{0A9E7361-3ABF-47D5-AEC7-BCAC1438CAC0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1798033" y="547083"/>
                <a:ext cx="182880" cy="190122"/>
              </a:xfrm>
              <a:prstGeom prst="flowChartConnector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FB0BB8D7-900C-491E-A6CA-C07C68DB3ED2}"/>
                  </a:ext>
                </a:extLst>
              </p:cNvPr>
              <p:cNvCxnSpPr>
                <a:cxnSpLocks/>
                <a:stCxn id="275" idx="1"/>
                <a:endCxn id="277" idx="4"/>
              </p:cNvCxnSpPr>
              <p:nvPr/>
            </p:nvCxnSpPr>
            <p:spPr>
              <a:xfrm flipH="1" flipV="1">
                <a:off x="1889473" y="737205"/>
                <a:ext cx="974719" cy="1275444"/>
              </a:xfrm>
              <a:prstGeom prst="straightConnector1">
                <a:avLst/>
              </a:prstGeom>
              <a:ln w="31750">
                <a:solidFill>
                  <a:schemeClr val="accent2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5FE30EB-DEED-4FD8-9E39-185FFD28937E}"/>
                  </a:ext>
                </a:extLst>
              </p:cNvPr>
              <p:cNvSpPr txBox="1"/>
              <p:nvPr/>
            </p:nvSpPr>
            <p:spPr>
              <a:xfrm>
                <a:off x="896885" y="206376"/>
                <a:ext cx="90319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PMC/SMA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B7045597-3F01-4E3F-A82B-CAAE4942C8F1}"/>
                  </a:ext>
                </a:extLst>
              </p:cNvPr>
              <p:cNvSpPr txBox="1"/>
              <p:nvPr/>
            </p:nvSpPr>
            <p:spPr>
              <a:xfrm>
                <a:off x="2864073" y="779909"/>
                <a:ext cx="577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Motor</a:t>
                </a: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AF33C19-7E42-4263-9B5D-58D292973289}"/>
                  </a:ext>
                </a:extLst>
              </p:cNvPr>
              <p:cNvSpPr/>
              <p:nvPr/>
            </p:nvSpPr>
            <p:spPr>
              <a:xfrm rot="794955">
                <a:off x="2423953" y="629858"/>
                <a:ext cx="605650" cy="119845"/>
              </a:xfrm>
              <a:custGeom>
                <a:avLst/>
                <a:gdLst>
                  <a:gd name="connsiteX0" fmla="*/ 676275 w 676275"/>
                  <a:gd name="connsiteY0" fmla="*/ 247917 h 247917"/>
                  <a:gd name="connsiteX1" fmla="*/ 390525 w 676275"/>
                  <a:gd name="connsiteY1" fmla="*/ 267 h 247917"/>
                  <a:gd name="connsiteX2" fmla="*/ 0 w 676275"/>
                  <a:gd name="connsiteY2" fmla="*/ 209817 h 24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6275" h="247917">
                    <a:moveTo>
                      <a:pt x="676275" y="247917"/>
                    </a:moveTo>
                    <a:cubicBezTo>
                      <a:pt x="589756" y="127267"/>
                      <a:pt x="503237" y="6617"/>
                      <a:pt x="390525" y="267"/>
                    </a:cubicBezTo>
                    <a:cubicBezTo>
                      <a:pt x="277813" y="-6083"/>
                      <a:pt x="138906" y="101867"/>
                      <a:pt x="0" y="20981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350FF3B4-B9F2-4666-B79B-7E1C7C5E2A3D}"/>
                  </a:ext>
                </a:extLst>
              </p:cNvPr>
              <p:cNvCxnSpPr>
                <a:cxnSpLocks/>
                <a:stCxn id="283" idx="0"/>
              </p:cNvCxnSpPr>
              <p:nvPr/>
            </p:nvCxnSpPr>
            <p:spPr>
              <a:xfrm flipH="1" flipV="1">
                <a:off x="2977489" y="2174905"/>
                <a:ext cx="158238" cy="537656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134D9A2-1D7E-4403-A008-6AA80FB658E6}"/>
                  </a:ext>
                </a:extLst>
              </p:cNvPr>
              <p:cNvSpPr txBox="1"/>
              <p:nvPr/>
            </p:nvSpPr>
            <p:spPr>
              <a:xfrm>
                <a:off x="2829979" y="2712561"/>
                <a:ext cx="6114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38A2E3CF-6F7F-45FB-ADEE-EE8209C36A36}"/>
                  </a:ext>
                </a:extLst>
              </p:cNvPr>
              <p:cNvSpPr txBox="1"/>
              <p:nvPr/>
            </p:nvSpPr>
            <p:spPr>
              <a:xfrm>
                <a:off x="2023157" y="1475159"/>
                <a:ext cx="6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.07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P=.045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2FE275A2-140B-4377-AE6C-0672B1F7C13C}"/>
                  </a:ext>
                </a:extLst>
              </p:cNvPr>
              <p:cNvSpPr txBox="1"/>
              <p:nvPr/>
            </p:nvSpPr>
            <p:spPr>
              <a:xfrm>
                <a:off x="896885" y="2679638"/>
                <a:ext cx="1882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Sham vs Motor-Cathodal</a:t>
                </a:r>
              </a:p>
            </p:txBody>
          </p:sp>
        </p:grp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EDC284A-4C96-4C58-AD14-FF03EDD7F4D2}"/>
                </a:ext>
              </a:extLst>
            </p:cNvPr>
            <p:cNvSpPr/>
            <p:nvPr/>
          </p:nvSpPr>
          <p:spPr>
            <a:xfrm rot="11971887">
              <a:off x="745371" y="486637"/>
              <a:ext cx="498641" cy="111161"/>
            </a:xfrm>
            <a:custGeom>
              <a:avLst/>
              <a:gdLst>
                <a:gd name="connsiteX0" fmla="*/ 676275 w 676275"/>
                <a:gd name="connsiteY0" fmla="*/ 247917 h 247917"/>
                <a:gd name="connsiteX1" fmla="*/ 390525 w 676275"/>
                <a:gd name="connsiteY1" fmla="*/ 267 h 247917"/>
                <a:gd name="connsiteX2" fmla="*/ 0 w 676275"/>
                <a:gd name="connsiteY2" fmla="*/ 209817 h 24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247917">
                  <a:moveTo>
                    <a:pt x="676275" y="247917"/>
                  </a:moveTo>
                  <a:cubicBezTo>
                    <a:pt x="589756" y="127267"/>
                    <a:pt x="503237" y="6617"/>
                    <a:pt x="390525" y="267"/>
                  </a:cubicBezTo>
                  <a:cubicBezTo>
                    <a:pt x="277813" y="-6083"/>
                    <a:pt x="138906" y="101867"/>
                    <a:pt x="0" y="20981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A6508441-DBB2-46C2-86E0-47EA3F1FDCF8}"/>
              </a:ext>
            </a:extLst>
          </p:cNvPr>
          <p:cNvSpPr txBox="1"/>
          <p:nvPr/>
        </p:nvSpPr>
        <p:spPr>
          <a:xfrm>
            <a:off x="3004711" y="3081574"/>
            <a:ext cx="123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C0EE2AF-46CA-48AE-B2D1-6C21A02DCD0E}"/>
              </a:ext>
            </a:extLst>
          </p:cNvPr>
          <p:cNvGrpSpPr/>
          <p:nvPr/>
        </p:nvGrpSpPr>
        <p:grpSpPr>
          <a:xfrm>
            <a:off x="6405535" y="3392747"/>
            <a:ext cx="2649605" cy="3003959"/>
            <a:chOff x="3286543" y="3878237"/>
            <a:chExt cx="2649605" cy="3003959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689DD480-E765-453F-BCC3-0E3F3CA0B195}"/>
                </a:ext>
              </a:extLst>
            </p:cNvPr>
            <p:cNvGrpSpPr/>
            <p:nvPr/>
          </p:nvGrpSpPr>
          <p:grpSpPr>
            <a:xfrm>
              <a:off x="3286543" y="3878237"/>
              <a:ext cx="2649605" cy="3003959"/>
              <a:chOff x="3272709" y="425041"/>
              <a:chExt cx="2649605" cy="3003959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9A8B9C32-5E3A-46EE-893D-9429E4EC231C}"/>
                  </a:ext>
                </a:extLst>
              </p:cNvPr>
              <p:cNvGrpSpPr/>
              <p:nvPr/>
            </p:nvGrpSpPr>
            <p:grpSpPr>
              <a:xfrm>
                <a:off x="3272709" y="425041"/>
                <a:ext cx="2649605" cy="3003959"/>
                <a:chOff x="888257" y="170267"/>
                <a:chExt cx="2649605" cy="3003959"/>
              </a:xfrm>
            </p:grpSpPr>
            <p:pic>
              <p:nvPicPr>
                <p:cNvPr id="293" name="Picture 292">
                  <a:extLst>
                    <a:ext uri="{FF2B5EF4-FFF2-40B4-BE49-F238E27FC236}">
                      <a16:creationId xmlns:a16="http://schemas.microsoft.com/office/drawing/2014/main" id="{40FA9225-B416-49F2-90C9-28D3A4065C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922" r="24498" b="19431"/>
                <a:stretch/>
              </p:blipFill>
              <p:spPr>
                <a:xfrm>
                  <a:off x="888257" y="170267"/>
                  <a:ext cx="2649605" cy="2890398"/>
                </a:xfrm>
                <a:prstGeom prst="rect">
                  <a:avLst/>
                </a:prstGeom>
              </p:spPr>
            </p:pic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CC3FCFC1-3F58-4246-9417-D81259D9BB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7410" y="1984806"/>
                  <a:ext cx="182880" cy="190122"/>
                </a:xfrm>
                <a:prstGeom prst="flowChartConnector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18B27CDA-634D-456D-BA5B-BCE9CD092A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35401" y="590627"/>
                  <a:ext cx="182880" cy="190122"/>
                </a:xfrm>
                <a:prstGeom prst="flowChartConnector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BB0598C1-2C26-4BD5-94BF-4172E5CA62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black">
                <a:xfrm>
                  <a:off x="1798033" y="547083"/>
                  <a:ext cx="182880" cy="190122"/>
                </a:xfrm>
                <a:prstGeom prst="flowChartConnector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356AB8EF-323C-4314-83C9-B40F1669E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8950" y="634412"/>
                  <a:ext cx="528808" cy="43544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9C346DB6-6CE2-4E9D-81AC-F300B4E9095A}"/>
                    </a:ext>
                  </a:extLst>
                </p:cNvPr>
                <p:cNvSpPr txBox="1"/>
                <p:nvPr/>
              </p:nvSpPr>
              <p:spPr>
                <a:xfrm>
                  <a:off x="896885" y="206376"/>
                  <a:ext cx="90319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PMC/SMA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DF32F0B5-1D0E-42C2-A45C-F3693EEFBD1C}"/>
                    </a:ext>
                  </a:extLst>
                </p:cNvPr>
                <p:cNvSpPr txBox="1"/>
                <p:nvPr/>
              </p:nvSpPr>
              <p:spPr>
                <a:xfrm>
                  <a:off x="2864073" y="779909"/>
                  <a:ext cx="57740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Motor</a:t>
                  </a: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4F53458C-D69B-438E-B3DD-A3A340084ACF}"/>
                    </a:ext>
                  </a:extLst>
                </p:cNvPr>
                <p:cNvSpPr/>
                <p:nvPr/>
              </p:nvSpPr>
              <p:spPr>
                <a:xfrm rot="794955">
                  <a:off x="2423953" y="629858"/>
                  <a:ext cx="605650" cy="119845"/>
                </a:xfrm>
                <a:custGeom>
                  <a:avLst/>
                  <a:gdLst>
                    <a:gd name="connsiteX0" fmla="*/ 676275 w 676275"/>
                    <a:gd name="connsiteY0" fmla="*/ 247917 h 247917"/>
                    <a:gd name="connsiteX1" fmla="*/ 390525 w 676275"/>
                    <a:gd name="connsiteY1" fmla="*/ 267 h 247917"/>
                    <a:gd name="connsiteX2" fmla="*/ 0 w 676275"/>
                    <a:gd name="connsiteY2" fmla="*/ 209817 h 24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6275" h="247917">
                      <a:moveTo>
                        <a:pt x="676275" y="247917"/>
                      </a:moveTo>
                      <a:cubicBezTo>
                        <a:pt x="589756" y="127267"/>
                        <a:pt x="503237" y="6617"/>
                        <a:pt x="390525" y="267"/>
                      </a:cubicBezTo>
                      <a:cubicBezTo>
                        <a:pt x="277813" y="-6083"/>
                        <a:pt x="138906" y="101867"/>
                        <a:pt x="0" y="209817"/>
                      </a:cubicBezTo>
                    </a:path>
                  </a:pathLst>
                </a:custGeom>
                <a:noFill/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01" name="Straight Arrow Connector 300">
                  <a:extLst>
                    <a:ext uri="{FF2B5EF4-FFF2-40B4-BE49-F238E27FC236}">
                      <a16:creationId xmlns:a16="http://schemas.microsoft.com/office/drawing/2014/main" id="{5163FC89-A8B8-4CB7-AAD3-2F849CED28DA}"/>
                    </a:ext>
                  </a:extLst>
                </p:cNvPr>
                <p:cNvCxnSpPr>
                  <a:cxnSpLocks/>
                  <a:stCxn id="302" idx="0"/>
                </p:cNvCxnSpPr>
                <p:nvPr/>
              </p:nvCxnSpPr>
              <p:spPr>
                <a:xfrm flipH="1" flipV="1">
                  <a:off x="2977489" y="2174905"/>
                  <a:ext cx="158238" cy="53765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B73BF9F2-E5DA-49A5-BCD1-1CF6C22BF712}"/>
                    </a:ext>
                  </a:extLst>
                </p:cNvPr>
                <p:cNvSpPr txBox="1"/>
                <p:nvPr/>
              </p:nvSpPr>
              <p:spPr>
                <a:xfrm>
                  <a:off x="2829979" y="2712561"/>
                  <a:ext cx="6114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Visual</a:t>
                  </a:r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A6B62653-3ACD-4674-A4A4-051B0190F776}"/>
                    </a:ext>
                  </a:extLst>
                </p:cNvPr>
                <p:cNvSpPr txBox="1"/>
                <p:nvPr/>
              </p:nvSpPr>
              <p:spPr>
                <a:xfrm>
                  <a:off x="1799215" y="175685"/>
                  <a:ext cx="6751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.10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P=.008</a:t>
                  </a:r>
                </a:p>
                <a:p>
                  <a:endPara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4BBC1961-1B4E-4DB0-9456-0EB1FDA3D86D}"/>
                    </a:ext>
                  </a:extLst>
                </p:cNvPr>
                <p:cNvSpPr txBox="1"/>
                <p:nvPr/>
              </p:nvSpPr>
              <p:spPr>
                <a:xfrm>
                  <a:off x="905171" y="2712561"/>
                  <a:ext cx="19035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Sham vs Visual-Cathodal</a:t>
                  </a:r>
                </a:p>
                <a:p>
                  <a:r>
                    <a:rPr lang="en-US" sz="1200" dirty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09DA5E22-BCB9-4631-8E8D-425EB5BF8DA5}"/>
                  </a:ext>
                </a:extLst>
              </p:cNvPr>
              <p:cNvSpPr/>
              <p:nvPr/>
            </p:nvSpPr>
            <p:spPr>
              <a:xfrm rot="11971887">
                <a:off x="3709858" y="795802"/>
                <a:ext cx="498641" cy="111161"/>
              </a:xfrm>
              <a:custGeom>
                <a:avLst/>
                <a:gdLst>
                  <a:gd name="connsiteX0" fmla="*/ 676275 w 676275"/>
                  <a:gd name="connsiteY0" fmla="*/ 247917 h 247917"/>
                  <a:gd name="connsiteX1" fmla="*/ 390525 w 676275"/>
                  <a:gd name="connsiteY1" fmla="*/ 267 h 247917"/>
                  <a:gd name="connsiteX2" fmla="*/ 0 w 676275"/>
                  <a:gd name="connsiteY2" fmla="*/ 209817 h 24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6275" h="247917">
                    <a:moveTo>
                      <a:pt x="676275" y="247917"/>
                    </a:moveTo>
                    <a:cubicBezTo>
                      <a:pt x="589756" y="127267"/>
                      <a:pt x="503237" y="6617"/>
                      <a:pt x="390525" y="267"/>
                    </a:cubicBezTo>
                    <a:cubicBezTo>
                      <a:pt x="277813" y="-6083"/>
                      <a:pt x="138906" y="101867"/>
                      <a:pt x="0" y="209817"/>
                    </a:cubicBezTo>
                  </a:path>
                </a:pathLst>
              </a:custGeom>
              <a:noFill/>
              <a:ln w="25400">
                <a:solidFill>
                  <a:schemeClr val="bg1"/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52CC5117-390E-456F-B278-A67CD3C001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5127" y="4482733"/>
              <a:ext cx="602009" cy="1204057"/>
            </a:xfrm>
            <a:prstGeom prst="straightConnector1">
              <a:avLst/>
            </a:prstGeom>
            <a:ln w="31750">
              <a:solidFill>
                <a:schemeClr val="accent2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183D7F7-C5DF-4716-945C-AF6ECFD337C8}"/>
                </a:ext>
              </a:extLst>
            </p:cNvPr>
            <p:cNvSpPr txBox="1"/>
            <p:nvPr/>
          </p:nvSpPr>
          <p:spPr>
            <a:xfrm>
              <a:off x="5196419" y="5054339"/>
              <a:ext cx="675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-.08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P=.046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160AB53-B84D-406C-AFD7-D862F9926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69" y="3397887"/>
            <a:ext cx="2674612" cy="28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3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66075-E30E-FC10-A7FE-100B7627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75" y="783437"/>
            <a:ext cx="8224249" cy="52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2A7DB-1FEA-83FB-1402-6AD75173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30" y="438143"/>
            <a:ext cx="8930739" cy="59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440BE-04C2-1E40-B214-485328E1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26" y="270042"/>
            <a:ext cx="9520148" cy="63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340E0-675B-4D4E-B10F-A034B1B1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095375"/>
            <a:ext cx="5105400" cy="481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E5238-1D77-4119-8FAD-60495434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095375"/>
            <a:ext cx="4696427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174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Javitt, Daniel C.</dc:creator>
  <cp:lastModifiedBy>Adithya Shastry</cp:lastModifiedBy>
  <cp:revision>13</cp:revision>
  <dcterms:created xsi:type="dcterms:W3CDTF">2022-10-16T11:16:08Z</dcterms:created>
  <dcterms:modified xsi:type="dcterms:W3CDTF">2022-10-31T19:01:33Z</dcterms:modified>
</cp:coreProperties>
</file>