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0"/>
  </p:notesMasterIdLst>
  <p:sldIdLst>
    <p:sldId id="258" r:id="rId5"/>
    <p:sldId id="331" r:id="rId6"/>
    <p:sldId id="262" r:id="rId7"/>
    <p:sldId id="264" r:id="rId8"/>
    <p:sldId id="268" r:id="rId9"/>
    <p:sldId id="270" r:id="rId10"/>
    <p:sldId id="336" r:id="rId11"/>
    <p:sldId id="335" r:id="rId12"/>
    <p:sldId id="337" r:id="rId13"/>
    <p:sldId id="274" r:id="rId14"/>
    <p:sldId id="272" r:id="rId15"/>
    <p:sldId id="338" r:id="rId16"/>
    <p:sldId id="339" r:id="rId17"/>
    <p:sldId id="278" r:id="rId18"/>
    <p:sldId id="340" r:id="rId19"/>
    <p:sldId id="280" r:id="rId20"/>
    <p:sldId id="392" r:id="rId21"/>
    <p:sldId id="393" r:id="rId22"/>
    <p:sldId id="394" r:id="rId23"/>
    <p:sldId id="395" r:id="rId24"/>
    <p:sldId id="400" r:id="rId25"/>
    <p:sldId id="402" r:id="rId26"/>
    <p:sldId id="286" r:id="rId27"/>
    <p:sldId id="288" r:id="rId28"/>
    <p:sldId id="290" r:id="rId29"/>
    <p:sldId id="296" r:id="rId30"/>
    <p:sldId id="329" r:id="rId31"/>
    <p:sldId id="403" r:id="rId32"/>
    <p:sldId id="404" r:id="rId33"/>
    <p:sldId id="332" r:id="rId34"/>
    <p:sldId id="405" r:id="rId35"/>
    <p:sldId id="401" r:id="rId36"/>
    <p:sldId id="330" r:id="rId37"/>
    <p:sldId id="333" r:id="rId38"/>
    <p:sldId id="308" r:id="rId39"/>
    <p:sldId id="310" r:id="rId40"/>
    <p:sldId id="312" r:id="rId41"/>
    <p:sldId id="314" r:id="rId42"/>
    <p:sldId id="316" r:id="rId43"/>
    <p:sldId id="318" r:id="rId44"/>
    <p:sldId id="320" r:id="rId45"/>
    <p:sldId id="322" r:id="rId46"/>
    <p:sldId id="324" r:id="rId47"/>
    <p:sldId id="326" r:id="rId48"/>
    <p:sldId id="328"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4"/>
    <p:restoredTop sz="93690" autoAdjust="0"/>
  </p:normalViewPr>
  <p:slideViewPr>
    <p:cSldViewPr>
      <p:cViewPr>
        <p:scale>
          <a:sx n="41" d="100"/>
          <a:sy n="41" d="100"/>
        </p:scale>
        <p:origin x="1408" y="5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3/23/2023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https://docs.microsoft.com/en-us/learn/modules/learn-pr/language/react-get-started/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386123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751984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338563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rPr dirty="0"/>
              <a:t>As you work with </a:t>
            </a:r>
            <a:r>
              <a:rPr b="1" dirty="0"/>
              <a:t>Git</a:t>
            </a:r>
            <a:r>
              <a:rPr dirty="0"/>
              <a:t> and </a:t>
            </a:r>
            <a:r>
              <a:rPr b="1" dirty="0"/>
              <a:t>GitHub</a:t>
            </a:r>
            <a:r>
              <a:rPr dirty="0"/>
              <a:t>, you may wonder about the difference between the two.</a:t>
            </a:r>
          </a:p>
          <a:p>
            <a:endParaRPr dirty="0"/>
          </a:p>
          <a:p>
            <a:pPr>
              <a:spcBef>
                <a:spcPct val="43750"/>
              </a:spcBef>
              <a:spcAft>
                <a:spcPct val="43750"/>
              </a:spcAft>
            </a:pPr>
            <a:r>
              <a:rPr b="1" dirty="0"/>
              <a:t>Git</a:t>
            </a:r>
            <a:r>
              <a:rPr dirty="0"/>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dirty="0"/>
          </a:p>
          <a:p>
            <a:r>
              <a:rPr dirty="0"/>
              <a:t>Installed and used on your local machine</a:t>
            </a:r>
          </a:p>
          <a:p>
            <a:endParaRPr dirty="0"/>
          </a:p>
          <a:p>
            <a:r>
              <a:rPr dirty="0"/>
              <a:t>Handles version control</a:t>
            </a:r>
          </a:p>
          <a:p>
            <a:endParaRPr dirty="0"/>
          </a:p>
          <a:p>
            <a:r>
              <a:rPr dirty="0"/>
              <a:t>Supports branching</a:t>
            </a:r>
          </a:p>
          <a:p>
            <a:endParaRPr dirty="0"/>
          </a:p>
          <a:p>
            <a:pPr>
              <a:spcBef>
                <a:spcPct val="43750"/>
              </a:spcBef>
              <a:spcAft>
                <a:spcPct val="43750"/>
              </a:spcAft>
            </a:pPr>
            <a:r>
              <a:rPr dirty="0"/>
              <a:t>To learn more about </a:t>
            </a:r>
            <a:r>
              <a:rPr b="1" dirty="0"/>
              <a:t>Git</a:t>
            </a:r>
            <a:r>
              <a:rPr dirty="0"/>
              <a:t>, see </a:t>
            </a:r>
            <a:r>
              <a:rPr dirty="0">
                <a:hlinkClick r:id="rId3"/>
              </a:rPr>
              <a:t>Using common Git commands</a:t>
            </a:r>
            <a:r>
              <a:rPr dirty="0"/>
              <a:t>.</a:t>
            </a:r>
          </a:p>
          <a:p>
            <a:endParaRPr dirty="0"/>
          </a:p>
          <a:p>
            <a:pPr>
              <a:spcBef>
                <a:spcPct val="43750"/>
              </a:spcBef>
              <a:spcAft>
                <a:spcPct val="43750"/>
              </a:spcAft>
            </a:pPr>
            <a:r>
              <a:rPr b="1" dirty="0"/>
              <a:t>GitHub</a:t>
            </a:r>
            <a:r>
              <a:rPr dirty="0"/>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dirty="0"/>
              <a:t>Git</a:t>
            </a:r>
            <a:r>
              <a:rPr dirty="0"/>
              <a:t> section.</a:t>
            </a:r>
          </a:p>
          <a:p>
            <a:endParaRPr dirty="0"/>
          </a:p>
          <a:p>
            <a:pPr>
              <a:spcBef>
                <a:spcPct val="43750"/>
              </a:spcBef>
              <a:spcAft>
                <a:spcPct val="43750"/>
              </a:spcAft>
            </a:pPr>
            <a:r>
              <a:rPr dirty="0"/>
              <a:t>Key features provided by GitHub include:</a:t>
            </a:r>
          </a:p>
          <a:p>
            <a:endParaRPr dirty="0"/>
          </a:p>
          <a:p>
            <a:r>
              <a:rPr dirty="0"/>
              <a:t>Issues</a:t>
            </a:r>
          </a:p>
          <a:p>
            <a:endParaRPr dirty="0"/>
          </a:p>
          <a:p>
            <a:r>
              <a:rPr dirty="0"/>
              <a:t>Discussions</a:t>
            </a:r>
          </a:p>
          <a:p>
            <a:endParaRPr dirty="0"/>
          </a:p>
          <a:p>
            <a:r>
              <a:rPr dirty="0"/>
              <a:t>Pull requests</a:t>
            </a:r>
          </a:p>
          <a:p>
            <a:endParaRPr dirty="0"/>
          </a:p>
          <a:p>
            <a:r>
              <a:rPr dirty="0"/>
              <a:t>Notifications</a:t>
            </a:r>
          </a:p>
          <a:p>
            <a:endParaRPr dirty="0"/>
          </a:p>
          <a:p>
            <a:r>
              <a:rPr dirty="0"/>
              <a:t>Labels</a:t>
            </a:r>
          </a:p>
          <a:p>
            <a:endParaRPr dirty="0"/>
          </a:p>
          <a:p>
            <a:r>
              <a:rPr dirty="0"/>
              <a:t>Actions</a:t>
            </a:r>
          </a:p>
          <a:p>
            <a:endParaRPr dirty="0"/>
          </a:p>
          <a:p>
            <a:r>
              <a:rPr dirty="0"/>
              <a:t>Forks</a:t>
            </a:r>
          </a:p>
          <a:p>
            <a:endParaRPr dirty="0"/>
          </a:p>
          <a:p>
            <a:r>
              <a:rPr dirty="0"/>
              <a:t>Projects</a:t>
            </a:r>
          </a:p>
          <a:p>
            <a:endParaRPr dirty="0"/>
          </a:p>
          <a:p>
            <a:pPr>
              <a:spcBef>
                <a:spcPct val="43750"/>
              </a:spcBef>
              <a:spcAft>
                <a:spcPct val="43750"/>
              </a:spcAft>
            </a:pPr>
            <a:r>
              <a:rPr dirty="0"/>
              <a:t>To learn more about </a:t>
            </a:r>
            <a:r>
              <a:rPr b="1" dirty="0"/>
              <a:t>GitHub</a:t>
            </a:r>
            <a:r>
              <a:rPr dirty="0"/>
              <a:t>, see </a:t>
            </a:r>
            <a:r>
              <a:rPr dirty="0">
                <a:hlinkClick r:id="rId4"/>
              </a:rPr>
              <a:t>Getting started with GitHub</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b="1" dirty="0"/>
              <a:t>Branches</a:t>
            </a:r>
            <a:r>
              <a:rPr dirty="0"/>
              <a:t> are the preferred way to create changes in </a:t>
            </a:r>
            <a:r>
              <a:rPr dirty="0">
                <a:hlinkClick r:id="rId3"/>
              </a:rPr>
              <a:t>the GitHub flow</a:t>
            </a:r>
            <a:r>
              <a:rPr dirty="0"/>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dirty="0"/>
          </a:p>
          <a:p>
            <a:pPr>
              <a:spcBef>
                <a:spcPct val="43750"/>
              </a:spcBef>
              <a:spcAft>
                <a:spcPct val="43750"/>
              </a:spcAft>
            </a:pPr>
            <a:r>
              <a:rPr dirty="0"/>
              <a:t>To learn more about GitHub branches, see </a:t>
            </a:r>
            <a:r>
              <a:rPr dirty="0">
                <a:hlinkClick r:id="rId4"/>
              </a:rPr>
              <a:t>About branches</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3994262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dirty="0"/>
              <a:t>Branches</a:t>
            </a:r>
            <a:r>
              <a:rPr dirty="0"/>
              <a:t> are the preferred way to create changes in </a:t>
            </a:r>
            <a:r>
              <a:rPr dirty="0">
                <a:hlinkClick r:id="rId3"/>
              </a:rPr>
              <a:t>the GitHub flow</a:t>
            </a:r>
            <a:r>
              <a:rPr dirty="0"/>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dirty="0"/>
          </a:p>
          <a:p>
            <a:pPr>
              <a:spcBef>
                <a:spcPct val="43750"/>
              </a:spcBef>
              <a:spcAft>
                <a:spcPct val="43750"/>
              </a:spcAft>
            </a:pPr>
            <a:r>
              <a:rPr dirty="0"/>
              <a:t>To learn more about GitHub branches, see </a:t>
            </a:r>
            <a:r>
              <a:rPr dirty="0">
                <a:hlinkClick r:id="rId4"/>
              </a:rPr>
              <a:t>About branches</a:t>
            </a:r>
            <a:r>
              <a:rPr dirty="0"/>
              <a: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2043216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17782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214623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217437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3/23/2023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3/23/2023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3/23/2023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3/23/2023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3/23/2023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3/23/2023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3/23/2023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3/23/2023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3730119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200" b="1" i="1">
                <a:solidFill>
                  <a:srgbClr val="C55A1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312137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3/23/2023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3/23/2023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3/23/2023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slideLayout" Target="../slideLayouts/slideLayout100.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42" Type="http://schemas.openxmlformats.org/officeDocument/2006/relationships/slideLayout" Target="../slideLayouts/slideLayout103.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slideLayout" Target="../slideLayouts/slideLayout99.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41" Type="http://schemas.openxmlformats.org/officeDocument/2006/relationships/slideLayout" Target="../slideLayouts/slideLayout102.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slideLayout" Target="../slideLayouts/slideLayout98.xml"/><Relationship Id="rId40" Type="http://schemas.openxmlformats.org/officeDocument/2006/relationships/slideLayout" Target="../slideLayouts/slideLayout101.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4" Type="http://schemas.openxmlformats.org/officeDocument/2006/relationships/image" Target="../media/image1.emf"/><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4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slideLayout" Target="../slideLayouts/slideLayout129.xml"/><Relationship Id="rId39" Type="http://schemas.openxmlformats.org/officeDocument/2006/relationships/slideLayout" Target="../slideLayouts/slideLayout142.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34" Type="http://schemas.openxmlformats.org/officeDocument/2006/relationships/slideLayout" Target="../slideLayouts/slideLayout137.xml"/><Relationship Id="rId42" Type="http://schemas.openxmlformats.org/officeDocument/2006/relationships/slideLayout" Target="../slideLayouts/slideLayout145.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slideLayout" Target="../slideLayouts/slideLayout128.xml"/><Relationship Id="rId33" Type="http://schemas.openxmlformats.org/officeDocument/2006/relationships/slideLayout" Target="../slideLayouts/slideLayout136.xml"/><Relationship Id="rId38" Type="http://schemas.openxmlformats.org/officeDocument/2006/relationships/slideLayout" Target="../slideLayouts/slideLayout141.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slideLayout" Target="../slideLayouts/slideLayout132.xml"/><Relationship Id="rId41" Type="http://schemas.openxmlformats.org/officeDocument/2006/relationships/slideLayout" Target="../slideLayouts/slideLayout144.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32" Type="http://schemas.openxmlformats.org/officeDocument/2006/relationships/slideLayout" Target="../slideLayouts/slideLayout135.xml"/><Relationship Id="rId37" Type="http://schemas.openxmlformats.org/officeDocument/2006/relationships/slideLayout" Target="../slideLayouts/slideLayout140.xml"/><Relationship Id="rId40" Type="http://schemas.openxmlformats.org/officeDocument/2006/relationships/slideLayout" Target="../slideLayouts/slideLayout143.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slideLayout" Target="../slideLayouts/slideLayout131.xml"/><Relationship Id="rId36" Type="http://schemas.openxmlformats.org/officeDocument/2006/relationships/slideLayout" Target="../slideLayouts/slideLayout139.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31" Type="http://schemas.openxmlformats.org/officeDocument/2006/relationships/slideLayout" Target="../slideLayouts/slideLayout134.xml"/><Relationship Id="rId44" Type="http://schemas.openxmlformats.org/officeDocument/2006/relationships/image" Target="../media/image1.emf"/><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slideLayout" Target="../slideLayouts/slideLayout130.xml"/><Relationship Id="rId30" Type="http://schemas.openxmlformats.org/officeDocument/2006/relationships/slideLayout" Target="../slideLayouts/slideLayout133.xml"/><Relationship Id="rId35" Type="http://schemas.openxmlformats.org/officeDocument/2006/relationships/slideLayout" Target="../slideLayouts/slideLayout138.xml"/><Relationship Id="rId4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3/23/2023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2"/>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 id="2147485228" r:id="rId49"/>
    <p:sldLayoutId id="2147485229" r:id="rId50"/>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1.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48.png"/><Relationship Id="rId4" Type="http://schemas.openxmlformats.org/officeDocument/2006/relationships/hyperlink" Target="https://cli.github.com/manual/gh_repo_clone?azure-portal=tru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What is GitHub &amp; Git?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45674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dirty="0"/>
              <a:t>GitHub</a:t>
            </a:r>
            <a:r>
              <a:rPr dirty="0"/>
              <a:t> is a development platform that enables you to host and review code, manage projects, and build software alongside 50 million developers.</a:t>
            </a:r>
            <a:endParaRPr lang="en-US" b="1" dirty="0"/>
          </a:p>
          <a:p>
            <a:endParaRPr lang="en-US" b="1" dirty="0"/>
          </a:p>
          <a:p>
            <a:pPr algn="l"/>
            <a:r>
              <a:rPr lang="en-US" b="1" dirty="0"/>
              <a:t>Git</a:t>
            </a:r>
            <a:r>
              <a:rPr lang="en-US" dirty="0"/>
              <a:t> is a distributed version control system that allows users to track changes made to files and collaborate with others on a project. It is particularly popular among software developers, but can also be used for other types of projects.</a:t>
            </a:r>
          </a:p>
          <a:p>
            <a:br>
              <a:rPr lang="en-US" dirty="0"/>
            </a:br>
            <a:endParaRP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git</a:t>
            </a:r>
          </a:p>
        </p:txBody>
      </p:sp>
      <p:grpSp>
        <p:nvGrpSpPr>
          <p:cNvPr id="9" name="object 7">
            <a:extLst>
              <a:ext uri="{FF2B5EF4-FFF2-40B4-BE49-F238E27FC236}">
                <a16:creationId xmlns:a16="http://schemas.microsoft.com/office/drawing/2014/main" id="{FB0F349E-1E10-49C8-B5DF-6365A7B076C7}"/>
              </a:ext>
            </a:extLst>
          </p:cNvPr>
          <p:cNvGrpSpPr/>
          <p:nvPr/>
        </p:nvGrpSpPr>
        <p:grpSpPr>
          <a:xfrm>
            <a:off x="1807464" y="1213103"/>
            <a:ext cx="2033270" cy="1892935"/>
            <a:chOff x="1807464" y="1213103"/>
            <a:chExt cx="2033270" cy="1892935"/>
          </a:xfrm>
        </p:grpSpPr>
        <p:pic>
          <p:nvPicPr>
            <p:cNvPr id="10" name="object 8">
              <a:extLst>
                <a:ext uri="{FF2B5EF4-FFF2-40B4-BE49-F238E27FC236}">
                  <a16:creationId xmlns:a16="http://schemas.microsoft.com/office/drawing/2014/main" id="{990C6EEF-6CDB-4BC1-BA99-AA91AF5CD7D8}"/>
                </a:ext>
              </a:extLst>
            </p:cNvPr>
            <p:cNvPicPr/>
            <p:nvPr/>
          </p:nvPicPr>
          <p:blipFill>
            <a:blip r:embed="rId3" cstate="print"/>
            <a:stretch>
              <a:fillRect/>
            </a:stretch>
          </p:blipFill>
          <p:spPr>
            <a:xfrm>
              <a:off x="1807464" y="1213103"/>
              <a:ext cx="2033015" cy="1892808"/>
            </a:xfrm>
            <a:prstGeom prst="rect">
              <a:avLst/>
            </a:prstGeom>
          </p:spPr>
        </p:pic>
        <p:sp>
          <p:nvSpPr>
            <p:cNvPr id="11" name="object 9">
              <a:extLst>
                <a:ext uri="{FF2B5EF4-FFF2-40B4-BE49-F238E27FC236}">
                  <a16:creationId xmlns:a16="http://schemas.microsoft.com/office/drawing/2014/main" id="{D9FDB3DA-23D6-4CF3-B682-D27FD5696027}"/>
                </a:ext>
              </a:extLst>
            </p:cNvPr>
            <p:cNvSpPr/>
            <p:nvPr/>
          </p:nvSpPr>
          <p:spPr>
            <a:xfrm>
              <a:off x="2340839" y="1947050"/>
              <a:ext cx="868680" cy="260985"/>
            </a:xfrm>
            <a:custGeom>
              <a:avLst/>
              <a:gdLst/>
              <a:ahLst/>
              <a:cxnLst/>
              <a:rect l="l" t="t" r="r" b="b"/>
              <a:pathLst>
                <a:path w="868680" h="260985">
                  <a:moveTo>
                    <a:pt x="140067" y="0"/>
                  </a:moveTo>
                  <a:lnTo>
                    <a:pt x="770430" y="0"/>
                  </a:lnTo>
                </a:path>
                <a:path w="868680" h="260985">
                  <a:moveTo>
                    <a:pt x="0" y="65202"/>
                  </a:moveTo>
                  <a:lnTo>
                    <a:pt x="630338" y="65202"/>
                  </a:lnTo>
                </a:path>
                <a:path w="868680" h="260985">
                  <a:moveTo>
                    <a:pt x="238243" y="180094"/>
                  </a:moveTo>
                  <a:lnTo>
                    <a:pt x="868606" y="180094"/>
                  </a:lnTo>
                </a:path>
                <a:path w="868680" h="260985">
                  <a:moveTo>
                    <a:pt x="168810" y="260774"/>
                  </a:moveTo>
                  <a:lnTo>
                    <a:pt x="799173" y="260799"/>
                  </a:lnTo>
                </a:path>
              </a:pathLst>
            </a:custGeom>
            <a:ln w="22224">
              <a:solidFill>
                <a:srgbClr val="5B9BD5"/>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2CD8E3E9-9CB8-4F3F-8466-1C304ECCA37F}"/>
              </a:ext>
            </a:extLst>
          </p:cNvPr>
          <p:cNvSpPr/>
          <p:nvPr/>
        </p:nvSpPr>
        <p:spPr>
          <a:xfrm>
            <a:off x="3954902" y="1365144"/>
            <a:ext cx="0" cy="1524000"/>
          </a:xfrm>
          <a:custGeom>
            <a:avLst/>
            <a:gdLst/>
            <a:ahLst/>
            <a:cxnLst/>
            <a:rect l="l" t="t" r="r" b="b"/>
            <a:pathLst>
              <a:path h="1524000">
                <a:moveTo>
                  <a:pt x="0" y="0"/>
                </a:moveTo>
                <a:lnTo>
                  <a:pt x="0" y="1523999"/>
                </a:lnTo>
              </a:path>
            </a:pathLst>
          </a:custGeom>
          <a:ln w="38099">
            <a:solidFill>
              <a:srgbClr val="5B9BD5"/>
            </a:solidFill>
          </a:ln>
        </p:spPr>
        <p:txBody>
          <a:bodyPr wrap="square" lIns="0" tIns="0" rIns="0" bIns="0" rtlCol="0"/>
          <a:lstStyle/>
          <a:p>
            <a:endParaRPr/>
          </a:p>
        </p:txBody>
      </p:sp>
      <p:pic>
        <p:nvPicPr>
          <p:cNvPr id="13" name="object 11">
            <a:extLst>
              <a:ext uri="{FF2B5EF4-FFF2-40B4-BE49-F238E27FC236}">
                <a16:creationId xmlns:a16="http://schemas.microsoft.com/office/drawing/2014/main" id="{CF86FCCF-7772-4D8F-B9E3-35806F66DBB4}"/>
              </a:ext>
            </a:extLst>
          </p:cNvPr>
          <p:cNvPicPr/>
          <p:nvPr/>
        </p:nvPicPr>
        <p:blipFill>
          <a:blip r:embed="rId4" cstate="print"/>
          <a:stretch>
            <a:fillRect/>
          </a:stretch>
        </p:blipFill>
        <p:spPr>
          <a:xfrm>
            <a:off x="1984248" y="3176016"/>
            <a:ext cx="1627632" cy="1627631"/>
          </a:xfrm>
          <a:prstGeom prst="rect">
            <a:avLst/>
          </a:prstGeom>
        </p:spPr>
      </p:pic>
      <p:sp>
        <p:nvSpPr>
          <p:cNvPr id="14" name="object 12">
            <a:extLst>
              <a:ext uri="{FF2B5EF4-FFF2-40B4-BE49-F238E27FC236}">
                <a16:creationId xmlns:a16="http://schemas.microsoft.com/office/drawing/2014/main" id="{3433273C-2509-4B9A-AE09-76F35D12B5A0}"/>
              </a:ext>
            </a:extLst>
          </p:cNvPr>
          <p:cNvSpPr/>
          <p:nvPr/>
        </p:nvSpPr>
        <p:spPr>
          <a:xfrm>
            <a:off x="3952396" y="3279648"/>
            <a:ext cx="0" cy="1524000"/>
          </a:xfrm>
          <a:custGeom>
            <a:avLst/>
            <a:gdLst/>
            <a:ahLst/>
            <a:cxnLst/>
            <a:rect l="l" t="t" r="r" b="b"/>
            <a:pathLst>
              <a:path h="1524000">
                <a:moveTo>
                  <a:pt x="0" y="0"/>
                </a:moveTo>
                <a:lnTo>
                  <a:pt x="0" y="1523999"/>
                </a:lnTo>
              </a:path>
            </a:pathLst>
          </a:custGeom>
          <a:ln w="38099">
            <a:solidFill>
              <a:srgbClr val="5B9BD5"/>
            </a:solidFill>
          </a:ln>
        </p:spPr>
        <p:txBody>
          <a:bodyPr wrap="square" lIns="0" tIns="0" rIns="0" bIns="0" rtlCol="0"/>
          <a:lstStyle/>
          <a:p>
            <a:endParaRPr/>
          </a:p>
        </p:txBody>
      </p:sp>
      <p:grpSp>
        <p:nvGrpSpPr>
          <p:cNvPr id="15" name="object 13">
            <a:extLst>
              <a:ext uri="{FF2B5EF4-FFF2-40B4-BE49-F238E27FC236}">
                <a16:creationId xmlns:a16="http://schemas.microsoft.com/office/drawing/2014/main" id="{5AB7A3FC-9B3F-41B9-ABB2-632AD80D8D92}"/>
              </a:ext>
            </a:extLst>
          </p:cNvPr>
          <p:cNvGrpSpPr/>
          <p:nvPr/>
        </p:nvGrpSpPr>
        <p:grpSpPr>
          <a:xfrm>
            <a:off x="1984248" y="4995671"/>
            <a:ext cx="1682750" cy="1682750"/>
            <a:chOff x="1984248" y="4995671"/>
            <a:chExt cx="1682750" cy="1682750"/>
          </a:xfrm>
        </p:grpSpPr>
        <p:pic>
          <p:nvPicPr>
            <p:cNvPr id="16" name="object 14">
              <a:extLst>
                <a:ext uri="{FF2B5EF4-FFF2-40B4-BE49-F238E27FC236}">
                  <a16:creationId xmlns:a16="http://schemas.microsoft.com/office/drawing/2014/main" id="{68EC7525-A1E3-4DE6-9FCB-8564BA2719DF}"/>
                </a:ext>
              </a:extLst>
            </p:cNvPr>
            <p:cNvPicPr/>
            <p:nvPr/>
          </p:nvPicPr>
          <p:blipFill>
            <a:blip r:embed="rId5" cstate="print"/>
            <a:stretch>
              <a:fillRect/>
            </a:stretch>
          </p:blipFill>
          <p:spPr>
            <a:xfrm>
              <a:off x="1984248" y="4995671"/>
              <a:ext cx="1682495" cy="1682495"/>
            </a:xfrm>
            <a:prstGeom prst="rect">
              <a:avLst/>
            </a:prstGeom>
          </p:spPr>
        </p:pic>
        <p:pic>
          <p:nvPicPr>
            <p:cNvPr id="17" name="object 15">
              <a:extLst>
                <a:ext uri="{FF2B5EF4-FFF2-40B4-BE49-F238E27FC236}">
                  <a16:creationId xmlns:a16="http://schemas.microsoft.com/office/drawing/2014/main" id="{FBF49C08-548D-4ADC-A6E5-AC7E4358E550}"/>
                </a:ext>
              </a:extLst>
            </p:cNvPr>
            <p:cNvPicPr/>
            <p:nvPr/>
          </p:nvPicPr>
          <p:blipFill>
            <a:blip r:embed="rId6" cstate="print"/>
            <a:stretch>
              <a:fillRect/>
            </a:stretch>
          </p:blipFill>
          <p:spPr>
            <a:xfrm>
              <a:off x="2069592" y="5096255"/>
              <a:ext cx="411480" cy="414528"/>
            </a:xfrm>
            <a:prstGeom prst="rect">
              <a:avLst/>
            </a:prstGeom>
          </p:spPr>
        </p:pic>
      </p:grpSp>
      <p:sp>
        <p:nvSpPr>
          <p:cNvPr id="18" name="object 16">
            <a:extLst>
              <a:ext uri="{FF2B5EF4-FFF2-40B4-BE49-F238E27FC236}">
                <a16:creationId xmlns:a16="http://schemas.microsoft.com/office/drawing/2014/main" id="{A61F864F-810B-49DD-B913-D00169F69F11}"/>
              </a:ext>
            </a:extLst>
          </p:cNvPr>
          <p:cNvSpPr/>
          <p:nvPr/>
        </p:nvSpPr>
        <p:spPr>
          <a:xfrm>
            <a:off x="3952396" y="5153454"/>
            <a:ext cx="0" cy="1524000"/>
          </a:xfrm>
          <a:custGeom>
            <a:avLst/>
            <a:gdLst/>
            <a:ahLst/>
            <a:cxnLst/>
            <a:rect l="l" t="t" r="r" b="b"/>
            <a:pathLst>
              <a:path h="1524000">
                <a:moveTo>
                  <a:pt x="0" y="0"/>
                </a:moveTo>
                <a:lnTo>
                  <a:pt x="0" y="1523998"/>
                </a:lnTo>
              </a:path>
            </a:pathLst>
          </a:custGeom>
          <a:ln w="38099">
            <a:solidFill>
              <a:srgbClr val="5B9BD5"/>
            </a:solidFill>
          </a:ln>
        </p:spPr>
        <p:txBody>
          <a:bodyPr wrap="square" lIns="0" tIns="0" rIns="0" bIns="0" rtlCol="0"/>
          <a:lstStyle/>
          <a:p>
            <a:endParaRPr/>
          </a:p>
        </p:txBody>
      </p:sp>
      <p:sp>
        <p:nvSpPr>
          <p:cNvPr id="19" name="object 17">
            <a:extLst>
              <a:ext uri="{FF2B5EF4-FFF2-40B4-BE49-F238E27FC236}">
                <a16:creationId xmlns:a16="http://schemas.microsoft.com/office/drawing/2014/main" id="{C1E36EE6-2C6B-46D4-B59E-7775861964B7}"/>
              </a:ext>
            </a:extLst>
          </p:cNvPr>
          <p:cNvSpPr txBox="1"/>
          <p:nvPr/>
        </p:nvSpPr>
        <p:spPr>
          <a:xfrm>
            <a:off x="4450733" y="1962411"/>
            <a:ext cx="28613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Popular</a:t>
            </a:r>
            <a:r>
              <a:rPr sz="1800" spc="-15" dirty="0">
                <a:latin typeface="Calibri"/>
                <a:cs typeface="Calibri"/>
              </a:rPr>
              <a:t> </a:t>
            </a:r>
            <a:r>
              <a:rPr sz="1800" spc="-10" dirty="0">
                <a:latin typeface="Calibri"/>
                <a:cs typeface="Calibri"/>
              </a:rPr>
              <a:t>Source</a:t>
            </a:r>
            <a:r>
              <a:rPr sz="1800" dirty="0">
                <a:latin typeface="Calibri"/>
                <a:cs typeface="Calibri"/>
              </a:rPr>
              <a:t> </a:t>
            </a:r>
            <a:r>
              <a:rPr sz="1800" spc="-10" dirty="0">
                <a:latin typeface="Calibri"/>
                <a:cs typeface="Calibri"/>
              </a:rPr>
              <a:t>Control </a:t>
            </a:r>
            <a:r>
              <a:rPr sz="1800" spc="-20" dirty="0">
                <a:latin typeface="Calibri"/>
                <a:cs typeface="Calibri"/>
              </a:rPr>
              <a:t>system</a:t>
            </a:r>
            <a:endParaRPr sz="1800">
              <a:latin typeface="Calibri"/>
              <a:cs typeface="Calibri"/>
            </a:endParaRPr>
          </a:p>
        </p:txBody>
      </p:sp>
      <p:sp>
        <p:nvSpPr>
          <p:cNvPr id="20" name="object 18">
            <a:extLst>
              <a:ext uri="{FF2B5EF4-FFF2-40B4-BE49-F238E27FC236}">
                <a16:creationId xmlns:a16="http://schemas.microsoft.com/office/drawing/2014/main" id="{B651284C-54BF-4F1B-BD32-80B9DEF18AF0}"/>
              </a:ext>
            </a:extLst>
          </p:cNvPr>
          <p:cNvSpPr txBox="1"/>
          <p:nvPr/>
        </p:nvSpPr>
        <p:spPr>
          <a:xfrm>
            <a:off x="4494524" y="3967992"/>
            <a:ext cx="175895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Distributed</a:t>
            </a:r>
            <a:r>
              <a:rPr sz="1800" spc="-30" dirty="0">
                <a:latin typeface="Calibri"/>
                <a:cs typeface="Calibri"/>
              </a:rPr>
              <a:t> </a:t>
            </a:r>
            <a:r>
              <a:rPr sz="1800" spc="-20" dirty="0">
                <a:latin typeface="Calibri"/>
                <a:cs typeface="Calibri"/>
              </a:rPr>
              <a:t>system</a:t>
            </a:r>
            <a:endParaRPr sz="1800">
              <a:latin typeface="Calibri"/>
              <a:cs typeface="Calibri"/>
            </a:endParaRPr>
          </a:p>
        </p:txBody>
      </p:sp>
      <p:sp>
        <p:nvSpPr>
          <p:cNvPr id="21" name="object 19">
            <a:extLst>
              <a:ext uri="{FF2B5EF4-FFF2-40B4-BE49-F238E27FC236}">
                <a16:creationId xmlns:a16="http://schemas.microsoft.com/office/drawing/2014/main" id="{5F853758-C855-40BF-BA36-41C05B0C8DEA}"/>
              </a:ext>
            </a:extLst>
          </p:cNvPr>
          <p:cNvSpPr txBox="1"/>
          <p:nvPr/>
        </p:nvSpPr>
        <p:spPr>
          <a:xfrm>
            <a:off x="4529695" y="5857749"/>
            <a:ext cx="22396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Free</a:t>
            </a:r>
            <a:r>
              <a:rPr sz="1800" spc="-15" dirty="0">
                <a:latin typeface="Calibri"/>
                <a:cs typeface="Calibri"/>
              </a:rPr>
              <a:t> </a:t>
            </a:r>
            <a:r>
              <a:rPr sz="1800" dirty="0">
                <a:latin typeface="Calibri"/>
                <a:cs typeface="Calibri"/>
              </a:rPr>
              <a:t>(Open</a:t>
            </a:r>
            <a:r>
              <a:rPr sz="1800" spc="-15" dirty="0">
                <a:latin typeface="Calibri"/>
                <a:cs typeface="Calibri"/>
              </a:rPr>
              <a:t> </a:t>
            </a:r>
            <a:r>
              <a:rPr sz="1800" spc="-5" dirty="0">
                <a:latin typeface="Calibri"/>
                <a:cs typeface="Calibri"/>
              </a:rPr>
              <a:t>Source</a:t>
            </a:r>
            <a:r>
              <a:rPr sz="1800" spc="-10" dirty="0">
                <a:latin typeface="Calibri"/>
                <a:cs typeface="Calibri"/>
              </a:rPr>
              <a:t> tool)</a:t>
            </a:r>
            <a:endParaRPr sz="1800">
              <a:latin typeface="Calibri"/>
              <a:cs typeface="Calibri"/>
            </a:endParaRPr>
          </a:p>
        </p:txBody>
      </p:sp>
    </p:spTree>
    <p:extLst>
      <p:ext uri="{BB962C8B-B14F-4D97-AF65-F5344CB8AC3E}">
        <p14:creationId xmlns:p14="http://schemas.microsoft.com/office/powerpoint/2010/main" val="27654942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5">
            <a:extLst>
              <a:ext uri="{FF2B5EF4-FFF2-40B4-BE49-F238E27FC236}">
                <a16:creationId xmlns:a16="http://schemas.microsoft.com/office/drawing/2014/main" id="{B8A3D5FB-AD98-4991-8111-7C38A90B1D6F}"/>
              </a:ext>
            </a:extLst>
          </p:cNvPr>
          <p:cNvSpPr txBox="1">
            <a:spLocks/>
          </p:cNvSpPr>
          <p:nvPr/>
        </p:nvSpPr>
        <p:spPr>
          <a:xfrm>
            <a:off x="471361" y="373786"/>
            <a:ext cx="9725276" cy="566822"/>
          </a:xfrm>
          <a:prstGeom prst="rect">
            <a:avLst/>
          </a:prstGeom>
        </p:spPr>
        <p:txBody>
          <a:bodyPr vert="horz" wrap="square" lIns="0" tIns="1270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12700">
              <a:spcBef>
                <a:spcPts val="100"/>
              </a:spcBef>
            </a:pPr>
            <a:r>
              <a:rPr lang="en-US" spc="-5" dirty="0"/>
              <a:t>Why Use Git</a:t>
            </a:r>
          </a:p>
        </p:txBody>
      </p:sp>
      <p:grpSp>
        <p:nvGrpSpPr>
          <p:cNvPr id="27" name="object 7">
            <a:extLst>
              <a:ext uri="{FF2B5EF4-FFF2-40B4-BE49-F238E27FC236}">
                <a16:creationId xmlns:a16="http://schemas.microsoft.com/office/drawing/2014/main" id="{F095301A-E852-4C41-B4F3-33CC4D8CD606}"/>
              </a:ext>
            </a:extLst>
          </p:cNvPr>
          <p:cNvGrpSpPr/>
          <p:nvPr/>
        </p:nvGrpSpPr>
        <p:grpSpPr>
          <a:xfrm>
            <a:off x="1546611" y="1820650"/>
            <a:ext cx="2292350" cy="747395"/>
            <a:chOff x="1546611" y="1820650"/>
            <a:chExt cx="2292350" cy="747395"/>
          </a:xfrm>
        </p:grpSpPr>
        <p:pic>
          <p:nvPicPr>
            <p:cNvPr id="28" name="object 8">
              <a:extLst>
                <a:ext uri="{FF2B5EF4-FFF2-40B4-BE49-F238E27FC236}">
                  <a16:creationId xmlns:a16="http://schemas.microsoft.com/office/drawing/2014/main" id="{8718660A-4A73-4C09-AD50-C96D5628330E}"/>
                </a:ext>
              </a:extLst>
            </p:cNvPr>
            <p:cNvPicPr/>
            <p:nvPr/>
          </p:nvPicPr>
          <p:blipFill>
            <a:blip r:embed="rId3" cstate="print"/>
            <a:stretch>
              <a:fillRect/>
            </a:stretch>
          </p:blipFill>
          <p:spPr>
            <a:xfrm>
              <a:off x="1549786" y="1823825"/>
              <a:ext cx="2285999" cy="740755"/>
            </a:xfrm>
            <a:prstGeom prst="rect">
              <a:avLst/>
            </a:prstGeom>
          </p:spPr>
        </p:pic>
        <p:sp>
          <p:nvSpPr>
            <p:cNvPr id="29" name="object 9">
              <a:extLst>
                <a:ext uri="{FF2B5EF4-FFF2-40B4-BE49-F238E27FC236}">
                  <a16:creationId xmlns:a16="http://schemas.microsoft.com/office/drawing/2014/main" id="{9FAB7B41-FAF5-4A53-8470-57FE987AC866}"/>
                </a:ext>
              </a:extLst>
            </p:cNvPr>
            <p:cNvSpPr/>
            <p:nvPr/>
          </p:nvSpPr>
          <p:spPr>
            <a:xfrm>
              <a:off x="1549786" y="1823825"/>
              <a:ext cx="2286000" cy="741045"/>
            </a:xfrm>
            <a:custGeom>
              <a:avLst/>
              <a:gdLst/>
              <a:ahLst/>
              <a:cxnLst/>
              <a:rect l="l" t="t" r="r" b="b"/>
              <a:pathLst>
                <a:path w="2286000" h="741044">
                  <a:moveTo>
                    <a:pt x="0" y="123462"/>
                  </a:moveTo>
                  <a:lnTo>
                    <a:pt x="9701" y="75401"/>
                  </a:lnTo>
                  <a:lnTo>
                    <a:pt x="36160" y="36157"/>
                  </a:lnTo>
                  <a:lnTo>
                    <a:pt x="75406" y="9700"/>
                  </a:lnTo>
                  <a:lnTo>
                    <a:pt x="123468" y="0"/>
                  </a:lnTo>
                  <a:lnTo>
                    <a:pt x="2162537" y="0"/>
                  </a:lnTo>
                  <a:lnTo>
                    <a:pt x="2210588" y="9700"/>
                  </a:lnTo>
                  <a:lnTo>
                    <a:pt x="2249833" y="36157"/>
                  </a:lnTo>
                  <a:lnTo>
                    <a:pt x="2276295" y="75401"/>
                  </a:lnTo>
                  <a:lnTo>
                    <a:pt x="2285999" y="123462"/>
                  </a:lnTo>
                  <a:lnTo>
                    <a:pt x="2285999" y="617287"/>
                  </a:lnTo>
                  <a:lnTo>
                    <a:pt x="2276295" y="665341"/>
                  </a:lnTo>
                  <a:lnTo>
                    <a:pt x="2249833" y="704587"/>
                  </a:lnTo>
                  <a:lnTo>
                    <a:pt x="2210588" y="731050"/>
                  </a:lnTo>
                  <a:lnTo>
                    <a:pt x="2162537" y="740755"/>
                  </a:lnTo>
                  <a:lnTo>
                    <a:pt x="123468" y="740755"/>
                  </a:lnTo>
                  <a:lnTo>
                    <a:pt x="75406" y="731050"/>
                  </a:lnTo>
                  <a:lnTo>
                    <a:pt x="36160" y="704587"/>
                  </a:lnTo>
                  <a:lnTo>
                    <a:pt x="9701" y="665341"/>
                  </a:lnTo>
                  <a:lnTo>
                    <a:pt x="0" y="617287"/>
                  </a:lnTo>
                  <a:lnTo>
                    <a:pt x="0" y="123462"/>
                  </a:lnTo>
                  <a:close/>
                </a:path>
              </a:pathLst>
            </a:custGeom>
            <a:ln w="6350">
              <a:solidFill>
                <a:srgbClr val="5B9BD5"/>
              </a:solidFill>
            </a:ln>
          </p:spPr>
          <p:txBody>
            <a:bodyPr wrap="square" lIns="0" tIns="0" rIns="0" bIns="0" rtlCol="0"/>
            <a:lstStyle/>
            <a:p>
              <a:endParaRPr/>
            </a:p>
          </p:txBody>
        </p:sp>
      </p:grpSp>
      <p:sp>
        <p:nvSpPr>
          <p:cNvPr id="30" name="object 10">
            <a:extLst>
              <a:ext uri="{FF2B5EF4-FFF2-40B4-BE49-F238E27FC236}">
                <a16:creationId xmlns:a16="http://schemas.microsoft.com/office/drawing/2014/main" id="{607E57EC-4629-4529-B9DD-8CA3C5D3F8E9}"/>
              </a:ext>
            </a:extLst>
          </p:cNvPr>
          <p:cNvSpPr txBox="1"/>
          <p:nvPr/>
        </p:nvSpPr>
        <p:spPr>
          <a:xfrm>
            <a:off x="2469866" y="2016259"/>
            <a:ext cx="447040" cy="330200"/>
          </a:xfrm>
          <a:prstGeom prst="rect">
            <a:avLst/>
          </a:prstGeom>
        </p:spPr>
        <p:txBody>
          <a:bodyPr vert="horz" wrap="square" lIns="0" tIns="12700" rIns="0" bIns="0" rtlCol="0">
            <a:spAutoFit/>
          </a:bodyPr>
          <a:lstStyle/>
          <a:p>
            <a:pPr marL="12700">
              <a:lnSpc>
                <a:spcPct val="100000"/>
              </a:lnSpc>
              <a:spcBef>
                <a:spcPts val="100"/>
              </a:spcBef>
            </a:pPr>
            <a:r>
              <a:rPr sz="2000" b="1" spc="-60" dirty="0">
                <a:latin typeface="Calibri"/>
                <a:cs typeface="Calibri"/>
              </a:rPr>
              <a:t>F</a:t>
            </a:r>
            <a:r>
              <a:rPr sz="2000" b="1" dirty="0">
                <a:latin typeface="Calibri"/>
                <a:cs typeface="Calibri"/>
              </a:rPr>
              <a:t>a</a:t>
            </a:r>
            <a:r>
              <a:rPr sz="2000" b="1" spc="-20" dirty="0">
                <a:latin typeface="Calibri"/>
                <a:cs typeface="Calibri"/>
              </a:rPr>
              <a:t>s</a:t>
            </a:r>
            <a:r>
              <a:rPr sz="2000" b="1" dirty="0">
                <a:latin typeface="Calibri"/>
                <a:cs typeface="Calibri"/>
              </a:rPr>
              <a:t>t</a:t>
            </a:r>
            <a:endParaRPr sz="2000">
              <a:latin typeface="Calibri"/>
              <a:cs typeface="Calibri"/>
            </a:endParaRPr>
          </a:p>
        </p:txBody>
      </p:sp>
      <p:grpSp>
        <p:nvGrpSpPr>
          <p:cNvPr id="31" name="object 11">
            <a:extLst>
              <a:ext uri="{FF2B5EF4-FFF2-40B4-BE49-F238E27FC236}">
                <a16:creationId xmlns:a16="http://schemas.microsoft.com/office/drawing/2014/main" id="{081F3700-300E-485E-B2A6-087ADC67224C}"/>
              </a:ext>
            </a:extLst>
          </p:cNvPr>
          <p:cNvGrpSpPr/>
          <p:nvPr/>
        </p:nvGrpSpPr>
        <p:grpSpPr>
          <a:xfrm>
            <a:off x="4619805" y="1788165"/>
            <a:ext cx="2292350" cy="747395"/>
            <a:chOff x="4619805" y="1788165"/>
            <a:chExt cx="2292350" cy="747395"/>
          </a:xfrm>
        </p:grpSpPr>
        <p:pic>
          <p:nvPicPr>
            <p:cNvPr id="32" name="object 12">
              <a:extLst>
                <a:ext uri="{FF2B5EF4-FFF2-40B4-BE49-F238E27FC236}">
                  <a16:creationId xmlns:a16="http://schemas.microsoft.com/office/drawing/2014/main" id="{B97FAB94-9C28-42E1-B697-97E9BA72B2D1}"/>
                </a:ext>
              </a:extLst>
            </p:cNvPr>
            <p:cNvPicPr/>
            <p:nvPr/>
          </p:nvPicPr>
          <p:blipFill>
            <a:blip r:embed="rId4" cstate="print"/>
            <a:stretch>
              <a:fillRect/>
            </a:stretch>
          </p:blipFill>
          <p:spPr>
            <a:xfrm>
              <a:off x="4622980" y="1791340"/>
              <a:ext cx="2285981" cy="740761"/>
            </a:xfrm>
            <a:prstGeom prst="rect">
              <a:avLst/>
            </a:prstGeom>
          </p:spPr>
        </p:pic>
        <p:sp>
          <p:nvSpPr>
            <p:cNvPr id="33" name="object 13">
              <a:extLst>
                <a:ext uri="{FF2B5EF4-FFF2-40B4-BE49-F238E27FC236}">
                  <a16:creationId xmlns:a16="http://schemas.microsoft.com/office/drawing/2014/main" id="{D792A51A-DB3F-4175-93A1-A6F09A75495C}"/>
                </a:ext>
              </a:extLst>
            </p:cNvPr>
            <p:cNvSpPr/>
            <p:nvPr/>
          </p:nvSpPr>
          <p:spPr>
            <a:xfrm>
              <a:off x="4622980" y="1791340"/>
              <a:ext cx="2286000" cy="741045"/>
            </a:xfrm>
            <a:custGeom>
              <a:avLst/>
              <a:gdLst/>
              <a:ahLst/>
              <a:cxnLst/>
              <a:rect l="l" t="t" r="r" b="b"/>
              <a:pathLst>
                <a:path w="2286000" h="741044">
                  <a:moveTo>
                    <a:pt x="0" y="123468"/>
                  </a:moveTo>
                  <a:lnTo>
                    <a:pt x="9705" y="75406"/>
                  </a:lnTo>
                  <a:lnTo>
                    <a:pt x="36169" y="36160"/>
                  </a:lnTo>
                  <a:lnTo>
                    <a:pt x="75416" y="9701"/>
                  </a:lnTo>
                  <a:lnTo>
                    <a:pt x="123468" y="0"/>
                  </a:lnTo>
                  <a:lnTo>
                    <a:pt x="2162537" y="0"/>
                  </a:lnTo>
                  <a:lnTo>
                    <a:pt x="2210603" y="9701"/>
                  </a:lnTo>
                  <a:lnTo>
                    <a:pt x="2249840" y="36160"/>
                  </a:lnTo>
                  <a:lnTo>
                    <a:pt x="2276286" y="75406"/>
                  </a:lnTo>
                  <a:lnTo>
                    <a:pt x="2285981" y="123468"/>
                  </a:lnTo>
                  <a:lnTo>
                    <a:pt x="2285981" y="617293"/>
                  </a:lnTo>
                  <a:lnTo>
                    <a:pt x="2276286" y="665347"/>
                  </a:lnTo>
                  <a:lnTo>
                    <a:pt x="2249840" y="704593"/>
                  </a:lnTo>
                  <a:lnTo>
                    <a:pt x="2210603" y="731057"/>
                  </a:lnTo>
                  <a:lnTo>
                    <a:pt x="2162537" y="740761"/>
                  </a:lnTo>
                  <a:lnTo>
                    <a:pt x="123468" y="740761"/>
                  </a:lnTo>
                  <a:lnTo>
                    <a:pt x="75416" y="731057"/>
                  </a:lnTo>
                  <a:lnTo>
                    <a:pt x="36169" y="704593"/>
                  </a:lnTo>
                  <a:lnTo>
                    <a:pt x="9705" y="665347"/>
                  </a:lnTo>
                  <a:lnTo>
                    <a:pt x="0" y="617293"/>
                  </a:lnTo>
                  <a:lnTo>
                    <a:pt x="0" y="123468"/>
                  </a:lnTo>
                  <a:close/>
                </a:path>
              </a:pathLst>
            </a:custGeom>
            <a:ln w="6350">
              <a:solidFill>
                <a:srgbClr val="5B9BD5"/>
              </a:solidFill>
            </a:ln>
          </p:spPr>
          <p:txBody>
            <a:bodyPr wrap="square" lIns="0" tIns="0" rIns="0" bIns="0" rtlCol="0"/>
            <a:lstStyle/>
            <a:p>
              <a:endParaRPr/>
            </a:p>
          </p:txBody>
        </p:sp>
      </p:grpSp>
      <p:sp>
        <p:nvSpPr>
          <p:cNvPr id="34" name="object 14">
            <a:extLst>
              <a:ext uri="{FF2B5EF4-FFF2-40B4-BE49-F238E27FC236}">
                <a16:creationId xmlns:a16="http://schemas.microsoft.com/office/drawing/2014/main" id="{045582D5-4C18-4395-8CC4-0FD0176FF250}"/>
              </a:ext>
            </a:extLst>
          </p:cNvPr>
          <p:cNvSpPr txBox="1"/>
          <p:nvPr/>
        </p:nvSpPr>
        <p:spPr>
          <a:xfrm>
            <a:off x="5041904" y="1982731"/>
            <a:ext cx="144780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D</a:t>
            </a:r>
            <a:r>
              <a:rPr sz="2000" b="1" spc="-10" dirty="0">
                <a:latin typeface="Calibri"/>
                <a:cs typeface="Calibri"/>
              </a:rPr>
              <a:t>i</a:t>
            </a:r>
            <a:r>
              <a:rPr sz="2000" b="1" dirty="0">
                <a:latin typeface="Calibri"/>
                <a:cs typeface="Calibri"/>
              </a:rPr>
              <a:t>s</a:t>
            </a:r>
            <a:r>
              <a:rPr sz="2000" b="1" spc="-10" dirty="0">
                <a:latin typeface="Calibri"/>
                <a:cs typeface="Calibri"/>
              </a:rPr>
              <a:t>c</a:t>
            </a:r>
            <a:r>
              <a:rPr sz="2000" b="1" spc="-5" dirty="0">
                <a:latin typeface="Calibri"/>
                <a:cs typeface="Calibri"/>
              </a:rPr>
              <a:t>o</a:t>
            </a:r>
            <a:r>
              <a:rPr sz="2000" b="1" dirty="0">
                <a:latin typeface="Calibri"/>
                <a:cs typeface="Calibri"/>
              </a:rPr>
              <a:t>nn</a:t>
            </a:r>
            <a:r>
              <a:rPr sz="2000" b="1" spc="5" dirty="0">
                <a:latin typeface="Calibri"/>
                <a:cs typeface="Calibri"/>
              </a:rPr>
              <a:t>e</a:t>
            </a:r>
            <a:r>
              <a:rPr sz="2000" b="1" spc="-5" dirty="0">
                <a:latin typeface="Calibri"/>
                <a:cs typeface="Calibri"/>
              </a:rPr>
              <a:t>c</a:t>
            </a:r>
            <a:r>
              <a:rPr sz="2000" b="1" spc="-35" dirty="0">
                <a:latin typeface="Calibri"/>
                <a:cs typeface="Calibri"/>
              </a:rPr>
              <a:t>t</a:t>
            </a:r>
            <a:r>
              <a:rPr sz="2000" b="1" spc="5" dirty="0">
                <a:latin typeface="Calibri"/>
                <a:cs typeface="Calibri"/>
              </a:rPr>
              <a:t>e</a:t>
            </a:r>
            <a:r>
              <a:rPr sz="2000" b="1" dirty="0">
                <a:latin typeface="Calibri"/>
                <a:cs typeface="Calibri"/>
              </a:rPr>
              <a:t>d</a:t>
            </a:r>
            <a:endParaRPr sz="2000">
              <a:latin typeface="Calibri"/>
              <a:cs typeface="Calibri"/>
            </a:endParaRPr>
          </a:p>
        </p:txBody>
      </p:sp>
      <p:grpSp>
        <p:nvGrpSpPr>
          <p:cNvPr id="35" name="object 15">
            <a:extLst>
              <a:ext uri="{FF2B5EF4-FFF2-40B4-BE49-F238E27FC236}">
                <a16:creationId xmlns:a16="http://schemas.microsoft.com/office/drawing/2014/main" id="{48B5D4CB-8C0B-4914-9D77-F8C75C35D389}"/>
              </a:ext>
            </a:extLst>
          </p:cNvPr>
          <p:cNvGrpSpPr/>
          <p:nvPr/>
        </p:nvGrpSpPr>
        <p:grpSpPr>
          <a:xfrm>
            <a:off x="7693025" y="1770663"/>
            <a:ext cx="2292350" cy="747395"/>
            <a:chOff x="7693025" y="1770663"/>
            <a:chExt cx="2292350" cy="747395"/>
          </a:xfrm>
        </p:grpSpPr>
        <p:pic>
          <p:nvPicPr>
            <p:cNvPr id="36" name="object 16">
              <a:extLst>
                <a:ext uri="{FF2B5EF4-FFF2-40B4-BE49-F238E27FC236}">
                  <a16:creationId xmlns:a16="http://schemas.microsoft.com/office/drawing/2014/main" id="{BA370CCE-D02C-42C1-A550-75CF9CD173E3}"/>
                </a:ext>
              </a:extLst>
            </p:cNvPr>
            <p:cNvPicPr/>
            <p:nvPr/>
          </p:nvPicPr>
          <p:blipFill>
            <a:blip r:embed="rId5" cstate="print"/>
            <a:stretch>
              <a:fillRect/>
            </a:stretch>
          </p:blipFill>
          <p:spPr>
            <a:xfrm>
              <a:off x="7696200" y="1773838"/>
              <a:ext cx="2285999" cy="740761"/>
            </a:xfrm>
            <a:prstGeom prst="rect">
              <a:avLst/>
            </a:prstGeom>
          </p:spPr>
        </p:pic>
        <p:sp>
          <p:nvSpPr>
            <p:cNvPr id="37" name="object 17">
              <a:extLst>
                <a:ext uri="{FF2B5EF4-FFF2-40B4-BE49-F238E27FC236}">
                  <a16:creationId xmlns:a16="http://schemas.microsoft.com/office/drawing/2014/main" id="{18127CDB-7A97-4533-9F58-D47476A5881E}"/>
                </a:ext>
              </a:extLst>
            </p:cNvPr>
            <p:cNvSpPr/>
            <p:nvPr/>
          </p:nvSpPr>
          <p:spPr>
            <a:xfrm>
              <a:off x="7696200" y="1773838"/>
              <a:ext cx="2286000" cy="741045"/>
            </a:xfrm>
            <a:custGeom>
              <a:avLst/>
              <a:gdLst/>
              <a:ahLst/>
              <a:cxnLst/>
              <a:rect l="l" t="t" r="r" b="b"/>
              <a:pathLst>
                <a:path w="2286000" h="741044">
                  <a:moveTo>
                    <a:pt x="0" y="123468"/>
                  </a:moveTo>
                  <a:lnTo>
                    <a:pt x="9704" y="75406"/>
                  </a:lnTo>
                  <a:lnTo>
                    <a:pt x="36164" y="36160"/>
                  </a:lnTo>
                  <a:lnTo>
                    <a:pt x="75403" y="9701"/>
                  </a:lnTo>
                  <a:lnTo>
                    <a:pt x="123443" y="0"/>
                  </a:lnTo>
                  <a:lnTo>
                    <a:pt x="2162555" y="0"/>
                  </a:lnTo>
                  <a:lnTo>
                    <a:pt x="2210596" y="9701"/>
                  </a:lnTo>
                  <a:lnTo>
                    <a:pt x="2249835" y="36160"/>
                  </a:lnTo>
                  <a:lnTo>
                    <a:pt x="2276295" y="75406"/>
                  </a:lnTo>
                  <a:lnTo>
                    <a:pt x="2285999" y="123468"/>
                  </a:lnTo>
                  <a:lnTo>
                    <a:pt x="2285999" y="617293"/>
                  </a:lnTo>
                  <a:lnTo>
                    <a:pt x="2276295" y="665357"/>
                  </a:lnTo>
                  <a:lnTo>
                    <a:pt x="2249835" y="704603"/>
                  </a:lnTo>
                  <a:lnTo>
                    <a:pt x="2210596" y="731060"/>
                  </a:lnTo>
                  <a:lnTo>
                    <a:pt x="2162555" y="740761"/>
                  </a:lnTo>
                  <a:lnTo>
                    <a:pt x="123443" y="740761"/>
                  </a:lnTo>
                  <a:lnTo>
                    <a:pt x="75403" y="731060"/>
                  </a:lnTo>
                  <a:lnTo>
                    <a:pt x="36164" y="704603"/>
                  </a:lnTo>
                  <a:lnTo>
                    <a:pt x="9704" y="665357"/>
                  </a:lnTo>
                  <a:lnTo>
                    <a:pt x="0" y="617293"/>
                  </a:lnTo>
                  <a:lnTo>
                    <a:pt x="0" y="123468"/>
                  </a:lnTo>
                  <a:close/>
                </a:path>
              </a:pathLst>
            </a:custGeom>
            <a:ln w="6350">
              <a:solidFill>
                <a:srgbClr val="5B9BD5"/>
              </a:solidFill>
            </a:ln>
          </p:spPr>
          <p:txBody>
            <a:bodyPr wrap="square" lIns="0" tIns="0" rIns="0" bIns="0" rtlCol="0"/>
            <a:lstStyle/>
            <a:p>
              <a:endParaRPr/>
            </a:p>
          </p:txBody>
        </p:sp>
      </p:grpSp>
      <p:sp>
        <p:nvSpPr>
          <p:cNvPr id="38" name="object 18">
            <a:extLst>
              <a:ext uri="{FF2B5EF4-FFF2-40B4-BE49-F238E27FC236}">
                <a16:creationId xmlns:a16="http://schemas.microsoft.com/office/drawing/2014/main" id="{032196FC-700F-4996-8779-C0918D466662}"/>
              </a:ext>
            </a:extLst>
          </p:cNvPr>
          <p:cNvSpPr txBox="1"/>
          <p:nvPr/>
        </p:nvSpPr>
        <p:spPr>
          <a:xfrm>
            <a:off x="7891018" y="1967491"/>
            <a:ext cx="189674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alibri"/>
                <a:cs typeface="Calibri"/>
              </a:rPr>
              <a:t>Powerful</a:t>
            </a:r>
            <a:r>
              <a:rPr sz="2000" b="1" spc="-35" dirty="0">
                <a:latin typeface="Calibri"/>
                <a:cs typeface="Calibri"/>
              </a:rPr>
              <a:t> </a:t>
            </a:r>
            <a:r>
              <a:rPr sz="2000" b="1" spc="-10" dirty="0">
                <a:latin typeface="Calibri"/>
                <a:cs typeface="Calibri"/>
              </a:rPr>
              <a:t>yet</a:t>
            </a:r>
            <a:r>
              <a:rPr sz="2000" b="1" spc="-35" dirty="0">
                <a:latin typeface="Calibri"/>
                <a:cs typeface="Calibri"/>
              </a:rPr>
              <a:t> </a:t>
            </a:r>
            <a:r>
              <a:rPr sz="2000" b="1" spc="-10" dirty="0">
                <a:latin typeface="Calibri"/>
                <a:cs typeface="Calibri"/>
              </a:rPr>
              <a:t>easy</a:t>
            </a:r>
            <a:endParaRPr sz="2000">
              <a:latin typeface="Calibri"/>
              <a:cs typeface="Calibri"/>
            </a:endParaRPr>
          </a:p>
        </p:txBody>
      </p:sp>
      <p:grpSp>
        <p:nvGrpSpPr>
          <p:cNvPr id="39" name="object 19">
            <a:extLst>
              <a:ext uri="{FF2B5EF4-FFF2-40B4-BE49-F238E27FC236}">
                <a16:creationId xmlns:a16="http://schemas.microsoft.com/office/drawing/2014/main" id="{A14654A9-6B46-4382-A0F4-800EC95E6E4B}"/>
              </a:ext>
            </a:extLst>
          </p:cNvPr>
          <p:cNvGrpSpPr/>
          <p:nvPr/>
        </p:nvGrpSpPr>
        <p:grpSpPr>
          <a:xfrm>
            <a:off x="3044825" y="3600701"/>
            <a:ext cx="2292350" cy="747395"/>
            <a:chOff x="3044825" y="3600701"/>
            <a:chExt cx="2292350" cy="747395"/>
          </a:xfrm>
        </p:grpSpPr>
        <p:pic>
          <p:nvPicPr>
            <p:cNvPr id="40" name="object 20">
              <a:extLst>
                <a:ext uri="{FF2B5EF4-FFF2-40B4-BE49-F238E27FC236}">
                  <a16:creationId xmlns:a16="http://schemas.microsoft.com/office/drawing/2014/main" id="{BA4B7813-757D-4A3F-BE11-340DF79B15B6}"/>
                </a:ext>
              </a:extLst>
            </p:cNvPr>
            <p:cNvPicPr/>
            <p:nvPr/>
          </p:nvPicPr>
          <p:blipFill>
            <a:blip r:embed="rId6" cstate="print"/>
            <a:stretch>
              <a:fillRect/>
            </a:stretch>
          </p:blipFill>
          <p:spPr>
            <a:xfrm>
              <a:off x="3048000" y="3603876"/>
              <a:ext cx="2285999" cy="740761"/>
            </a:xfrm>
            <a:prstGeom prst="rect">
              <a:avLst/>
            </a:prstGeom>
          </p:spPr>
        </p:pic>
        <p:sp>
          <p:nvSpPr>
            <p:cNvPr id="41" name="object 21">
              <a:extLst>
                <a:ext uri="{FF2B5EF4-FFF2-40B4-BE49-F238E27FC236}">
                  <a16:creationId xmlns:a16="http://schemas.microsoft.com/office/drawing/2014/main" id="{B3035BC8-52DC-4558-BE73-123A08A8212F}"/>
                </a:ext>
              </a:extLst>
            </p:cNvPr>
            <p:cNvSpPr/>
            <p:nvPr/>
          </p:nvSpPr>
          <p:spPr>
            <a:xfrm>
              <a:off x="3048000" y="3603876"/>
              <a:ext cx="2286000" cy="741045"/>
            </a:xfrm>
            <a:custGeom>
              <a:avLst/>
              <a:gdLst/>
              <a:ahLst/>
              <a:cxnLst/>
              <a:rect l="l" t="t" r="r" b="b"/>
              <a:pathLst>
                <a:path w="2286000" h="741045">
                  <a:moveTo>
                    <a:pt x="0" y="123468"/>
                  </a:moveTo>
                  <a:lnTo>
                    <a:pt x="9701" y="75416"/>
                  </a:lnTo>
                  <a:lnTo>
                    <a:pt x="36158" y="36169"/>
                  </a:lnTo>
                  <a:lnTo>
                    <a:pt x="75403" y="9705"/>
                  </a:lnTo>
                  <a:lnTo>
                    <a:pt x="123468" y="0"/>
                  </a:lnTo>
                  <a:lnTo>
                    <a:pt x="2162531" y="0"/>
                  </a:lnTo>
                  <a:lnTo>
                    <a:pt x="2210596" y="9705"/>
                  </a:lnTo>
                  <a:lnTo>
                    <a:pt x="2249841" y="36169"/>
                  </a:lnTo>
                  <a:lnTo>
                    <a:pt x="2276298" y="75416"/>
                  </a:lnTo>
                  <a:lnTo>
                    <a:pt x="2285999" y="123468"/>
                  </a:lnTo>
                  <a:lnTo>
                    <a:pt x="2285999" y="617293"/>
                  </a:lnTo>
                  <a:lnTo>
                    <a:pt x="2276298" y="665357"/>
                  </a:lnTo>
                  <a:lnTo>
                    <a:pt x="2249841" y="704603"/>
                  </a:lnTo>
                  <a:lnTo>
                    <a:pt x="2210596" y="731060"/>
                  </a:lnTo>
                  <a:lnTo>
                    <a:pt x="2162531" y="740761"/>
                  </a:lnTo>
                  <a:lnTo>
                    <a:pt x="123468" y="740761"/>
                  </a:lnTo>
                  <a:lnTo>
                    <a:pt x="75403" y="731060"/>
                  </a:lnTo>
                  <a:lnTo>
                    <a:pt x="36158" y="704603"/>
                  </a:lnTo>
                  <a:lnTo>
                    <a:pt x="9701" y="665357"/>
                  </a:lnTo>
                  <a:lnTo>
                    <a:pt x="0" y="617293"/>
                  </a:lnTo>
                  <a:lnTo>
                    <a:pt x="0" y="123468"/>
                  </a:lnTo>
                  <a:close/>
                </a:path>
              </a:pathLst>
            </a:custGeom>
            <a:ln w="6350">
              <a:solidFill>
                <a:srgbClr val="5B9BD5"/>
              </a:solidFill>
            </a:ln>
          </p:spPr>
          <p:txBody>
            <a:bodyPr wrap="square" lIns="0" tIns="0" rIns="0" bIns="0" rtlCol="0"/>
            <a:lstStyle/>
            <a:p>
              <a:endParaRPr/>
            </a:p>
          </p:txBody>
        </p:sp>
      </p:grpSp>
      <p:sp>
        <p:nvSpPr>
          <p:cNvPr id="42" name="object 22">
            <a:extLst>
              <a:ext uri="{FF2B5EF4-FFF2-40B4-BE49-F238E27FC236}">
                <a16:creationId xmlns:a16="http://schemas.microsoft.com/office/drawing/2014/main" id="{5421D8BD-6419-4437-BE95-309329ED4EFA}"/>
              </a:ext>
            </a:extLst>
          </p:cNvPr>
          <p:cNvSpPr txBox="1"/>
          <p:nvPr/>
        </p:nvSpPr>
        <p:spPr>
          <a:xfrm>
            <a:off x="3652437" y="3796288"/>
            <a:ext cx="1076960"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alibri"/>
                <a:cs typeface="Calibri"/>
              </a:rPr>
              <a:t>Branching</a:t>
            </a:r>
            <a:endParaRPr sz="2000">
              <a:latin typeface="Calibri"/>
              <a:cs typeface="Calibri"/>
            </a:endParaRPr>
          </a:p>
        </p:txBody>
      </p:sp>
      <p:grpSp>
        <p:nvGrpSpPr>
          <p:cNvPr id="43" name="object 23">
            <a:extLst>
              <a:ext uri="{FF2B5EF4-FFF2-40B4-BE49-F238E27FC236}">
                <a16:creationId xmlns:a16="http://schemas.microsoft.com/office/drawing/2014/main" id="{C87AA172-BEC2-458B-A045-D08C80EF60CF}"/>
              </a:ext>
            </a:extLst>
          </p:cNvPr>
          <p:cNvGrpSpPr/>
          <p:nvPr/>
        </p:nvGrpSpPr>
        <p:grpSpPr>
          <a:xfrm>
            <a:off x="6378056" y="3600701"/>
            <a:ext cx="2292350" cy="747395"/>
            <a:chOff x="6378056" y="3600701"/>
            <a:chExt cx="2292350" cy="747395"/>
          </a:xfrm>
        </p:grpSpPr>
        <p:pic>
          <p:nvPicPr>
            <p:cNvPr id="44" name="object 24">
              <a:extLst>
                <a:ext uri="{FF2B5EF4-FFF2-40B4-BE49-F238E27FC236}">
                  <a16:creationId xmlns:a16="http://schemas.microsoft.com/office/drawing/2014/main" id="{D8743EFD-2B4A-439B-AB98-E61A6C4FE4B7}"/>
                </a:ext>
              </a:extLst>
            </p:cNvPr>
            <p:cNvPicPr/>
            <p:nvPr/>
          </p:nvPicPr>
          <p:blipFill>
            <a:blip r:embed="rId7" cstate="print"/>
            <a:stretch>
              <a:fillRect/>
            </a:stretch>
          </p:blipFill>
          <p:spPr>
            <a:xfrm>
              <a:off x="6381232" y="3603876"/>
              <a:ext cx="2285999" cy="740761"/>
            </a:xfrm>
            <a:prstGeom prst="rect">
              <a:avLst/>
            </a:prstGeom>
          </p:spPr>
        </p:pic>
        <p:sp>
          <p:nvSpPr>
            <p:cNvPr id="45" name="object 25">
              <a:extLst>
                <a:ext uri="{FF2B5EF4-FFF2-40B4-BE49-F238E27FC236}">
                  <a16:creationId xmlns:a16="http://schemas.microsoft.com/office/drawing/2014/main" id="{5A82E748-BC24-4D8E-880D-60C05E912A03}"/>
                </a:ext>
              </a:extLst>
            </p:cNvPr>
            <p:cNvSpPr/>
            <p:nvPr/>
          </p:nvSpPr>
          <p:spPr>
            <a:xfrm>
              <a:off x="6381231" y="3603876"/>
              <a:ext cx="2286000" cy="741045"/>
            </a:xfrm>
            <a:custGeom>
              <a:avLst/>
              <a:gdLst/>
              <a:ahLst/>
              <a:cxnLst/>
              <a:rect l="l" t="t" r="r" b="b"/>
              <a:pathLst>
                <a:path w="2286000" h="741045">
                  <a:moveTo>
                    <a:pt x="0" y="123468"/>
                  </a:moveTo>
                  <a:lnTo>
                    <a:pt x="9705" y="75416"/>
                  </a:lnTo>
                  <a:lnTo>
                    <a:pt x="36172" y="36169"/>
                  </a:lnTo>
                  <a:lnTo>
                    <a:pt x="75429" y="9705"/>
                  </a:lnTo>
                  <a:lnTo>
                    <a:pt x="123504" y="0"/>
                  </a:lnTo>
                  <a:lnTo>
                    <a:pt x="2162555" y="0"/>
                  </a:lnTo>
                  <a:lnTo>
                    <a:pt x="2210621" y="9705"/>
                  </a:lnTo>
                  <a:lnTo>
                    <a:pt x="2249858" y="36169"/>
                  </a:lnTo>
                  <a:lnTo>
                    <a:pt x="2276304" y="75416"/>
                  </a:lnTo>
                  <a:lnTo>
                    <a:pt x="2285999" y="123468"/>
                  </a:lnTo>
                  <a:lnTo>
                    <a:pt x="2285999" y="617293"/>
                  </a:lnTo>
                  <a:lnTo>
                    <a:pt x="2276304" y="665357"/>
                  </a:lnTo>
                  <a:lnTo>
                    <a:pt x="2249858" y="704603"/>
                  </a:lnTo>
                  <a:lnTo>
                    <a:pt x="2210621" y="731060"/>
                  </a:lnTo>
                  <a:lnTo>
                    <a:pt x="2162555" y="740761"/>
                  </a:lnTo>
                  <a:lnTo>
                    <a:pt x="123504" y="740761"/>
                  </a:lnTo>
                  <a:lnTo>
                    <a:pt x="75429" y="731060"/>
                  </a:lnTo>
                  <a:lnTo>
                    <a:pt x="36172" y="704603"/>
                  </a:lnTo>
                  <a:lnTo>
                    <a:pt x="9705" y="665357"/>
                  </a:lnTo>
                  <a:lnTo>
                    <a:pt x="0" y="617293"/>
                  </a:lnTo>
                  <a:lnTo>
                    <a:pt x="0" y="123468"/>
                  </a:lnTo>
                  <a:close/>
                </a:path>
              </a:pathLst>
            </a:custGeom>
            <a:ln w="6350">
              <a:solidFill>
                <a:srgbClr val="5B9BD5"/>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7DC92E39-2625-4D52-8D72-6CB0CFAFB334}"/>
              </a:ext>
            </a:extLst>
          </p:cNvPr>
          <p:cNvSpPr txBox="1"/>
          <p:nvPr/>
        </p:nvSpPr>
        <p:spPr>
          <a:xfrm>
            <a:off x="6806833" y="3796288"/>
            <a:ext cx="143383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FF00"/>
                </a:solidFill>
                <a:latin typeface="Calibri"/>
                <a:cs typeface="Calibri"/>
              </a:rPr>
              <a:t>Pull</a:t>
            </a:r>
            <a:r>
              <a:rPr sz="2000" b="1" spc="-65" dirty="0">
                <a:solidFill>
                  <a:srgbClr val="FFFF00"/>
                </a:solidFill>
                <a:latin typeface="Calibri"/>
                <a:cs typeface="Calibri"/>
              </a:rPr>
              <a:t> </a:t>
            </a:r>
            <a:r>
              <a:rPr sz="2000" b="1" spc="-10" dirty="0">
                <a:solidFill>
                  <a:srgbClr val="FFFF00"/>
                </a:solidFill>
                <a:latin typeface="Calibri"/>
                <a:cs typeface="Calibri"/>
              </a:rPr>
              <a:t>Requests</a:t>
            </a:r>
            <a:endParaRPr sz="2000">
              <a:latin typeface="Calibri"/>
              <a:cs typeface="Calibri"/>
            </a:endParaRPr>
          </a:p>
        </p:txBody>
      </p:sp>
    </p:spTree>
    <p:extLst>
      <p:ext uri="{BB962C8B-B14F-4D97-AF65-F5344CB8AC3E}">
        <p14:creationId xmlns:p14="http://schemas.microsoft.com/office/powerpoint/2010/main" val="5453672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B1E9AA-FCC7-4EB3-8913-B47F60656C09}"/>
              </a:ext>
            </a:extLst>
          </p:cNvPr>
          <p:cNvSpPr>
            <a:spLocks noGrp="1"/>
          </p:cNvSpPr>
          <p:nvPr>
            <p:ph type="title"/>
          </p:nvPr>
        </p:nvSpPr>
        <p:spPr/>
        <p:txBody>
          <a:bodyPr/>
          <a:lstStyle/>
          <a:p>
            <a:r>
              <a:rPr lang="en-US" dirty="0"/>
              <a:t>What is Git Hub</a:t>
            </a:r>
          </a:p>
        </p:txBody>
      </p:sp>
      <p:pic>
        <p:nvPicPr>
          <p:cNvPr id="13" name="object 7">
            <a:extLst>
              <a:ext uri="{FF2B5EF4-FFF2-40B4-BE49-F238E27FC236}">
                <a16:creationId xmlns:a16="http://schemas.microsoft.com/office/drawing/2014/main" id="{FB83CA92-8639-4B2C-BC99-48C23E978FA1}"/>
              </a:ext>
            </a:extLst>
          </p:cNvPr>
          <p:cNvPicPr/>
          <p:nvPr/>
        </p:nvPicPr>
        <p:blipFill>
          <a:blip r:embed="rId3" cstate="print"/>
          <a:stretch>
            <a:fillRect/>
          </a:stretch>
        </p:blipFill>
        <p:spPr>
          <a:xfrm>
            <a:off x="2590800" y="1383791"/>
            <a:ext cx="1569720" cy="1572767"/>
          </a:xfrm>
          <a:prstGeom prst="rect">
            <a:avLst/>
          </a:prstGeom>
        </p:spPr>
      </p:pic>
      <p:pic>
        <p:nvPicPr>
          <p:cNvPr id="14" name="object 8">
            <a:extLst>
              <a:ext uri="{FF2B5EF4-FFF2-40B4-BE49-F238E27FC236}">
                <a16:creationId xmlns:a16="http://schemas.microsoft.com/office/drawing/2014/main" id="{EE7895D2-B75C-4673-B9C6-FFF724A09C37}"/>
              </a:ext>
            </a:extLst>
          </p:cNvPr>
          <p:cNvPicPr/>
          <p:nvPr/>
        </p:nvPicPr>
        <p:blipFill>
          <a:blip r:embed="rId4" cstate="print"/>
          <a:stretch>
            <a:fillRect/>
          </a:stretch>
        </p:blipFill>
        <p:spPr>
          <a:xfrm>
            <a:off x="2700527" y="3358896"/>
            <a:ext cx="1179576" cy="1292352"/>
          </a:xfrm>
          <a:prstGeom prst="rect">
            <a:avLst/>
          </a:prstGeom>
        </p:spPr>
      </p:pic>
      <p:grpSp>
        <p:nvGrpSpPr>
          <p:cNvPr id="15" name="object 9">
            <a:extLst>
              <a:ext uri="{FF2B5EF4-FFF2-40B4-BE49-F238E27FC236}">
                <a16:creationId xmlns:a16="http://schemas.microsoft.com/office/drawing/2014/main" id="{7A997158-FE75-4A6E-B8E4-0914B25E4E47}"/>
              </a:ext>
            </a:extLst>
          </p:cNvPr>
          <p:cNvGrpSpPr/>
          <p:nvPr/>
        </p:nvGrpSpPr>
        <p:grpSpPr>
          <a:xfrm>
            <a:off x="2231135" y="5068823"/>
            <a:ext cx="1920239" cy="1374775"/>
            <a:chOff x="2231135" y="5068823"/>
            <a:chExt cx="1920239" cy="1374775"/>
          </a:xfrm>
        </p:grpSpPr>
        <p:pic>
          <p:nvPicPr>
            <p:cNvPr id="16" name="object 10">
              <a:extLst>
                <a:ext uri="{FF2B5EF4-FFF2-40B4-BE49-F238E27FC236}">
                  <a16:creationId xmlns:a16="http://schemas.microsoft.com/office/drawing/2014/main" id="{E88F0EA9-9966-47AF-9305-77D341AF1C8D}"/>
                </a:ext>
              </a:extLst>
            </p:cNvPr>
            <p:cNvPicPr/>
            <p:nvPr/>
          </p:nvPicPr>
          <p:blipFill>
            <a:blip r:embed="rId5" cstate="print"/>
            <a:stretch>
              <a:fillRect/>
            </a:stretch>
          </p:blipFill>
          <p:spPr>
            <a:xfrm>
              <a:off x="2590799" y="5068823"/>
              <a:ext cx="1289303" cy="1292352"/>
            </a:xfrm>
            <a:prstGeom prst="rect">
              <a:avLst/>
            </a:prstGeom>
          </p:spPr>
        </p:pic>
        <p:pic>
          <p:nvPicPr>
            <p:cNvPr id="17" name="object 11">
              <a:extLst>
                <a:ext uri="{FF2B5EF4-FFF2-40B4-BE49-F238E27FC236}">
                  <a16:creationId xmlns:a16="http://schemas.microsoft.com/office/drawing/2014/main" id="{D7DBE055-AD38-4740-8F0F-1DB3BA9C991B}"/>
                </a:ext>
              </a:extLst>
            </p:cNvPr>
            <p:cNvPicPr/>
            <p:nvPr/>
          </p:nvPicPr>
          <p:blipFill>
            <a:blip r:embed="rId6" cstate="print"/>
            <a:stretch>
              <a:fillRect/>
            </a:stretch>
          </p:blipFill>
          <p:spPr>
            <a:xfrm>
              <a:off x="3233927" y="5526023"/>
              <a:ext cx="917448" cy="917447"/>
            </a:xfrm>
            <a:prstGeom prst="rect">
              <a:avLst/>
            </a:prstGeom>
          </p:spPr>
        </p:pic>
        <p:pic>
          <p:nvPicPr>
            <p:cNvPr id="18" name="object 12">
              <a:extLst>
                <a:ext uri="{FF2B5EF4-FFF2-40B4-BE49-F238E27FC236}">
                  <a16:creationId xmlns:a16="http://schemas.microsoft.com/office/drawing/2014/main" id="{76A4DA2D-0AA1-4C98-B1EB-62805D967D3E}"/>
                </a:ext>
              </a:extLst>
            </p:cNvPr>
            <p:cNvPicPr/>
            <p:nvPr/>
          </p:nvPicPr>
          <p:blipFill>
            <a:blip r:embed="rId7" cstate="print"/>
            <a:stretch>
              <a:fillRect/>
            </a:stretch>
          </p:blipFill>
          <p:spPr>
            <a:xfrm>
              <a:off x="2231135" y="5291327"/>
              <a:ext cx="612648" cy="612647"/>
            </a:xfrm>
            <a:prstGeom prst="rect">
              <a:avLst/>
            </a:prstGeom>
          </p:spPr>
        </p:pic>
      </p:grpSp>
      <p:sp>
        <p:nvSpPr>
          <p:cNvPr id="19" name="object 13">
            <a:extLst>
              <a:ext uri="{FF2B5EF4-FFF2-40B4-BE49-F238E27FC236}">
                <a16:creationId xmlns:a16="http://schemas.microsoft.com/office/drawing/2014/main" id="{EEE14798-D649-4617-BC46-6F735AA87C87}"/>
              </a:ext>
            </a:extLst>
          </p:cNvPr>
          <p:cNvSpPr/>
          <p:nvPr/>
        </p:nvSpPr>
        <p:spPr>
          <a:xfrm>
            <a:off x="4417100" y="1430396"/>
            <a:ext cx="0" cy="1524000"/>
          </a:xfrm>
          <a:custGeom>
            <a:avLst/>
            <a:gdLst/>
            <a:ahLst/>
            <a:cxnLst/>
            <a:rect l="l" t="t" r="r" b="b"/>
            <a:pathLst>
              <a:path h="1524000">
                <a:moveTo>
                  <a:pt x="0" y="0"/>
                </a:moveTo>
                <a:lnTo>
                  <a:pt x="0" y="1523999"/>
                </a:lnTo>
              </a:path>
            </a:pathLst>
          </a:custGeom>
          <a:ln w="38099">
            <a:solidFill>
              <a:srgbClr val="5B9BD5"/>
            </a:solidFill>
          </a:ln>
        </p:spPr>
        <p:txBody>
          <a:bodyPr wrap="square" lIns="0" tIns="0" rIns="0" bIns="0" rtlCol="0"/>
          <a:lstStyle/>
          <a:p>
            <a:endParaRPr/>
          </a:p>
        </p:txBody>
      </p:sp>
      <p:sp>
        <p:nvSpPr>
          <p:cNvPr id="20" name="object 14">
            <a:extLst>
              <a:ext uri="{FF2B5EF4-FFF2-40B4-BE49-F238E27FC236}">
                <a16:creationId xmlns:a16="http://schemas.microsoft.com/office/drawing/2014/main" id="{0F562F33-905E-4625-AE98-2BCDD1808402}"/>
              </a:ext>
            </a:extLst>
          </p:cNvPr>
          <p:cNvSpPr/>
          <p:nvPr/>
        </p:nvSpPr>
        <p:spPr>
          <a:xfrm>
            <a:off x="4397123" y="3304342"/>
            <a:ext cx="0" cy="1524000"/>
          </a:xfrm>
          <a:custGeom>
            <a:avLst/>
            <a:gdLst/>
            <a:ahLst/>
            <a:cxnLst/>
            <a:rect l="l" t="t" r="r" b="b"/>
            <a:pathLst>
              <a:path h="1524000">
                <a:moveTo>
                  <a:pt x="0" y="0"/>
                </a:moveTo>
                <a:lnTo>
                  <a:pt x="0" y="1523999"/>
                </a:lnTo>
              </a:path>
            </a:pathLst>
          </a:custGeom>
          <a:ln w="38099">
            <a:solidFill>
              <a:srgbClr val="5B9BD5"/>
            </a:solidFill>
          </a:ln>
        </p:spPr>
        <p:txBody>
          <a:bodyPr wrap="square" lIns="0" tIns="0" rIns="0" bIns="0" rtlCol="0"/>
          <a:lstStyle/>
          <a:p>
            <a:endParaRPr/>
          </a:p>
        </p:txBody>
      </p:sp>
      <p:sp>
        <p:nvSpPr>
          <p:cNvPr id="21" name="object 15">
            <a:extLst>
              <a:ext uri="{FF2B5EF4-FFF2-40B4-BE49-F238E27FC236}">
                <a16:creationId xmlns:a16="http://schemas.microsoft.com/office/drawing/2014/main" id="{E6669A77-388C-4805-ABE9-92504ED38B48}"/>
              </a:ext>
            </a:extLst>
          </p:cNvPr>
          <p:cNvSpPr/>
          <p:nvPr/>
        </p:nvSpPr>
        <p:spPr>
          <a:xfrm>
            <a:off x="4392119" y="5049987"/>
            <a:ext cx="0" cy="1524000"/>
          </a:xfrm>
          <a:custGeom>
            <a:avLst/>
            <a:gdLst/>
            <a:ahLst/>
            <a:cxnLst/>
            <a:rect l="l" t="t" r="r" b="b"/>
            <a:pathLst>
              <a:path h="1524000">
                <a:moveTo>
                  <a:pt x="0" y="0"/>
                </a:moveTo>
                <a:lnTo>
                  <a:pt x="0" y="1524001"/>
                </a:lnTo>
              </a:path>
            </a:pathLst>
          </a:custGeom>
          <a:ln w="38099">
            <a:solidFill>
              <a:srgbClr val="5B9BD5"/>
            </a:solidFill>
          </a:ln>
        </p:spPr>
        <p:txBody>
          <a:bodyPr wrap="square" lIns="0" tIns="0" rIns="0" bIns="0" rtlCol="0"/>
          <a:lstStyle/>
          <a:p>
            <a:endParaRPr/>
          </a:p>
        </p:txBody>
      </p:sp>
      <p:sp>
        <p:nvSpPr>
          <p:cNvPr id="22" name="object 16">
            <a:extLst>
              <a:ext uri="{FF2B5EF4-FFF2-40B4-BE49-F238E27FC236}">
                <a16:creationId xmlns:a16="http://schemas.microsoft.com/office/drawing/2014/main" id="{D2877FC2-8780-47DB-BA7E-522A984396A4}"/>
              </a:ext>
            </a:extLst>
          </p:cNvPr>
          <p:cNvSpPr txBox="1"/>
          <p:nvPr/>
        </p:nvSpPr>
        <p:spPr>
          <a:xfrm>
            <a:off x="4901950" y="2005083"/>
            <a:ext cx="20561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Hosting</a:t>
            </a:r>
            <a:r>
              <a:rPr sz="1800" spc="-15" dirty="0">
                <a:latin typeface="Calibri"/>
                <a:cs typeface="Calibri"/>
              </a:rPr>
              <a:t> </a:t>
            </a:r>
            <a:r>
              <a:rPr sz="1800" spc="-5" dirty="0">
                <a:latin typeface="Calibri"/>
                <a:cs typeface="Calibri"/>
              </a:rPr>
              <a:t>service</a:t>
            </a:r>
            <a:r>
              <a:rPr sz="1800" spc="-10"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Git</a:t>
            </a:r>
            <a:endParaRPr sz="1800">
              <a:latin typeface="Calibri"/>
              <a:cs typeface="Calibri"/>
            </a:endParaRPr>
          </a:p>
        </p:txBody>
      </p:sp>
      <p:sp>
        <p:nvSpPr>
          <p:cNvPr id="23" name="object 17">
            <a:extLst>
              <a:ext uri="{FF2B5EF4-FFF2-40B4-BE49-F238E27FC236}">
                <a16:creationId xmlns:a16="http://schemas.microsoft.com/office/drawing/2014/main" id="{9F1EE096-7D73-4883-8352-EEF62EA0522A}"/>
              </a:ext>
            </a:extLst>
          </p:cNvPr>
          <p:cNvSpPr txBox="1"/>
          <p:nvPr/>
        </p:nvSpPr>
        <p:spPr>
          <a:xfrm>
            <a:off x="4901950" y="3830832"/>
            <a:ext cx="4566285" cy="565150"/>
          </a:xfrm>
          <a:prstGeom prst="rect">
            <a:avLst/>
          </a:prstGeom>
        </p:spPr>
        <p:txBody>
          <a:bodyPr vert="horz" wrap="square" lIns="0" tIns="12700" rIns="0" bIns="0" rtlCol="0">
            <a:spAutoFit/>
          </a:bodyPr>
          <a:lstStyle/>
          <a:p>
            <a:pPr marL="12700">
              <a:lnSpc>
                <a:spcPts val="2125"/>
              </a:lnSpc>
              <a:spcBef>
                <a:spcPts val="100"/>
              </a:spcBef>
            </a:pPr>
            <a:r>
              <a:rPr sz="1800" spc="-10" dirty="0">
                <a:latin typeface="Calibri"/>
                <a:cs typeface="Calibri"/>
              </a:rPr>
              <a:t>More</a:t>
            </a:r>
            <a:r>
              <a:rPr sz="1800" spc="-5" dirty="0">
                <a:latin typeface="Calibri"/>
                <a:cs typeface="Calibri"/>
              </a:rPr>
              <a:t> </a:t>
            </a:r>
            <a:r>
              <a:rPr sz="1800" dirty="0">
                <a:latin typeface="Calibri"/>
                <a:cs typeface="Calibri"/>
              </a:rPr>
              <a:t>than </a:t>
            </a:r>
            <a:r>
              <a:rPr sz="1800" spc="-10" dirty="0">
                <a:latin typeface="Calibri"/>
                <a:cs typeface="Calibri"/>
              </a:rPr>
              <a:t>just </a:t>
            </a:r>
            <a:r>
              <a:rPr sz="1800" spc="-5" dirty="0">
                <a:latin typeface="Calibri"/>
                <a:cs typeface="Calibri"/>
              </a:rPr>
              <a:t>source</a:t>
            </a:r>
            <a:r>
              <a:rPr sz="1800" dirty="0">
                <a:latin typeface="Calibri"/>
                <a:cs typeface="Calibri"/>
              </a:rPr>
              <a:t> </a:t>
            </a:r>
            <a:r>
              <a:rPr sz="1800" spc="-10" dirty="0">
                <a:latin typeface="Calibri"/>
                <a:cs typeface="Calibri"/>
              </a:rPr>
              <a:t>control</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your</a:t>
            </a:r>
            <a:r>
              <a:rPr sz="1800" spc="-10" dirty="0">
                <a:latin typeface="Calibri"/>
                <a:cs typeface="Calibri"/>
              </a:rPr>
              <a:t> </a:t>
            </a:r>
            <a:r>
              <a:rPr sz="1800" spc="-5" dirty="0">
                <a:latin typeface="Calibri"/>
                <a:cs typeface="Calibri"/>
              </a:rPr>
              <a:t>code</a:t>
            </a:r>
            <a:endParaRPr sz="1800">
              <a:latin typeface="Calibri"/>
              <a:cs typeface="Calibri"/>
            </a:endParaRPr>
          </a:p>
          <a:p>
            <a:pPr marL="297815" indent="-285750">
              <a:lnSpc>
                <a:spcPts val="2125"/>
              </a:lnSpc>
              <a:buFont typeface="Arial MT"/>
              <a:buChar char="•"/>
              <a:tabLst>
                <a:tab pos="297815" algn="l"/>
                <a:tab pos="298450" algn="l"/>
              </a:tabLst>
            </a:pPr>
            <a:r>
              <a:rPr sz="1800" spc="-5" dirty="0">
                <a:latin typeface="Calibri"/>
                <a:cs typeface="Calibri"/>
              </a:rPr>
              <a:t>Issue management, </a:t>
            </a:r>
            <a:r>
              <a:rPr sz="1800" spc="-15" dirty="0">
                <a:latin typeface="Calibri"/>
                <a:cs typeface="Calibri"/>
              </a:rPr>
              <a:t>Working</a:t>
            </a:r>
            <a:r>
              <a:rPr sz="1800" dirty="0">
                <a:latin typeface="Calibri"/>
                <a:cs typeface="Calibri"/>
              </a:rPr>
              <a:t> </a:t>
            </a:r>
            <a:r>
              <a:rPr sz="1800" spc="-5" dirty="0">
                <a:latin typeface="Calibri"/>
                <a:cs typeface="Calibri"/>
              </a:rPr>
              <a:t>with</a:t>
            </a:r>
            <a:r>
              <a:rPr sz="1800" dirty="0">
                <a:latin typeface="Calibri"/>
                <a:cs typeface="Calibri"/>
              </a:rPr>
              <a:t> </a:t>
            </a:r>
            <a:r>
              <a:rPr sz="1800" spc="-30" dirty="0">
                <a:latin typeface="Calibri"/>
                <a:cs typeface="Calibri"/>
              </a:rPr>
              <a:t>Teams,</a:t>
            </a:r>
            <a:r>
              <a:rPr sz="1800" spc="-10" dirty="0">
                <a:latin typeface="Calibri"/>
                <a:cs typeface="Calibri"/>
              </a:rPr>
              <a:t> etc.,</a:t>
            </a:r>
            <a:endParaRPr sz="1800">
              <a:latin typeface="Calibri"/>
              <a:cs typeface="Calibri"/>
            </a:endParaRPr>
          </a:p>
        </p:txBody>
      </p:sp>
      <p:sp>
        <p:nvSpPr>
          <p:cNvPr id="24" name="object 18">
            <a:extLst>
              <a:ext uri="{FF2B5EF4-FFF2-40B4-BE49-F238E27FC236}">
                <a16:creationId xmlns:a16="http://schemas.microsoft.com/office/drawing/2014/main" id="{DA179F73-0B5B-4690-9DB6-BE0AB61CC83F}"/>
              </a:ext>
            </a:extLst>
          </p:cNvPr>
          <p:cNvSpPr txBox="1"/>
          <p:nvPr/>
        </p:nvSpPr>
        <p:spPr>
          <a:xfrm>
            <a:off x="4901950" y="5516374"/>
            <a:ext cx="18434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Free </a:t>
            </a:r>
            <a:r>
              <a:rPr sz="1800" dirty="0">
                <a:latin typeface="Calibri"/>
                <a:cs typeface="Calibri"/>
              </a:rPr>
              <a:t>&amp;</a:t>
            </a:r>
            <a:r>
              <a:rPr sz="1800" spc="-20" dirty="0">
                <a:latin typeface="Calibri"/>
                <a:cs typeface="Calibri"/>
              </a:rPr>
              <a:t> </a:t>
            </a:r>
            <a:r>
              <a:rPr sz="1800" spc="-15" dirty="0">
                <a:latin typeface="Calibri"/>
                <a:cs typeface="Calibri"/>
              </a:rPr>
              <a:t>Paid</a:t>
            </a:r>
            <a:r>
              <a:rPr sz="1800" spc="-10" dirty="0">
                <a:latin typeface="Calibri"/>
                <a:cs typeface="Calibri"/>
              </a:rPr>
              <a:t> </a:t>
            </a:r>
            <a:r>
              <a:rPr sz="1800" spc="-5" dirty="0">
                <a:latin typeface="Calibri"/>
                <a:cs typeface="Calibri"/>
              </a:rPr>
              <a:t>options</a:t>
            </a:r>
            <a:endParaRPr sz="1800">
              <a:latin typeface="Calibri"/>
              <a:cs typeface="Calibri"/>
            </a:endParaRPr>
          </a:p>
        </p:txBody>
      </p:sp>
    </p:spTree>
    <p:extLst>
      <p:ext uri="{BB962C8B-B14F-4D97-AF65-F5344CB8AC3E}">
        <p14:creationId xmlns:p14="http://schemas.microsoft.com/office/powerpoint/2010/main" val="2281282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dirty="0">
                <a:solidFill>
                  <a:srgbClr val="000000"/>
                </a:solidFill>
              </a:rPr>
              <a:t>Installed and used on your local machine</a:t>
            </a:r>
          </a:p>
          <a:p>
            <a:pPr marL="381000" indent="-365760">
              <a:spcBef>
                <a:spcPct val="20000"/>
              </a:spcBef>
              <a:spcAft>
                <a:spcPct val="20000"/>
              </a:spcAft>
              <a:buChar char="•"/>
            </a:pPr>
            <a:r>
              <a:rPr sz="1800" dirty="0">
                <a:solidFill>
                  <a:srgbClr val="000000"/>
                </a:solidFill>
              </a:rPr>
              <a:t>Handles version control</a:t>
            </a:r>
          </a:p>
          <a:p>
            <a:pPr marL="381000" indent="-365760">
              <a:spcBef>
                <a:spcPct val="20000"/>
              </a:spcBef>
              <a:spcAft>
                <a:spcPct val="20000"/>
              </a:spcAft>
              <a:buChar char="•"/>
            </a:pPr>
            <a:r>
              <a:rPr sz="1800" dirty="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8" y="233183"/>
            <a:ext cx="589280" cy="513080"/>
          </a:xfrm>
          <a:prstGeom prst="rect">
            <a:avLst/>
          </a:prstGeom>
        </p:spPr>
        <p:txBody>
          <a:bodyPr vert="horz" wrap="square" lIns="0" tIns="12700" rIns="0" bIns="0" rtlCol="0">
            <a:spAutoFit/>
          </a:bodyPr>
          <a:lstStyle/>
          <a:p>
            <a:pPr marL="12700">
              <a:lnSpc>
                <a:spcPct val="100000"/>
              </a:lnSpc>
              <a:spcBef>
                <a:spcPts val="100"/>
              </a:spcBef>
            </a:pPr>
            <a:r>
              <a:rPr spc="-5" dirty="0">
                <a:latin typeface="+mn-lt"/>
              </a:rPr>
              <a:t>Git</a:t>
            </a:r>
          </a:p>
        </p:txBody>
      </p:sp>
      <p:pic>
        <p:nvPicPr>
          <p:cNvPr id="7" name="object 7"/>
          <p:cNvPicPr/>
          <p:nvPr/>
        </p:nvPicPr>
        <p:blipFill>
          <a:blip r:embed="rId2" cstate="print"/>
          <a:stretch>
            <a:fillRect/>
          </a:stretch>
        </p:blipFill>
        <p:spPr>
          <a:xfrm>
            <a:off x="2383535" y="2039111"/>
            <a:ext cx="2447543" cy="2450591"/>
          </a:xfrm>
          <a:prstGeom prst="rect">
            <a:avLst/>
          </a:prstGeom>
        </p:spPr>
      </p:pic>
      <p:pic>
        <p:nvPicPr>
          <p:cNvPr id="8" name="object 8"/>
          <p:cNvPicPr/>
          <p:nvPr/>
        </p:nvPicPr>
        <p:blipFill>
          <a:blip r:embed="rId3" cstate="print"/>
          <a:stretch>
            <a:fillRect/>
          </a:stretch>
        </p:blipFill>
        <p:spPr>
          <a:xfrm>
            <a:off x="6440423" y="2039111"/>
            <a:ext cx="2447544" cy="2450591"/>
          </a:xfrm>
          <a:prstGeom prst="rect">
            <a:avLst/>
          </a:prstGeom>
        </p:spPr>
      </p:pic>
      <p:sp>
        <p:nvSpPr>
          <p:cNvPr id="9" name="object 9"/>
          <p:cNvSpPr txBox="1"/>
          <p:nvPr/>
        </p:nvSpPr>
        <p:spPr>
          <a:xfrm>
            <a:off x="2636502" y="4506471"/>
            <a:ext cx="2194575" cy="597599"/>
          </a:xfrm>
          <a:prstGeom prst="rect">
            <a:avLst/>
          </a:prstGeom>
        </p:spPr>
        <p:txBody>
          <a:bodyPr vert="horz" wrap="square" lIns="0" tIns="12700" rIns="0" bIns="0" rtlCol="0">
            <a:spAutoFit/>
          </a:bodyPr>
          <a:lstStyle/>
          <a:p>
            <a:pPr marL="550545">
              <a:lnSpc>
                <a:spcPct val="100000"/>
              </a:lnSpc>
              <a:spcBef>
                <a:spcPts val="100"/>
              </a:spcBef>
            </a:pPr>
            <a:r>
              <a:rPr sz="2000" b="1" spc="-5" dirty="0">
                <a:solidFill>
                  <a:srgbClr val="7030A0"/>
                </a:solidFill>
                <a:cs typeface="Calibri"/>
              </a:rPr>
              <a:t>Console</a:t>
            </a:r>
            <a:endParaRPr sz="2000" dirty="0">
              <a:cs typeface="Calibri"/>
            </a:endParaRPr>
          </a:p>
          <a:p>
            <a:pPr marL="12700">
              <a:lnSpc>
                <a:spcPct val="100000"/>
              </a:lnSpc>
              <a:spcBef>
                <a:spcPts val="5"/>
              </a:spcBef>
            </a:pPr>
            <a:r>
              <a:rPr sz="1800" spc="-35" dirty="0">
                <a:cs typeface="Calibri"/>
              </a:rPr>
              <a:t>We</a:t>
            </a:r>
            <a:r>
              <a:rPr sz="1800" spc="-15" dirty="0">
                <a:cs typeface="Calibri"/>
              </a:rPr>
              <a:t> </a:t>
            </a:r>
            <a:r>
              <a:rPr sz="1800" spc="-5" dirty="0">
                <a:cs typeface="Calibri"/>
              </a:rPr>
              <a:t>will</a:t>
            </a:r>
            <a:r>
              <a:rPr sz="1800" spc="-20" dirty="0">
                <a:cs typeface="Calibri"/>
              </a:rPr>
              <a:t> </a:t>
            </a:r>
            <a:r>
              <a:rPr sz="1800" dirty="0">
                <a:cs typeface="Calibri"/>
              </a:rPr>
              <a:t>use</a:t>
            </a:r>
            <a:r>
              <a:rPr sz="1800" spc="-15" dirty="0">
                <a:cs typeface="Calibri"/>
              </a:rPr>
              <a:t> </a:t>
            </a:r>
            <a:r>
              <a:rPr sz="1800" spc="-5" dirty="0">
                <a:cs typeface="Calibri"/>
              </a:rPr>
              <a:t>this</a:t>
            </a:r>
            <a:endParaRPr sz="1800" dirty="0">
              <a:cs typeface="Calibri"/>
            </a:endParaRPr>
          </a:p>
        </p:txBody>
      </p:sp>
      <p:sp>
        <p:nvSpPr>
          <p:cNvPr id="10" name="object 10"/>
          <p:cNvSpPr txBox="1"/>
          <p:nvPr/>
        </p:nvSpPr>
        <p:spPr>
          <a:xfrm>
            <a:off x="6694438" y="4567431"/>
            <a:ext cx="3744962" cy="602729"/>
          </a:xfrm>
          <a:prstGeom prst="rect">
            <a:avLst/>
          </a:prstGeom>
        </p:spPr>
        <p:txBody>
          <a:bodyPr vert="horz" wrap="square" lIns="0" tIns="12700" rIns="0" bIns="0" rtlCol="0">
            <a:spAutoFit/>
          </a:bodyPr>
          <a:lstStyle/>
          <a:p>
            <a:pPr marL="770890">
              <a:lnSpc>
                <a:spcPct val="100000"/>
              </a:lnSpc>
              <a:spcBef>
                <a:spcPts val="100"/>
              </a:spcBef>
            </a:pPr>
            <a:r>
              <a:rPr sz="2000" b="1" spc="-5" dirty="0">
                <a:solidFill>
                  <a:srgbClr val="7030A0"/>
                </a:solidFill>
                <a:cs typeface="Calibri"/>
              </a:rPr>
              <a:t>GUI</a:t>
            </a:r>
            <a:endParaRPr sz="2000" dirty="0">
              <a:cs typeface="Calibri"/>
            </a:endParaRPr>
          </a:p>
          <a:p>
            <a:pPr marL="12700" marR="5080">
              <a:lnSpc>
                <a:spcPts val="2090"/>
              </a:lnSpc>
              <a:spcBef>
                <a:spcPts val="135"/>
              </a:spcBef>
            </a:pPr>
            <a:r>
              <a:rPr sz="1800" spc="-5" dirty="0">
                <a:cs typeface="Calibri"/>
              </a:rPr>
              <a:t>GitHub</a:t>
            </a:r>
            <a:r>
              <a:rPr sz="1800" spc="-40" dirty="0">
                <a:cs typeface="Calibri"/>
              </a:rPr>
              <a:t> </a:t>
            </a:r>
            <a:r>
              <a:rPr sz="1800" spc="-10" dirty="0">
                <a:cs typeface="Calibri"/>
              </a:rPr>
              <a:t>Desktop </a:t>
            </a:r>
            <a:r>
              <a:rPr sz="1800" spc="-390" dirty="0">
                <a:cs typeface="Calibri"/>
              </a:rPr>
              <a:t> </a:t>
            </a:r>
            <a:r>
              <a:rPr sz="1800" spc="-5" dirty="0">
                <a:cs typeface="Calibri"/>
              </a:rPr>
              <a:t>Source </a:t>
            </a:r>
            <a:r>
              <a:rPr sz="1800" spc="-10" dirty="0">
                <a:cs typeface="Calibri"/>
              </a:rPr>
              <a:t>tree</a:t>
            </a:r>
            <a:endParaRPr sz="1800" dirty="0">
              <a:cs typeface="Calibri"/>
            </a:endParaRPr>
          </a:p>
        </p:txBody>
      </p:sp>
      <p:sp>
        <p:nvSpPr>
          <p:cNvPr id="12" name="Title">
            <a:extLst>
              <a:ext uri="{FF2B5EF4-FFF2-40B4-BE49-F238E27FC236}">
                <a16:creationId xmlns:a16="http://schemas.microsoft.com/office/drawing/2014/main" id="{B5D04B48-7BE6-43C7-9907-DD1EE2B8A5FB}"/>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1" i="0" kern="1200" cap="none" spc="-50" baseline="0">
                <a:ln w="3175">
                  <a:noFill/>
                </a:ln>
                <a:solidFill>
                  <a:schemeClr val="tx1"/>
                </a:solidFill>
                <a:effectLst/>
                <a:latin typeface="Arial"/>
                <a:ea typeface="+mn-ea"/>
                <a:cs typeface="Arial"/>
              </a:defRPr>
            </a:lvl1pPr>
          </a:lstStyle>
          <a:p>
            <a:r>
              <a:rPr lang="en-US" sz="3600" b="0" dirty="0">
                <a:latin typeface="+mj-lt"/>
                <a:cs typeface="Segoe UI" pitchFamily="34" charset="0"/>
              </a:rPr>
              <a:t>Working with Git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8" y="233183"/>
            <a:ext cx="2461895" cy="513080"/>
          </a:xfrm>
          <a:prstGeom prst="rect">
            <a:avLst/>
          </a:prstGeom>
        </p:spPr>
        <p:txBody>
          <a:bodyPr vert="horz" wrap="square" lIns="0" tIns="12700" rIns="0" bIns="0" rtlCol="0">
            <a:spAutoFit/>
          </a:bodyPr>
          <a:lstStyle/>
          <a:p>
            <a:pPr marL="12700">
              <a:lnSpc>
                <a:spcPct val="100000"/>
              </a:lnSpc>
              <a:spcBef>
                <a:spcPts val="100"/>
              </a:spcBef>
            </a:pPr>
            <a:r>
              <a:rPr spc="-5" dirty="0"/>
              <a:t>Git</a:t>
            </a:r>
            <a:r>
              <a:rPr spc="-45" dirty="0"/>
              <a:t> </a:t>
            </a:r>
            <a:r>
              <a:rPr dirty="0"/>
              <a:t>&amp;</a:t>
            </a:r>
            <a:r>
              <a:rPr spc="-45" dirty="0"/>
              <a:t> </a:t>
            </a:r>
            <a:r>
              <a:rPr spc="-5" dirty="0"/>
              <a:t>GitHub</a:t>
            </a:r>
          </a:p>
        </p:txBody>
      </p:sp>
      <p:sp>
        <p:nvSpPr>
          <p:cNvPr id="6" name="object 6"/>
          <p:cNvSpPr txBox="1"/>
          <p:nvPr/>
        </p:nvSpPr>
        <p:spPr>
          <a:xfrm>
            <a:off x="588263" y="1149846"/>
            <a:ext cx="5160645" cy="1237518"/>
          </a:xfrm>
          <a:prstGeom prst="rect">
            <a:avLst/>
          </a:prstGeom>
        </p:spPr>
        <p:txBody>
          <a:bodyPr vert="horz" wrap="square" lIns="0" tIns="224790" rIns="0" bIns="0" rtlCol="0">
            <a:spAutoFit/>
          </a:bodyPr>
          <a:lstStyle/>
          <a:p>
            <a:pPr marL="769620" indent="-229235">
              <a:lnSpc>
                <a:spcPct val="100000"/>
              </a:lnSpc>
              <a:spcBef>
                <a:spcPts val="1205"/>
              </a:spcBef>
              <a:buChar char="•"/>
              <a:tabLst>
                <a:tab pos="769620" algn="l"/>
                <a:tab pos="770255" algn="l"/>
              </a:tabLst>
            </a:pPr>
            <a:r>
              <a:rPr sz="1800" spc="-5" dirty="0">
                <a:cs typeface="Arial MT"/>
              </a:rPr>
              <a:t>Install</a:t>
            </a:r>
            <a:r>
              <a:rPr sz="1800" dirty="0">
                <a:cs typeface="Arial MT"/>
              </a:rPr>
              <a:t> </a:t>
            </a:r>
            <a:r>
              <a:rPr sz="1800" spc="-5" dirty="0">
                <a:cs typeface="Arial MT"/>
              </a:rPr>
              <a:t>appropriate </a:t>
            </a:r>
            <a:r>
              <a:rPr sz="1800" dirty="0">
                <a:cs typeface="Arial MT"/>
              </a:rPr>
              <a:t>Git </a:t>
            </a:r>
            <a:r>
              <a:rPr sz="1800" spc="-5" dirty="0">
                <a:cs typeface="Arial MT"/>
              </a:rPr>
              <a:t>bash form</a:t>
            </a:r>
            <a:r>
              <a:rPr sz="1800" dirty="0">
                <a:cs typeface="Arial MT"/>
              </a:rPr>
              <a:t> </a:t>
            </a:r>
            <a:r>
              <a:rPr sz="1800" spc="-10" dirty="0">
                <a:cs typeface="Arial MT"/>
              </a:rPr>
              <a:t>official</a:t>
            </a:r>
            <a:r>
              <a:rPr sz="1800" dirty="0">
                <a:cs typeface="Arial MT"/>
              </a:rPr>
              <a:t> site</a:t>
            </a:r>
          </a:p>
          <a:p>
            <a:pPr marL="769620" indent="-229235">
              <a:lnSpc>
                <a:spcPct val="100000"/>
              </a:lnSpc>
              <a:spcBef>
                <a:spcPts val="720"/>
              </a:spcBef>
              <a:buChar char="•"/>
              <a:tabLst>
                <a:tab pos="769620" algn="l"/>
                <a:tab pos="770255" algn="l"/>
              </a:tabLst>
            </a:pPr>
            <a:r>
              <a:rPr sz="1800" spc="-5" dirty="0">
                <a:cs typeface="Arial MT"/>
              </a:rPr>
              <a:t>Command</a:t>
            </a:r>
            <a:r>
              <a:rPr sz="1800" spc="-20" dirty="0">
                <a:cs typeface="Arial MT"/>
              </a:rPr>
              <a:t> </a:t>
            </a:r>
            <a:r>
              <a:rPr sz="1800" spc="-5" dirty="0">
                <a:cs typeface="Arial MT"/>
              </a:rPr>
              <a:t>line</a:t>
            </a:r>
            <a:r>
              <a:rPr sz="1800" spc="-20" dirty="0">
                <a:cs typeface="Arial MT"/>
              </a:rPr>
              <a:t> </a:t>
            </a:r>
            <a:r>
              <a:rPr sz="1800" dirty="0">
                <a:cs typeface="Arial MT"/>
              </a:rPr>
              <a:t>(Git</a:t>
            </a:r>
            <a:r>
              <a:rPr sz="1800" spc="-10" dirty="0">
                <a:cs typeface="Arial MT"/>
              </a:rPr>
              <a:t> </a:t>
            </a:r>
            <a:r>
              <a:rPr sz="1800" spc="-5" dirty="0">
                <a:cs typeface="Arial MT"/>
              </a:rPr>
              <a:t>bash)</a:t>
            </a:r>
            <a:endParaRPr sz="1800" dirty="0">
              <a:cs typeface="Arial MT"/>
            </a:endParaRPr>
          </a:p>
          <a:p>
            <a:pPr marL="769620" indent="-229235">
              <a:lnSpc>
                <a:spcPct val="100000"/>
              </a:lnSpc>
              <a:spcBef>
                <a:spcPts val="745"/>
              </a:spcBef>
              <a:buChar char="•"/>
              <a:tabLst>
                <a:tab pos="769620" algn="l"/>
                <a:tab pos="770255" algn="l"/>
              </a:tabLst>
            </a:pPr>
            <a:r>
              <a:rPr sz="1800" spc="-5" dirty="0">
                <a:cs typeface="Arial MT"/>
              </a:rPr>
              <a:t>Server account (GitHub</a:t>
            </a:r>
            <a:r>
              <a:rPr sz="1800" spc="-10" dirty="0">
                <a:cs typeface="Arial MT"/>
              </a:rPr>
              <a:t> </a:t>
            </a:r>
            <a:r>
              <a:rPr sz="1800" spc="-5" dirty="0">
                <a:cs typeface="Arial MT"/>
              </a:rPr>
              <a:t>account)</a:t>
            </a:r>
            <a:endParaRPr sz="1800" dirty="0">
              <a:cs typeface="Arial MT"/>
            </a:endParaRPr>
          </a:p>
        </p:txBody>
      </p:sp>
      <p:pic>
        <p:nvPicPr>
          <p:cNvPr id="7" name="object 7"/>
          <p:cNvPicPr/>
          <p:nvPr/>
        </p:nvPicPr>
        <p:blipFill>
          <a:blip r:embed="rId2" cstate="print"/>
          <a:stretch>
            <a:fillRect/>
          </a:stretch>
        </p:blipFill>
        <p:spPr>
          <a:xfrm>
            <a:off x="1981200" y="2819400"/>
            <a:ext cx="2209800" cy="2209800"/>
          </a:xfrm>
          <a:prstGeom prst="rect">
            <a:avLst/>
          </a:prstGeom>
        </p:spPr>
      </p:pic>
      <p:pic>
        <p:nvPicPr>
          <p:cNvPr id="8" name="object 8"/>
          <p:cNvPicPr/>
          <p:nvPr/>
        </p:nvPicPr>
        <p:blipFill>
          <a:blip r:embed="rId3" cstate="print"/>
          <a:stretch>
            <a:fillRect/>
          </a:stretch>
        </p:blipFill>
        <p:spPr>
          <a:xfrm>
            <a:off x="4821935" y="2819400"/>
            <a:ext cx="2212847" cy="2209800"/>
          </a:xfrm>
          <a:prstGeom prst="rect">
            <a:avLst/>
          </a:prstGeom>
        </p:spPr>
      </p:pic>
      <p:pic>
        <p:nvPicPr>
          <p:cNvPr id="9" name="object 9"/>
          <p:cNvPicPr/>
          <p:nvPr/>
        </p:nvPicPr>
        <p:blipFill>
          <a:blip r:embed="rId2" cstate="print"/>
          <a:stretch>
            <a:fillRect/>
          </a:stretch>
        </p:blipFill>
        <p:spPr>
          <a:xfrm>
            <a:off x="7391400" y="2819400"/>
            <a:ext cx="2209800" cy="2209800"/>
          </a:xfrm>
          <a:prstGeom prst="rect">
            <a:avLst/>
          </a:prstGeom>
        </p:spPr>
      </p:pic>
      <p:sp>
        <p:nvSpPr>
          <p:cNvPr id="10" name="object 10"/>
          <p:cNvSpPr txBox="1"/>
          <p:nvPr/>
        </p:nvSpPr>
        <p:spPr>
          <a:xfrm>
            <a:off x="2634750" y="3873504"/>
            <a:ext cx="89344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W</a:t>
            </a:r>
            <a:r>
              <a:rPr sz="1800" dirty="0">
                <a:latin typeface="Calibri"/>
                <a:cs typeface="Calibri"/>
              </a:rPr>
              <a:t>ind</a:t>
            </a:r>
            <a:r>
              <a:rPr sz="1800" spc="-10" dirty="0">
                <a:latin typeface="Calibri"/>
                <a:cs typeface="Calibri"/>
              </a:rPr>
              <a:t>o</a:t>
            </a:r>
            <a:r>
              <a:rPr sz="1800" spc="-20" dirty="0">
                <a:latin typeface="Calibri"/>
                <a:cs typeface="Calibri"/>
              </a:rPr>
              <a:t>w</a:t>
            </a:r>
            <a:r>
              <a:rPr sz="1800" dirty="0">
                <a:latin typeface="Calibri"/>
                <a:cs typeface="Calibri"/>
              </a:rPr>
              <a:t>s</a:t>
            </a:r>
            <a:endParaRPr sz="1800">
              <a:latin typeface="Calibri"/>
              <a:cs typeface="Calibri"/>
            </a:endParaRPr>
          </a:p>
        </p:txBody>
      </p:sp>
      <p:sp>
        <p:nvSpPr>
          <p:cNvPr id="11" name="object 11"/>
          <p:cNvSpPr txBox="1"/>
          <p:nvPr/>
        </p:nvSpPr>
        <p:spPr>
          <a:xfrm>
            <a:off x="5711345" y="3873504"/>
            <a:ext cx="4273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dirty="0">
                <a:latin typeface="Calibri"/>
                <a:cs typeface="Calibri"/>
              </a:rPr>
              <a:t>ac</a:t>
            </a:r>
            <a:endParaRPr sz="1800">
              <a:latin typeface="Calibri"/>
              <a:cs typeface="Calibri"/>
            </a:endParaRPr>
          </a:p>
        </p:txBody>
      </p:sp>
      <p:sp>
        <p:nvSpPr>
          <p:cNvPr id="12" name="object 12"/>
          <p:cNvSpPr txBox="1"/>
          <p:nvPr/>
        </p:nvSpPr>
        <p:spPr>
          <a:xfrm>
            <a:off x="8279929" y="3873504"/>
            <a:ext cx="51498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a:t>
            </a:r>
            <a:r>
              <a:rPr sz="1800" dirty="0">
                <a:latin typeface="Calibri"/>
                <a:cs typeface="Calibri"/>
              </a:rPr>
              <a:t>inux</a:t>
            </a:r>
            <a:endParaRPr sz="1800">
              <a:latin typeface="Calibri"/>
              <a:cs typeface="Calibri"/>
            </a:endParaRPr>
          </a:p>
        </p:txBody>
      </p:sp>
      <p:sp>
        <p:nvSpPr>
          <p:cNvPr id="13" name="object 13"/>
          <p:cNvSpPr txBox="1"/>
          <p:nvPr/>
        </p:nvSpPr>
        <p:spPr>
          <a:xfrm>
            <a:off x="4879344" y="5168902"/>
            <a:ext cx="2210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Support</a:t>
            </a:r>
            <a:r>
              <a:rPr sz="1800" spc="-25" dirty="0">
                <a:latin typeface="Calibri"/>
                <a:cs typeface="Calibri"/>
              </a:rPr>
              <a:t> </a:t>
            </a:r>
            <a:r>
              <a:rPr sz="1800" spc="-15" dirty="0">
                <a:latin typeface="Calibri"/>
                <a:cs typeface="Calibri"/>
              </a:rPr>
              <a:t>for</a:t>
            </a:r>
            <a:r>
              <a:rPr sz="1800" spc="-20" dirty="0">
                <a:latin typeface="Calibri"/>
                <a:cs typeface="Calibri"/>
              </a:rPr>
              <a:t> </a:t>
            </a:r>
            <a:r>
              <a:rPr sz="1800" spc="-5" dirty="0">
                <a:latin typeface="Calibri"/>
                <a:cs typeface="Calibri"/>
              </a:rPr>
              <a:t>all</a:t>
            </a:r>
            <a:r>
              <a:rPr sz="1800" spc="-15" dirty="0">
                <a:latin typeface="Calibri"/>
                <a:cs typeface="Calibri"/>
              </a:rPr>
              <a:t> </a:t>
            </a:r>
            <a:r>
              <a:rPr sz="1800" spc="-10" dirty="0">
                <a:latin typeface="Calibri"/>
                <a:cs typeface="Calibri"/>
              </a:rPr>
              <a:t>platform</a:t>
            </a:r>
            <a:endParaRPr sz="1800" dirty="0">
              <a:latin typeface="Calibri"/>
              <a:cs typeface="Calibri"/>
            </a:endParaRPr>
          </a:p>
        </p:txBody>
      </p:sp>
      <p:sp>
        <p:nvSpPr>
          <p:cNvPr id="14" name="Title">
            <a:extLst>
              <a:ext uri="{FF2B5EF4-FFF2-40B4-BE49-F238E27FC236}">
                <a16:creationId xmlns:a16="http://schemas.microsoft.com/office/drawing/2014/main" id="{9A13FA77-95E7-4AED-B53E-7460EA49389E}"/>
              </a:ext>
            </a:extLst>
          </p:cNvPr>
          <p:cNvSpPr txBox="1">
            <a:spLocks/>
          </p:cNvSpPr>
          <p:nvPr/>
        </p:nvSpPr>
        <p:spPr>
          <a:xfrm>
            <a:off x="916938" y="34579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1" i="0" kern="1200" cap="none" spc="-50" baseline="0">
                <a:ln w="3175">
                  <a:noFill/>
                </a:ln>
                <a:solidFill>
                  <a:schemeClr val="tx1"/>
                </a:solidFill>
                <a:effectLst/>
                <a:latin typeface="Arial"/>
                <a:ea typeface="+mn-ea"/>
                <a:cs typeface="Arial"/>
              </a:defRPr>
            </a:lvl1pPr>
          </a:lstStyle>
          <a:p>
            <a:r>
              <a:rPr lang="en-US" sz="3600" b="0" dirty="0">
                <a:latin typeface="+mj-lt"/>
                <a:cs typeface="Segoe UI" pitchFamily="34" charset="0"/>
              </a:rPr>
              <a:t>Getting your system ready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8" y="233183"/>
            <a:ext cx="2908935" cy="513080"/>
          </a:xfrm>
          <a:prstGeom prst="rect">
            <a:avLst/>
          </a:prstGeom>
        </p:spPr>
        <p:txBody>
          <a:bodyPr vert="horz" wrap="square" lIns="0" tIns="12700" rIns="0" bIns="0" rtlCol="0">
            <a:spAutoFit/>
          </a:bodyPr>
          <a:lstStyle/>
          <a:p>
            <a:pPr marL="12700">
              <a:lnSpc>
                <a:spcPct val="100000"/>
              </a:lnSpc>
              <a:spcBef>
                <a:spcPts val="100"/>
              </a:spcBef>
            </a:pPr>
            <a:r>
              <a:rPr spc="-5" dirty="0"/>
              <a:t>Git</a:t>
            </a:r>
            <a:r>
              <a:rPr spc="-50" dirty="0"/>
              <a:t> </a:t>
            </a:r>
            <a:r>
              <a:rPr spc="-10" dirty="0"/>
              <a:t>Foundation</a:t>
            </a:r>
          </a:p>
        </p:txBody>
      </p:sp>
      <p:pic>
        <p:nvPicPr>
          <p:cNvPr id="7" name="object 7"/>
          <p:cNvPicPr/>
          <p:nvPr/>
        </p:nvPicPr>
        <p:blipFill>
          <a:blip r:embed="rId2" cstate="print"/>
          <a:stretch>
            <a:fillRect/>
          </a:stretch>
        </p:blipFill>
        <p:spPr>
          <a:xfrm>
            <a:off x="2971800" y="1786127"/>
            <a:ext cx="1066800" cy="1069848"/>
          </a:xfrm>
          <a:prstGeom prst="rect">
            <a:avLst/>
          </a:prstGeom>
        </p:spPr>
      </p:pic>
      <p:grpSp>
        <p:nvGrpSpPr>
          <p:cNvPr id="8" name="object 8"/>
          <p:cNvGrpSpPr/>
          <p:nvPr/>
        </p:nvGrpSpPr>
        <p:grpSpPr>
          <a:xfrm>
            <a:off x="2849436" y="3273552"/>
            <a:ext cx="1189355" cy="1096645"/>
            <a:chOff x="2849436" y="3273552"/>
            <a:chExt cx="1189355" cy="1096645"/>
          </a:xfrm>
        </p:grpSpPr>
        <p:pic>
          <p:nvPicPr>
            <p:cNvPr id="9" name="object 9"/>
            <p:cNvPicPr/>
            <p:nvPr/>
          </p:nvPicPr>
          <p:blipFill>
            <a:blip r:embed="rId3" cstate="print"/>
            <a:stretch>
              <a:fillRect/>
            </a:stretch>
          </p:blipFill>
          <p:spPr>
            <a:xfrm>
              <a:off x="2971799" y="3273552"/>
              <a:ext cx="1066800" cy="1069848"/>
            </a:xfrm>
            <a:prstGeom prst="rect">
              <a:avLst/>
            </a:prstGeom>
          </p:spPr>
        </p:pic>
        <p:sp>
          <p:nvSpPr>
            <p:cNvPr id="10" name="object 10"/>
            <p:cNvSpPr/>
            <p:nvPr/>
          </p:nvSpPr>
          <p:spPr>
            <a:xfrm>
              <a:off x="2855786" y="3860103"/>
              <a:ext cx="587375" cy="504190"/>
            </a:xfrm>
            <a:custGeom>
              <a:avLst/>
              <a:gdLst/>
              <a:ahLst/>
              <a:cxnLst/>
              <a:rect l="l" t="t" r="r" b="b"/>
              <a:pathLst>
                <a:path w="587375" h="504189">
                  <a:moveTo>
                    <a:pt x="248576" y="0"/>
                  </a:moveTo>
                  <a:lnTo>
                    <a:pt x="311725" y="105966"/>
                  </a:lnTo>
                  <a:lnTo>
                    <a:pt x="0" y="291724"/>
                  </a:lnTo>
                  <a:lnTo>
                    <a:pt x="126303" y="503681"/>
                  </a:lnTo>
                  <a:lnTo>
                    <a:pt x="438028" y="317894"/>
                  </a:lnTo>
                  <a:lnTo>
                    <a:pt x="501182" y="423885"/>
                  </a:lnTo>
                  <a:lnTo>
                    <a:pt x="586807" y="85630"/>
                  </a:lnTo>
                  <a:lnTo>
                    <a:pt x="248576" y="0"/>
                  </a:lnTo>
                  <a:close/>
                </a:path>
              </a:pathLst>
            </a:custGeom>
            <a:solidFill>
              <a:srgbClr val="000000"/>
            </a:solidFill>
          </p:spPr>
          <p:txBody>
            <a:bodyPr wrap="square" lIns="0" tIns="0" rIns="0" bIns="0" rtlCol="0"/>
            <a:lstStyle/>
            <a:p>
              <a:endParaRPr/>
            </a:p>
          </p:txBody>
        </p:sp>
        <p:sp>
          <p:nvSpPr>
            <p:cNvPr id="11" name="object 11"/>
            <p:cNvSpPr/>
            <p:nvPr/>
          </p:nvSpPr>
          <p:spPr>
            <a:xfrm>
              <a:off x="2855786" y="3860103"/>
              <a:ext cx="587375" cy="504190"/>
            </a:xfrm>
            <a:custGeom>
              <a:avLst/>
              <a:gdLst/>
              <a:ahLst/>
              <a:cxnLst/>
              <a:rect l="l" t="t" r="r" b="b"/>
              <a:pathLst>
                <a:path w="587375" h="504189">
                  <a:moveTo>
                    <a:pt x="0" y="291724"/>
                  </a:moveTo>
                  <a:lnTo>
                    <a:pt x="311725" y="105966"/>
                  </a:lnTo>
                  <a:lnTo>
                    <a:pt x="248576" y="0"/>
                  </a:lnTo>
                  <a:lnTo>
                    <a:pt x="586807" y="85630"/>
                  </a:lnTo>
                  <a:lnTo>
                    <a:pt x="501182" y="423860"/>
                  </a:lnTo>
                  <a:lnTo>
                    <a:pt x="438028" y="317894"/>
                  </a:lnTo>
                  <a:lnTo>
                    <a:pt x="126303" y="503681"/>
                  </a:lnTo>
                  <a:lnTo>
                    <a:pt x="0" y="291724"/>
                  </a:lnTo>
                  <a:close/>
                </a:path>
              </a:pathLst>
            </a:custGeom>
            <a:ln w="12699">
              <a:solidFill>
                <a:srgbClr val="000000"/>
              </a:solidFill>
            </a:ln>
          </p:spPr>
          <p:txBody>
            <a:bodyPr wrap="square" lIns="0" tIns="0" rIns="0" bIns="0" rtlCol="0"/>
            <a:lstStyle/>
            <a:p>
              <a:endParaRPr/>
            </a:p>
          </p:txBody>
        </p:sp>
      </p:grpSp>
      <p:pic>
        <p:nvPicPr>
          <p:cNvPr id="12" name="object 12"/>
          <p:cNvPicPr/>
          <p:nvPr/>
        </p:nvPicPr>
        <p:blipFill>
          <a:blip r:embed="rId4" cstate="print"/>
          <a:stretch>
            <a:fillRect/>
          </a:stretch>
        </p:blipFill>
        <p:spPr>
          <a:xfrm>
            <a:off x="2971800" y="4803647"/>
            <a:ext cx="1066800" cy="1069848"/>
          </a:xfrm>
          <a:prstGeom prst="rect">
            <a:avLst/>
          </a:prstGeom>
        </p:spPr>
      </p:pic>
      <p:sp>
        <p:nvSpPr>
          <p:cNvPr id="13" name="object 13"/>
          <p:cNvSpPr/>
          <p:nvPr/>
        </p:nvSpPr>
        <p:spPr>
          <a:xfrm>
            <a:off x="4343400" y="1600200"/>
            <a:ext cx="0" cy="1256030"/>
          </a:xfrm>
          <a:custGeom>
            <a:avLst/>
            <a:gdLst/>
            <a:ahLst/>
            <a:cxnLst/>
            <a:rect l="l" t="t" r="r" b="b"/>
            <a:pathLst>
              <a:path h="1256030">
                <a:moveTo>
                  <a:pt x="0" y="0"/>
                </a:moveTo>
                <a:lnTo>
                  <a:pt x="0" y="1255440"/>
                </a:lnTo>
              </a:path>
            </a:pathLst>
          </a:custGeom>
          <a:ln w="38099">
            <a:solidFill>
              <a:srgbClr val="5B9BD5"/>
            </a:solidFill>
          </a:ln>
        </p:spPr>
        <p:txBody>
          <a:bodyPr wrap="square" lIns="0" tIns="0" rIns="0" bIns="0" rtlCol="0"/>
          <a:lstStyle/>
          <a:p>
            <a:endParaRPr/>
          </a:p>
        </p:txBody>
      </p:sp>
      <p:sp>
        <p:nvSpPr>
          <p:cNvPr id="14" name="object 14"/>
          <p:cNvSpPr/>
          <p:nvPr/>
        </p:nvSpPr>
        <p:spPr>
          <a:xfrm>
            <a:off x="4343400" y="3276600"/>
            <a:ext cx="0" cy="1193165"/>
          </a:xfrm>
          <a:custGeom>
            <a:avLst/>
            <a:gdLst/>
            <a:ahLst/>
            <a:cxnLst/>
            <a:rect l="l" t="t" r="r" b="b"/>
            <a:pathLst>
              <a:path h="1193164">
                <a:moveTo>
                  <a:pt x="0" y="0"/>
                </a:moveTo>
                <a:lnTo>
                  <a:pt x="0" y="1193151"/>
                </a:lnTo>
              </a:path>
            </a:pathLst>
          </a:custGeom>
          <a:ln w="38099">
            <a:solidFill>
              <a:srgbClr val="5B9BD5"/>
            </a:solidFill>
          </a:ln>
        </p:spPr>
        <p:txBody>
          <a:bodyPr wrap="square" lIns="0" tIns="0" rIns="0" bIns="0" rtlCol="0"/>
          <a:lstStyle/>
          <a:p>
            <a:endParaRPr/>
          </a:p>
        </p:txBody>
      </p:sp>
      <p:sp>
        <p:nvSpPr>
          <p:cNvPr id="15" name="object 15"/>
          <p:cNvSpPr/>
          <p:nvPr/>
        </p:nvSpPr>
        <p:spPr>
          <a:xfrm>
            <a:off x="4343400" y="4800600"/>
            <a:ext cx="0" cy="1219200"/>
          </a:xfrm>
          <a:custGeom>
            <a:avLst/>
            <a:gdLst/>
            <a:ahLst/>
            <a:cxnLst/>
            <a:rect l="l" t="t" r="r" b="b"/>
            <a:pathLst>
              <a:path h="1219200">
                <a:moveTo>
                  <a:pt x="0" y="0"/>
                </a:moveTo>
                <a:lnTo>
                  <a:pt x="0" y="1219199"/>
                </a:lnTo>
              </a:path>
            </a:pathLst>
          </a:custGeom>
          <a:ln w="38099">
            <a:solidFill>
              <a:srgbClr val="5B9BD5"/>
            </a:solidFill>
          </a:ln>
        </p:spPr>
        <p:txBody>
          <a:bodyPr wrap="square" lIns="0" tIns="0" rIns="0" bIns="0" rtlCol="0"/>
          <a:lstStyle/>
          <a:p>
            <a:endParaRPr/>
          </a:p>
        </p:txBody>
      </p:sp>
      <p:sp>
        <p:nvSpPr>
          <p:cNvPr id="16" name="object 16"/>
          <p:cNvSpPr txBox="1"/>
          <p:nvPr/>
        </p:nvSpPr>
        <p:spPr>
          <a:xfrm>
            <a:off x="4967393" y="2062995"/>
            <a:ext cx="8718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Modified</a:t>
            </a:r>
            <a:endParaRPr sz="1800">
              <a:latin typeface="Calibri"/>
              <a:cs typeface="Calibri"/>
            </a:endParaRPr>
          </a:p>
        </p:txBody>
      </p:sp>
      <p:sp>
        <p:nvSpPr>
          <p:cNvPr id="17" name="object 17"/>
          <p:cNvSpPr txBox="1"/>
          <p:nvPr/>
        </p:nvSpPr>
        <p:spPr>
          <a:xfrm>
            <a:off x="4967393" y="3754632"/>
            <a:ext cx="65405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a:t>
            </a:r>
            <a:r>
              <a:rPr sz="1800" spc="-30" dirty="0">
                <a:latin typeface="Calibri"/>
                <a:cs typeface="Calibri"/>
              </a:rPr>
              <a:t>t</a:t>
            </a:r>
            <a:r>
              <a:rPr sz="1800" dirty="0">
                <a:latin typeface="Calibri"/>
                <a:cs typeface="Calibri"/>
              </a:rPr>
              <a:t>a</a:t>
            </a:r>
            <a:r>
              <a:rPr sz="1800" spc="-15" dirty="0">
                <a:latin typeface="Calibri"/>
                <a:cs typeface="Calibri"/>
              </a:rPr>
              <a:t>g</a:t>
            </a:r>
            <a:r>
              <a:rPr sz="1800" spc="5" dirty="0">
                <a:latin typeface="Calibri"/>
                <a:cs typeface="Calibri"/>
              </a:rPr>
              <a:t>e</a:t>
            </a:r>
            <a:r>
              <a:rPr sz="1800" dirty="0">
                <a:latin typeface="Calibri"/>
                <a:cs typeface="Calibri"/>
              </a:rPr>
              <a:t>d</a:t>
            </a:r>
            <a:endParaRPr sz="1800">
              <a:latin typeface="Calibri"/>
              <a:cs typeface="Calibri"/>
            </a:endParaRPr>
          </a:p>
        </p:txBody>
      </p:sp>
      <p:sp>
        <p:nvSpPr>
          <p:cNvPr id="18" name="object 18"/>
          <p:cNvSpPr txBox="1"/>
          <p:nvPr/>
        </p:nvSpPr>
        <p:spPr>
          <a:xfrm>
            <a:off x="4967393" y="5245102"/>
            <a:ext cx="10674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Committed</a:t>
            </a:r>
            <a:endParaRPr sz="1800">
              <a:latin typeface="Calibri"/>
              <a:cs typeface="Calibri"/>
            </a:endParaRPr>
          </a:p>
        </p:txBody>
      </p:sp>
      <p:sp>
        <p:nvSpPr>
          <p:cNvPr id="19" name="Title">
            <a:extLst>
              <a:ext uri="{FF2B5EF4-FFF2-40B4-BE49-F238E27FC236}">
                <a16:creationId xmlns:a16="http://schemas.microsoft.com/office/drawing/2014/main" id="{D3FC9618-65E2-4D1B-AAD4-7118BB60267A}"/>
              </a:ext>
            </a:extLst>
          </p:cNvPr>
          <p:cNvSpPr txBox="1">
            <a:spLocks/>
          </p:cNvSpPr>
          <p:nvPr/>
        </p:nvSpPr>
        <p:spPr>
          <a:xfrm>
            <a:off x="525568" y="56454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1" i="0" kern="1200" cap="none" spc="-50" baseline="0">
                <a:ln w="3175">
                  <a:noFill/>
                </a:ln>
                <a:solidFill>
                  <a:schemeClr val="tx1"/>
                </a:solidFill>
                <a:effectLst/>
                <a:latin typeface="Arial"/>
                <a:ea typeface="+mn-ea"/>
                <a:cs typeface="Arial"/>
              </a:defRPr>
            </a:lvl1pPr>
          </a:lstStyle>
          <a:p>
            <a:r>
              <a:rPr lang="en-US" sz="3600" b="0" dirty="0">
                <a:latin typeface="+mj-lt"/>
                <a:cs typeface="Segoe UI" pitchFamily="34" charset="0"/>
              </a:rPr>
              <a:t>The 3 stages of 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GitHub</a:t>
            </a:r>
          </a:p>
        </p:txBody>
      </p:sp>
      <p:sp>
        <p:nvSpPr>
          <p:cNvPr id="6" name="Speaker1Name"/>
          <p:cNvSpPr>
            <a:spLocks noGrp="1"/>
          </p:cNvSpPr>
          <p:nvPr>
            <p:ph type="body" sz="quarter" idx="13" hasCustomPrompt="1"/>
          </p:nvPr>
        </p:nvSpPr>
        <p:spPr>
          <a:xfrm>
            <a:off x="8153400" y="4191000"/>
            <a:ext cx="3646487" cy="430887"/>
          </a:xfrm>
        </p:spPr>
        <p:txBody>
          <a:bodyPr/>
          <a:lstStyle>
            <a:lvl1pPr marL="0" indent="0">
              <a:buNone/>
              <a:defRPr b="1">
                <a:solidFill>
                  <a:schemeClr val="bg1"/>
                </a:solidFill>
              </a:defRPr>
            </a:lvl1pPr>
          </a:lstStyle>
          <a:p>
            <a:pPr lvl="0"/>
            <a:r>
              <a:rPr lang="en-US" dirty="0"/>
              <a:t>Adithya Sai </a:t>
            </a:r>
            <a:r>
              <a:rPr lang="en-US" dirty="0" err="1"/>
              <a:t>Saladi</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8" y="233183"/>
            <a:ext cx="2908935" cy="513080"/>
          </a:xfrm>
          <a:prstGeom prst="rect">
            <a:avLst/>
          </a:prstGeom>
        </p:spPr>
        <p:txBody>
          <a:bodyPr vert="horz" wrap="square" lIns="0" tIns="12700" rIns="0" bIns="0" rtlCol="0">
            <a:spAutoFit/>
          </a:bodyPr>
          <a:lstStyle/>
          <a:p>
            <a:pPr marL="12700">
              <a:lnSpc>
                <a:spcPct val="100000"/>
              </a:lnSpc>
              <a:spcBef>
                <a:spcPts val="100"/>
              </a:spcBef>
            </a:pPr>
            <a:r>
              <a:rPr spc="-5" dirty="0"/>
              <a:t>Git</a:t>
            </a:r>
            <a:r>
              <a:rPr spc="-50" dirty="0"/>
              <a:t> </a:t>
            </a:r>
            <a:r>
              <a:rPr spc="-10" dirty="0"/>
              <a:t>Foundation</a:t>
            </a:r>
          </a:p>
        </p:txBody>
      </p:sp>
      <p:grpSp>
        <p:nvGrpSpPr>
          <p:cNvPr id="7" name="object 7"/>
          <p:cNvGrpSpPr/>
          <p:nvPr/>
        </p:nvGrpSpPr>
        <p:grpSpPr>
          <a:xfrm>
            <a:off x="1368430" y="2130429"/>
            <a:ext cx="2368550" cy="1454150"/>
            <a:chOff x="1368430" y="2130429"/>
            <a:chExt cx="2368550" cy="1454150"/>
          </a:xfrm>
        </p:grpSpPr>
        <p:pic>
          <p:nvPicPr>
            <p:cNvPr id="8" name="object 8"/>
            <p:cNvPicPr/>
            <p:nvPr/>
          </p:nvPicPr>
          <p:blipFill>
            <a:blip r:embed="rId2" cstate="print"/>
            <a:stretch>
              <a:fillRect/>
            </a:stretch>
          </p:blipFill>
          <p:spPr>
            <a:xfrm>
              <a:off x="1371600" y="2133600"/>
              <a:ext cx="2362199" cy="1447799"/>
            </a:xfrm>
            <a:prstGeom prst="rect">
              <a:avLst/>
            </a:prstGeom>
          </p:spPr>
        </p:pic>
        <p:sp>
          <p:nvSpPr>
            <p:cNvPr id="9" name="object 9"/>
            <p:cNvSpPr/>
            <p:nvPr/>
          </p:nvSpPr>
          <p:spPr>
            <a:xfrm>
              <a:off x="1368430" y="2130429"/>
              <a:ext cx="2368550" cy="1454150"/>
            </a:xfrm>
            <a:custGeom>
              <a:avLst/>
              <a:gdLst/>
              <a:ahLst/>
              <a:cxnLst/>
              <a:rect l="l" t="t" r="r" b="b"/>
              <a:pathLst>
                <a:path w="2368550" h="1454150">
                  <a:moveTo>
                    <a:pt x="219961" y="5455"/>
                  </a:moveTo>
                  <a:lnTo>
                    <a:pt x="211506" y="6766"/>
                  </a:lnTo>
                  <a:lnTo>
                    <a:pt x="211817" y="8839"/>
                  </a:lnTo>
                  <a:lnTo>
                    <a:pt x="220130" y="7577"/>
                  </a:lnTo>
                  <a:lnTo>
                    <a:pt x="219961" y="7577"/>
                  </a:lnTo>
                  <a:lnTo>
                    <a:pt x="219961" y="5455"/>
                  </a:lnTo>
                  <a:close/>
                </a:path>
                <a:path w="2368550" h="1454150">
                  <a:moveTo>
                    <a:pt x="219964" y="5475"/>
                  </a:moveTo>
                  <a:lnTo>
                    <a:pt x="219961" y="7577"/>
                  </a:lnTo>
                  <a:lnTo>
                    <a:pt x="220214" y="7564"/>
                  </a:lnTo>
                  <a:lnTo>
                    <a:pt x="220100" y="6339"/>
                  </a:lnTo>
                  <a:lnTo>
                    <a:pt x="219964" y="5475"/>
                  </a:lnTo>
                  <a:close/>
                </a:path>
                <a:path w="2368550" h="1454150">
                  <a:moveTo>
                    <a:pt x="270558" y="4218"/>
                  </a:moveTo>
                  <a:lnTo>
                    <a:pt x="244510" y="4218"/>
                  </a:lnTo>
                  <a:lnTo>
                    <a:pt x="219964" y="5475"/>
                  </a:lnTo>
                  <a:lnTo>
                    <a:pt x="220100" y="6339"/>
                  </a:lnTo>
                  <a:lnTo>
                    <a:pt x="220214" y="7564"/>
                  </a:lnTo>
                  <a:lnTo>
                    <a:pt x="244559" y="6339"/>
                  </a:lnTo>
                  <a:lnTo>
                    <a:pt x="270558" y="6339"/>
                  </a:lnTo>
                  <a:lnTo>
                    <a:pt x="270558" y="4218"/>
                  </a:lnTo>
                  <a:close/>
                </a:path>
                <a:path w="2368550" h="1454150">
                  <a:moveTo>
                    <a:pt x="219315" y="1286"/>
                  </a:moveTo>
                  <a:lnTo>
                    <a:pt x="210860" y="2572"/>
                  </a:lnTo>
                  <a:lnTo>
                    <a:pt x="211171" y="4669"/>
                  </a:lnTo>
                  <a:lnTo>
                    <a:pt x="219651" y="3358"/>
                  </a:lnTo>
                  <a:lnTo>
                    <a:pt x="219315" y="1286"/>
                  </a:lnTo>
                  <a:close/>
                </a:path>
                <a:path w="2368550" h="1454150">
                  <a:moveTo>
                    <a:pt x="270558" y="0"/>
                  </a:moveTo>
                  <a:lnTo>
                    <a:pt x="244388" y="0"/>
                  </a:lnTo>
                  <a:lnTo>
                    <a:pt x="219651" y="1243"/>
                  </a:lnTo>
                  <a:lnTo>
                    <a:pt x="219742" y="3358"/>
                  </a:lnTo>
                  <a:lnTo>
                    <a:pt x="244437" y="2121"/>
                  </a:lnTo>
                  <a:lnTo>
                    <a:pt x="270558" y="2121"/>
                  </a:lnTo>
                  <a:lnTo>
                    <a:pt x="270558" y="0"/>
                  </a:lnTo>
                  <a:close/>
                </a:path>
                <a:path w="2368550" h="1454150">
                  <a:moveTo>
                    <a:pt x="340424" y="0"/>
                  </a:moveTo>
                  <a:lnTo>
                    <a:pt x="289608" y="0"/>
                  </a:lnTo>
                  <a:lnTo>
                    <a:pt x="289608" y="2119"/>
                  </a:lnTo>
                  <a:lnTo>
                    <a:pt x="340424" y="2119"/>
                  </a:lnTo>
                  <a:lnTo>
                    <a:pt x="340424" y="0"/>
                  </a:lnTo>
                  <a:close/>
                </a:path>
                <a:path w="2368550" h="1454150">
                  <a:moveTo>
                    <a:pt x="340424" y="4218"/>
                  </a:moveTo>
                  <a:lnTo>
                    <a:pt x="289608" y="4218"/>
                  </a:lnTo>
                  <a:lnTo>
                    <a:pt x="289608" y="6337"/>
                  </a:lnTo>
                  <a:lnTo>
                    <a:pt x="340424" y="6337"/>
                  </a:lnTo>
                  <a:lnTo>
                    <a:pt x="340424" y="4218"/>
                  </a:lnTo>
                  <a:close/>
                </a:path>
                <a:path w="2368550" h="1454150">
                  <a:moveTo>
                    <a:pt x="410267" y="0"/>
                  </a:moveTo>
                  <a:lnTo>
                    <a:pt x="359475" y="0"/>
                  </a:lnTo>
                  <a:lnTo>
                    <a:pt x="359475" y="2119"/>
                  </a:lnTo>
                  <a:lnTo>
                    <a:pt x="410267" y="2119"/>
                  </a:lnTo>
                  <a:lnTo>
                    <a:pt x="410267" y="0"/>
                  </a:lnTo>
                  <a:close/>
                </a:path>
                <a:path w="2368550" h="1454150">
                  <a:moveTo>
                    <a:pt x="410267" y="4218"/>
                  </a:moveTo>
                  <a:lnTo>
                    <a:pt x="359475" y="4218"/>
                  </a:lnTo>
                  <a:lnTo>
                    <a:pt x="359475" y="6337"/>
                  </a:lnTo>
                  <a:lnTo>
                    <a:pt x="410267" y="6337"/>
                  </a:lnTo>
                  <a:lnTo>
                    <a:pt x="410267" y="4218"/>
                  </a:lnTo>
                  <a:close/>
                </a:path>
                <a:path w="2368550" h="1454150">
                  <a:moveTo>
                    <a:pt x="480108" y="0"/>
                  </a:moveTo>
                  <a:lnTo>
                    <a:pt x="429316" y="0"/>
                  </a:lnTo>
                  <a:lnTo>
                    <a:pt x="429316" y="2119"/>
                  </a:lnTo>
                  <a:lnTo>
                    <a:pt x="480108" y="2119"/>
                  </a:lnTo>
                  <a:lnTo>
                    <a:pt x="480108" y="0"/>
                  </a:lnTo>
                  <a:close/>
                </a:path>
                <a:path w="2368550" h="1454150">
                  <a:moveTo>
                    <a:pt x="480108" y="4218"/>
                  </a:moveTo>
                  <a:lnTo>
                    <a:pt x="429316" y="4218"/>
                  </a:lnTo>
                  <a:lnTo>
                    <a:pt x="429316" y="6337"/>
                  </a:lnTo>
                  <a:lnTo>
                    <a:pt x="480108" y="6337"/>
                  </a:lnTo>
                  <a:lnTo>
                    <a:pt x="480108" y="4218"/>
                  </a:lnTo>
                  <a:close/>
                </a:path>
                <a:path w="2368550" h="1454150">
                  <a:moveTo>
                    <a:pt x="549974" y="0"/>
                  </a:moveTo>
                  <a:lnTo>
                    <a:pt x="499158" y="0"/>
                  </a:lnTo>
                  <a:lnTo>
                    <a:pt x="499158" y="2119"/>
                  </a:lnTo>
                  <a:lnTo>
                    <a:pt x="549974" y="2119"/>
                  </a:lnTo>
                  <a:lnTo>
                    <a:pt x="549974" y="0"/>
                  </a:lnTo>
                  <a:close/>
                </a:path>
                <a:path w="2368550" h="1454150">
                  <a:moveTo>
                    <a:pt x="549974" y="4218"/>
                  </a:moveTo>
                  <a:lnTo>
                    <a:pt x="499158" y="4218"/>
                  </a:lnTo>
                  <a:lnTo>
                    <a:pt x="499158" y="6337"/>
                  </a:lnTo>
                  <a:lnTo>
                    <a:pt x="549974" y="6337"/>
                  </a:lnTo>
                  <a:lnTo>
                    <a:pt x="549974" y="4218"/>
                  </a:lnTo>
                  <a:close/>
                </a:path>
                <a:path w="2368550" h="1454150">
                  <a:moveTo>
                    <a:pt x="619817" y="0"/>
                  </a:moveTo>
                  <a:lnTo>
                    <a:pt x="569025" y="0"/>
                  </a:lnTo>
                  <a:lnTo>
                    <a:pt x="569025" y="2119"/>
                  </a:lnTo>
                  <a:lnTo>
                    <a:pt x="619817" y="2119"/>
                  </a:lnTo>
                  <a:lnTo>
                    <a:pt x="619817" y="0"/>
                  </a:lnTo>
                  <a:close/>
                </a:path>
                <a:path w="2368550" h="1454150">
                  <a:moveTo>
                    <a:pt x="619817" y="4218"/>
                  </a:moveTo>
                  <a:lnTo>
                    <a:pt x="569025" y="4218"/>
                  </a:lnTo>
                  <a:lnTo>
                    <a:pt x="569025" y="6337"/>
                  </a:lnTo>
                  <a:lnTo>
                    <a:pt x="619817" y="6337"/>
                  </a:lnTo>
                  <a:lnTo>
                    <a:pt x="619817" y="4218"/>
                  </a:lnTo>
                  <a:close/>
                </a:path>
                <a:path w="2368550" h="1454150">
                  <a:moveTo>
                    <a:pt x="689658" y="0"/>
                  </a:moveTo>
                  <a:lnTo>
                    <a:pt x="638866" y="0"/>
                  </a:lnTo>
                  <a:lnTo>
                    <a:pt x="638866" y="2119"/>
                  </a:lnTo>
                  <a:lnTo>
                    <a:pt x="689658" y="2119"/>
                  </a:lnTo>
                  <a:lnTo>
                    <a:pt x="689658" y="0"/>
                  </a:lnTo>
                  <a:close/>
                </a:path>
                <a:path w="2368550" h="1454150">
                  <a:moveTo>
                    <a:pt x="689658" y="4218"/>
                  </a:moveTo>
                  <a:lnTo>
                    <a:pt x="638866" y="4218"/>
                  </a:lnTo>
                  <a:lnTo>
                    <a:pt x="638866" y="6337"/>
                  </a:lnTo>
                  <a:lnTo>
                    <a:pt x="689658" y="6337"/>
                  </a:lnTo>
                  <a:lnTo>
                    <a:pt x="689658" y="4218"/>
                  </a:lnTo>
                  <a:close/>
                </a:path>
                <a:path w="2368550" h="1454150">
                  <a:moveTo>
                    <a:pt x="759524" y="0"/>
                  </a:moveTo>
                  <a:lnTo>
                    <a:pt x="708708" y="0"/>
                  </a:lnTo>
                  <a:lnTo>
                    <a:pt x="708708" y="2119"/>
                  </a:lnTo>
                  <a:lnTo>
                    <a:pt x="759524" y="2119"/>
                  </a:lnTo>
                  <a:lnTo>
                    <a:pt x="759524" y="0"/>
                  </a:lnTo>
                  <a:close/>
                </a:path>
                <a:path w="2368550" h="1454150">
                  <a:moveTo>
                    <a:pt x="759524" y="4218"/>
                  </a:moveTo>
                  <a:lnTo>
                    <a:pt x="708708" y="4218"/>
                  </a:lnTo>
                  <a:lnTo>
                    <a:pt x="708708" y="6337"/>
                  </a:lnTo>
                  <a:lnTo>
                    <a:pt x="759524" y="6337"/>
                  </a:lnTo>
                  <a:lnTo>
                    <a:pt x="759524" y="4218"/>
                  </a:lnTo>
                  <a:close/>
                </a:path>
                <a:path w="2368550" h="1454150">
                  <a:moveTo>
                    <a:pt x="829367" y="0"/>
                  </a:moveTo>
                  <a:lnTo>
                    <a:pt x="778575" y="0"/>
                  </a:lnTo>
                  <a:lnTo>
                    <a:pt x="778575" y="2119"/>
                  </a:lnTo>
                  <a:lnTo>
                    <a:pt x="829367" y="2119"/>
                  </a:lnTo>
                  <a:lnTo>
                    <a:pt x="829367" y="0"/>
                  </a:lnTo>
                  <a:close/>
                </a:path>
                <a:path w="2368550" h="1454150">
                  <a:moveTo>
                    <a:pt x="829367" y="4218"/>
                  </a:moveTo>
                  <a:lnTo>
                    <a:pt x="778575" y="4218"/>
                  </a:lnTo>
                  <a:lnTo>
                    <a:pt x="778575" y="6337"/>
                  </a:lnTo>
                  <a:lnTo>
                    <a:pt x="829367" y="6337"/>
                  </a:lnTo>
                  <a:lnTo>
                    <a:pt x="829367" y="4218"/>
                  </a:lnTo>
                  <a:close/>
                </a:path>
                <a:path w="2368550" h="1454150">
                  <a:moveTo>
                    <a:pt x="899208" y="0"/>
                  </a:moveTo>
                  <a:lnTo>
                    <a:pt x="848416" y="0"/>
                  </a:lnTo>
                  <a:lnTo>
                    <a:pt x="848416" y="2119"/>
                  </a:lnTo>
                  <a:lnTo>
                    <a:pt x="899208" y="2119"/>
                  </a:lnTo>
                  <a:lnTo>
                    <a:pt x="899208" y="0"/>
                  </a:lnTo>
                  <a:close/>
                </a:path>
                <a:path w="2368550" h="1454150">
                  <a:moveTo>
                    <a:pt x="899208" y="4218"/>
                  </a:moveTo>
                  <a:lnTo>
                    <a:pt x="848416" y="4218"/>
                  </a:lnTo>
                  <a:lnTo>
                    <a:pt x="848416" y="6337"/>
                  </a:lnTo>
                  <a:lnTo>
                    <a:pt x="899208" y="6337"/>
                  </a:lnTo>
                  <a:lnTo>
                    <a:pt x="899208" y="4218"/>
                  </a:lnTo>
                  <a:close/>
                </a:path>
                <a:path w="2368550" h="1454150">
                  <a:moveTo>
                    <a:pt x="969074" y="0"/>
                  </a:moveTo>
                  <a:lnTo>
                    <a:pt x="918258" y="0"/>
                  </a:lnTo>
                  <a:lnTo>
                    <a:pt x="918258" y="2119"/>
                  </a:lnTo>
                  <a:lnTo>
                    <a:pt x="969074" y="2119"/>
                  </a:lnTo>
                  <a:lnTo>
                    <a:pt x="969074" y="0"/>
                  </a:lnTo>
                  <a:close/>
                </a:path>
                <a:path w="2368550" h="1454150">
                  <a:moveTo>
                    <a:pt x="969074" y="4218"/>
                  </a:moveTo>
                  <a:lnTo>
                    <a:pt x="918258" y="4218"/>
                  </a:lnTo>
                  <a:lnTo>
                    <a:pt x="918258" y="6337"/>
                  </a:lnTo>
                  <a:lnTo>
                    <a:pt x="969074" y="6337"/>
                  </a:lnTo>
                  <a:lnTo>
                    <a:pt x="969074" y="4218"/>
                  </a:lnTo>
                  <a:close/>
                </a:path>
                <a:path w="2368550" h="1454150">
                  <a:moveTo>
                    <a:pt x="1038917" y="0"/>
                  </a:moveTo>
                  <a:lnTo>
                    <a:pt x="988125" y="0"/>
                  </a:lnTo>
                  <a:lnTo>
                    <a:pt x="988125" y="2119"/>
                  </a:lnTo>
                  <a:lnTo>
                    <a:pt x="1038917" y="2119"/>
                  </a:lnTo>
                  <a:lnTo>
                    <a:pt x="1038917" y="0"/>
                  </a:lnTo>
                  <a:close/>
                </a:path>
                <a:path w="2368550" h="1454150">
                  <a:moveTo>
                    <a:pt x="1038917" y="4218"/>
                  </a:moveTo>
                  <a:lnTo>
                    <a:pt x="988125" y="4218"/>
                  </a:lnTo>
                  <a:lnTo>
                    <a:pt x="988125" y="6337"/>
                  </a:lnTo>
                  <a:lnTo>
                    <a:pt x="1038917" y="6337"/>
                  </a:lnTo>
                  <a:lnTo>
                    <a:pt x="1038917" y="4218"/>
                  </a:lnTo>
                  <a:close/>
                </a:path>
                <a:path w="2368550" h="1454150">
                  <a:moveTo>
                    <a:pt x="1108758" y="0"/>
                  </a:moveTo>
                  <a:lnTo>
                    <a:pt x="1057966" y="0"/>
                  </a:lnTo>
                  <a:lnTo>
                    <a:pt x="1057966" y="2119"/>
                  </a:lnTo>
                  <a:lnTo>
                    <a:pt x="1108758" y="2119"/>
                  </a:lnTo>
                  <a:lnTo>
                    <a:pt x="1108758" y="0"/>
                  </a:lnTo>
                  <a:close/>
                </a:path>
                <a:path w="2368550" h="1454150">
                  <a:moveTo>
                    <a:pt x="1108758" y="4218"/>
                  </a:moveTo>
                  <a:lnTo>
                    <a:pt x="1057966" y="4218"/>
                  </a:lnTo>
                  <a:lnTo>
                    <a:pt x="1057966" y="6337"/>
                  </a:lnTo>
                  <a:lnTo>
                    <a:pt x="1108758" y="6337"/>
                  </a:lnTo>
                  <a:lnTo>
                    <a:pt x="1108758" y="4218"/>
                  </a:lnTo>
                  <a:close/>
                </a:path>
                <a:path w="2368550" h="1454150">
                  <a:moveTo>
                    <a:pt x="1178624" y="0"/>
                  </a:moveTo>
                  <a:lnTo>
                    <a:pt x="1127808" y="0"/>
                  </a:lnTo>
                  <a:lnTo>
                    <a:pt x="1127808" y="2119"/>
                  </a:lnTo>
                  <a:lnTo>
                    <a:pt x="1178624" y="2119"/>
                  </a:lnTo>
                  <a:lnTo>
                    <a:pt x="1178624" y="0"/>
                  </a:lnTo>
                  <a:close/>
                </a:path>
                <a:path w="2368550" h="1454150">
                  <a:moveTo>
                    <a:pt x="1178624" y="4218"/>
                  </a:moveTo>
                  <a:lnTo>
                    <a:pt x="1127808" y="4218"/>
                  </a:lnTo>
                  <a:lnTo>
                    <a:pt x="1127808" y="6337"/>
                  </a:lnTo>
                  <a:lnTo>
                    <a:pt x="1178624" y="6337"/>
                  </a:lnTo>
                  <a:lnTo>
                    <a:pt x="1178624" y="4218"/>
                  </a:lnTo>
                  <a:close/>
                </a:path>
                <a:path w="2368550" h="1454150">
                  <a:moveTo>
                    <a:pt x="1248467" y="0"/>
                  </a:moveTo>
                  <a:lnTo>
                    <a:pt x="1197675" y="0"/>
                  </a:lnTo>
                  <a:lnTo>
                    <a:pt x="1197675" y="2119"/>
                  </a:lnTo>
                  <a:lnTo>
                    <a:pt x="1248467" y="2119"/>
                  </a:lnTo>
                  <a:lnTo>
                    <a:pt x="1248467" y="0"/>
                  </a:lnTo>
                  <a:close/>
                </a:path>
                <a:path w="2368550" h="1454150">
                  <a:moveTo>
                    <a:pt x="1248467" y="4218"/>
                  </a:moveTo>
                  <a:lnTo>
                    <a:pt x="1197675" y="4218"/>
                  </a:lnTo>
                  <a:lnTo>
                    <a:pt x="1197675" y="6337"/>
                  </a:lnTo>
                  <a:lnTo>
                    <a:pt x="1248467" y="6337"/>
                  </a:lnTo>
                  <a:lnTo>
                    <a:pt x="1248467" y="4218"/>
                  </a:lnTo>
                  <a:close/>
                </a:path>
                <a:path w="2368550" h="1454150">
                  <a:moveTo>
                    <a:pt x="1318308" y="0"/>
                  </a:moveTo>
                  <a:lnTo>
                    <a:pt x="1267516" y="0"/>
                  </a:lnTo>
                  <a:lnTo>
                    <a:pt x="1267516" y="2119"/>
                  </a:lnTo>
                  <a:lnTo>
                    <a:pt x="1318308" y="2119"/>
                  </a:lnTo>
                  <a:lnTo>
                    <a:pt x="1318308" y="0"/>
                  </a:lnTo>
                  <a:close/>
                </a:path>
                <a:path w="2368550" h="1454150">
                  <a:moveTo>
                    <a:pt x="1318308" y="4218"/>
                  </a:moveTo>
                  <a:lnTo>
                    <a:pt x="1267516" y="4218"/>
                  </a:lnTo>
                  <a:lnTo>
                    <a:pt x="1267516" y="6337"/>
                  </a:lnTo>
                  <a:lnTo>
                    <a:pt x="1318308" y="6337"/>
                  </a:lnTo>
                  <a:lnTo>
                    <a:pt x="1318308" y="4218"/>
                  </a:lnTo>
                  <a:close/>
                </a:path>
                <a:path w="2368550" h="1454150">
                  <a:moveTo>
                    <a:pt x="1388174" y="0"/>
                  </a:moveTo>
                  <a:lnTo>
                    <a:pt x="1337358" y="0"/>
                  </a:lnTo>
                  <a:lnTo>
                    <a:pt x="1337358" y="2119"/>
                  </a:lnTo>
                  <a:lnTo>
                    <a:pt x="1388174" y="2119"/>
                  </a:lnTo>
                  <a:lnTo>
                    <a:pt x="1388174" y="0"/>
                  </a:lnTo>
                  <a:close/>
                </a:path>
                <a:path w="2368550" h="1454150">
                  <a:moveTo>
                    <a:pt x="1388174" y="4218"/>
                  </a:moveTo>
                  <a:lnTo>
                    <a:pt x="1337358" y="4218"/>
                  </a:lnTo>
                  <a:lnTo>
                    <a:pt x="1337358" y="6337"/>
                  </a:lnTo>
                  <a:lnTo>
                    <a:pt x="1388174" y="6337"/>
                  </a:lnTo>
                  <a:lnTo>
                    <a:pt x="1388174" y="4218"/>
                  </a:lnTo>
                  <a:close/>
                </a:path>
                <a:path w="2368550" h="1454150">
                  <a:moveTo>
                    <a:pt x="1458017" y="0"/>
                  </a:moveTo>
                  <a:lnTo>
                    <a:pt x="1407225" y="0"/>
                  </a:lnTo>
                  <a:lnTo>
                    <a:pt x="1407225" y="2119"/>
                  </a:lnTo>
                  <a:lnTo>
                    <a:pt x="1458017" y="2119"/>
                  </a:lnTo>
                  <a:lnTo>
                    <a:pt x="1458017" y="0"/>
                  </a:lnTo>
                  <a:close/>
                </a:path>
                <a:path w="2368550" h="1454150">
                  <a:moveTo>
                    <a:pt x="1458017" y="4218"/>
                  </a:moveTo>
                  <a:lnTo>
                    <a:pt x="1407225" y="4218"/>
                  </a:lnTo>
                  <a:lnTo>
                    <a:pt x="1407225" y="6337"/>
                  </a:lnTo>
                  <a:lnTo>
                    <a:pt x="1458017" y="6337"/>
                  </a:lnTo>
                  <a:lnTo>
                    <a:pt x="1458017" y="4218"/>
                  </a:lnTo>
                  <a:close/>
                </a:path>
                <a:path w="2368550" h="1454150">
                  <a:moveTo>
                    <a:pt x="1527858" y="0"/>
                  </a:moveTo>
                  <a:lnTo>
                    <a:pt x="1477066" y="0"/>
                  </a:lnTo>
                  <a:lnTo>
                    <a:pt x="1477066" y="2119"/>
                  </a:lnTo>
                  <a:lnTo>
                    <a:pt x="1527858" y="2119"/>
                  </a:lnTo>
                  <a:lnTo>
                    <a:pt x="1527858" y="0"/>
                  </a:lnTo>
                  <a:close/>
                </a:path>
                <a:path w="2368550" h="1454150">
                  <a:moveTo>
                    <a:pt x="1527858" y="4218"/>
                  </a:moveTo>
                  <a:lnTo>
                    <a:pt x="1477066" y="4218"/>
                  </a:lnTo>
                  <a:lnTo>
                    <a:pt x="1477066" y="6337"/>
                  </a:lnTo>
                  <a:lnTo>
                    <a:pt x="1527858" y="6337"/>
                  </a:lnTo>
                  <a:lnTo>
                    <a:pt x="1527858" y="4218"/>
                  </a:lnTo>
                  <a:close/>
                </a:path>
                <a:path w="2368550" h="1454150">
                  <a:moveTo>
                    <a:pt x="1597724" y="0"/>
                  </a:moveTo>
                  <a:lnTo>
                    <a:pt x="1546908" y="0"/>
                  </a:lnTo>
                  <a:lnTo>
                    <a:pt x="1546908" y="2119"/>
                  </a:lnTo>
                  <a:lnTo>
                    <a:pt x="1597724" y="2119"/>
                  </a:lnTo>
                  <a:lnTo>
                    <a:pt x="1597724" y="0"/>
                  </a:lnTo>
                  <a:close/>
                </a:path>
                <a:path w="2368550" h="1454150">
                  <a:moveTo>
                    <a:pt x="1597724" y="4218"/>
                  </a:moveTo>
                  <a:lnTo>
                    <a:pt x="1546908" y="4218"/>
                  </a:lnTo>
                  <a:lnTo>
                    <a:pt x="1546908" y="6337"/>
                  </a:lnTo>
                  <a:lnTo>
                    <a:pt x="1597724" y="6337"/>
                  </a:lnTo>
                  <a:lnTo>
                    <a:pt x="1597724" y="4218"/>
                  </a:lnTo>
                  <a:close/>
                </a:path>
                <a:path w="2368550" h="1454150">
                  <a:moveTo>
                    <a:pt x="1667567" y="0"/>
                  </a:moveTo>
                  <a:lnTo>
                    <a:pt x="1616775" y="0"/>
                  </a:lnTo>
                  <a:lnTo>
                    <a:pt x="1616775" y="2119"/>
                  </a:lnTo>
                  <a:lnTo>
                    <a:pt x="1667567" y="2119"/>
                  </a:lnTo>
                  <a:lnTo>
                    <a:pt x="1667567" y="0"/>
                  </a:lnTo>
                  <a:close/>
                </a:path>
                <a:path w="2368550" h="1454150">
                  <a:moveTo>
                    <a:pt x="1667567" y="4218"/>
                  </a:moveTo>
                  <a:lnTo>
                    <a:pt x="1616775" y="4218"/>
                  </a:lnTo>
                  <a:lnTo>
                    <a:pt x="1616775" y="6337"/>
                  </a:lnTo>
                  <a:lnTo>
                    <a:pt x="1667567" y="6337"/>
                  </a:lnTo>
                  <a:lnTo>
                    <a:pt x="1667567" y="4218"/>
                  </a:lnTo>
                  <a:close/>
                </a:path>
                <a:path w="2368550" h="1454150">
                  <a:moveTo>
                    <a:pt x="1737409" y="0"/>
                  </a:moveTo>
                  <a:lnTo>
                    <a:pt x="1686616" y="0"/>
                  </a:lnTo>
                  <a:lnTo>
                    <a:pt x="1686616" y="2119"/>
                  </a:lnTo>
                  <a:lnTo>
                    <a:pt x="1737409" y="2119"/>
                  </a:lnTo>
                  <a:lnTo>
                    <a:pt x="1737409" y="0"/>
                  </a:lnTo>
                  <a:close/>
                </a:path>
                <a:path w="2368550" h="1454150">
                  <a:moveTo>
                    <a:pt x="1737409" y="4218"/>
                  </a:moveTo>
                  <a:lnTo>
                    <a:pt x="1686616" y="4218"/>
                  </a:lnTo>
                  <a:lnTo>
                    <a:pt x="1686616" y="6337"/>
                  </a:lnTo>
                  <a:lnTo>
                    <a:pt x="1737409" y="6337"/>
                  </a:lnTo>
                  <a:lnTo>
                    <a:pt x="1737409" y="4218"/>
                  </a:lnTo>
                  <a:close/>
                </a:path>
                <a:path w="2368550" h="1454150">
                  <a:moveTo>
                    <a:pt x="1807274" y="0"/>
                  </a:moveTo>
                  <a:lnTo>
                    <a:pt x="1756458" y="0"/>
                  </a:lnTo>
                  <a:lnTo>
                    <a:pt x="1756458" y="2119"/>
                  </a:lnTo>
                  <a:lnTo>
                    <a:pt x="1807274" y="2119"/>
                  </a:lnTo>
                  <a:lnTo>
                    <a:pt x="1807274" y="0"/>
                  </a:lnTo>
                  <a:close/>
                </a:path>
                <a:path w="2368550" h="1454150">
                  <a:moveTo>
                    <a:pt x="1807274" y="4218"/>
                  </a:moveTo>
                  <a:lnTo>
                    <a:pt x="1756458" y="4218"/>
                  </a:lnTo>
                  <a:lnTo>
                    <a:pt x="1756458" y="6337"/>
                  </a:lnTo>
                  <a:lnTo>
                    <a:pt x="1807274" y="6337"/>
                  </a:lnTo>
                  <a:lnTo>
                    <a:pt x="1807274" y="4218"/>
                  </a:lnTo>
                  <a:close/>
                </a:path>
                <a:path w="2368550" h="1454150">
                  <a:moveTo>
                    <a:pt x="1877117" y="0"/>
                  </a:moveTo>
                  <a:lnTo>
                    <a:pt x="1826325" y="0"/>
                  </a:lnTo>
                  <a:lnTo>
                    <a:pt x="1826325" y="2119"/>
                  </a:lnTo>
                  <a:lnTo>
                    <a:pt x="1877117" y="2119"/>
                  </a:lnTo>
                  <a:lnTo>
                    <a:pt x="1877117" y="0"/>
                  </a:lnTo>
                  <a:close/>
                </a:path>
                <a:path w="2368550" h="1454150">
                  <a:moveTo>
                    <a:pt x="1877117" y="4218"/>
                  </a:moveTo>
                  <a:lnTo>
                    <a:pt x="1826325" y="4218"/>
                  </a:lnTo>
                  <a:lnTo>
                    <a:pt x="1826325" y="6337"/>
                  </a:lnTo>
                  <a:lnTo>
                    <a:pt x="1877117" y="6337"/>
                  </a:lnTo>
                  <a:lnTo>
                    <a:pt x="1877117" y="4218"/>
                  </a:lnTo>
                  <a:close/>
                </a:path>
                <a:path w="2368550" h="1454150">
                  <a:moveTo>
                    <a:pt x="1946959" y="0"/>
                  </a:moveTo>
                  <a:lnTo>
                    <a:pt x="1896166" y="0"/>
                  </a:lnTo>
                  <a:lnTo>
                    <a:pt x="1896166" y="2119"/>
                  </a:lnTo>
                  <a:lnTo>
                    <a:pt x="1946959" y="2119"/>
                  </a:lnTo>
                  <a:lnTo>
                    <a:pt x="1946959" y="0"/>
                  </a:lnTo>
                  <a:close/>
                </a:path>
                <a:path w="2368550" h="1454150">
                  <a:moveTo>
                    <a:pt x="1946959" y="4218"/>
                  </a:moveTo>
                  <a:lnTo>
                    <a:pt x="1896166" y="4218"/>
                  </a:lnTo>
                  <a:lnTo>
                    <a:pt x="1896166" y="6337"/>
                  </a:lnTo>
                  <a:lnTo>
                    <a:pt x="1946959" y="6337"/>
                  </a:lnTo>
                  <a:lnTo>
                    <a:pt x="1946959" y="4218"/>
                  </a:lnTo>
                  <a:close/>
                </a:path>
                <a:path w="2368550" h="1454150">
                  <a:moveTo>
                    <a:pt x="2016824" y="0"/>
                  </a:moveTo>
                  <a:lnTo>
                    <a:pt x="1966008" y="0"/>
                  </a:lnTo>
                  <a:lnTo>
                    <a:pt x="1966008" y="2119"/>
                  </a:lnTo>
                  <a:lnTo>
                    <a:pt x="2016824" y="2119"/>
                  </a:lnTo>
                  <a:lnTo>
                    <a:pt x="2016824" y="0"/>
                  </a:lnTo>
                  <a:close/>
                </a:path>
                <a:path w="2368550" h="1454150">
                  <a:moveTo>
                    <a:pt x="2016824" y="4218"/>
                  </a:moveTo>
                  <a:lnTo>
                    <a:pt x="1966008" y="4218"/>
                  </a:lnTo>
                  <a:lnTo>
                    <a:pt x="1966008" y="6337"/>
                  </a:lnTo>
                  <a:lnTo>
                    <a:pt x="2016824" y="6337"/>
                  </a:lnTo>
                  <a:lnTo>
                    <a:pt x="2016824" y="4218"/>
                  </a:lnTo>
                  <a:close/>
                </a:path>
                <a:path w="2368550" h="1454150">
                  <a:moveTo>
                    <a:pt x="2086667" y="0"/>
                  </a:moveTo>
                  <a:lnTo>
                    <a:pt x="2035875" y="0"/>
                  </a:lnTo>
                  <a:lnTo>
                    <a:pt x="2035875" y="2119"/>
                  </a:lnTo>
                  <a:lnTo>
                    <a:pt x="2086667" y="2119"/>
                  </a:lnTo>
                  <a:lnTo>
                    <a:pt x="2086667" y="0"/>
                  </a:lnTo>
                  <a:close/>
                </a:path>
                <a:path w="2368550" h="1454150">
                  <a:moveTo>
                    <a:pt x="2086667" y="4218"/>
                  </a:moveTo>
                  <a:lnTo>
                    <a:pt x="2035875" y="4218"/>
                  </a:lnTo>
                  <a:lnTo>
                    <a:pt x="2035875" y="6337"/>
                  </a:lnTo>
                  <a:lnTo>
                    <a:pt x="2086667" y="6337"/>
                  </a:lnTo>
                  <a:lnTo>
                    <a:pt x="2086667" y="4218"/>
                  </a:lnTo>
                  <a:close/>
                </a:path>
                <a:path w="2368550" h="1454150">
                  <a:moveTo>
                    <a:pt x="2156509" y="0"/>
                  </a:moveTo>
                  <a:lnTo>
                    <a:pt x="2105716" y="0"/>
                  </a:lnTo>
                  <a:lnTo>
                    <a:pt x="2105716" y="2119"/>
                  </a:lnTo>
                  <a:lnTo>
                    <a:pt x="2156509" y="2119"/>
                  </a:lnTo>
                  <a:lnTo>
                    <a:pt x="2156509" y="0"/>
                  </a:lnTo>
                  <a:close/>
                </a:path>
                <a:path w="2368550" h="1454150">
                  <a:moveTo>
                    <a:pt x="2156509" y="4218"/>
                  </a:moveTo>
                  <a:lnTo>
                    <a:pt x="2105716" y="4218"/>
                  </a:lnTo>
                  <a:lnTo>
                    <a:pt x="2105716" y="6337"/>
                  </a:lnTo>
                  <a:lnTo>
                    <a:pt x="2156509" y="6337"/>
                  </a:lnTo>
                  <a:lnTo>
                    <a:pt x="2156509" y="4218"/>
                  </a:lnTo>
                  <a:close/>
                </a:path>
                <a:path w="2368550" h="1454150">
                  <a:moveTo>
                    <a:pt x="2226374" y="0"/>
                  </a:moveTo>
                  <a:lnTo>
                    <a:pt x="2175558" y="0"/>
                  </a:lnTo>
                  <a:lnTo>
                    <a:pt x="2175558" y="2119"/>
                  </a:lnTo>
                  <a:lnTo>
                    <a:pt x="2226374" y="2119"/>
                  </a:lnTo>
                  <a:lnTo>
                    <a:pt x="2226374" y="0"/>
                  </a:lnTo>
                  <a:close/>
                </a:path>
                <a:path w="2368550" h="1454150">
                  <a:moveTo>
                    <a:pt x="2226374" y="4218"/>
                  </a:moveTo>
                  <a:lnTo>
                    <a:pt x="2175558" y="4218"/>
                  </a:lnTo>
                  <a:lnTo>
                    <a:pt x="2175558" y="6337"/>
                  </a:lnTo>
                  <a:lnTo>
                    <a:pt x="2226374" y="6337"/>
                  </a:lnTo>
                  <a:lnTo>
                    <a:pt x="2226374" y="4218"/>
                  </a:lnTo>
                  <a:close/>
                </a:path>
                <a:path w="2368550" h="1454150">
                  <a:moveTo>
                    <a:pt x="2296217" y="0"/>
                  </a:moveTo>
                  <a:lnTo>
                    <a:pt x="2245425" y="0"/>
                  </a:lnTo>
                  <a:lnTo>
                    <a:pt x="2245425" y="2119"/>
                  </a:lnTo>
                  <a:lnTo>
                    <a:pt x="2296217" y="2119"/>
                  </a:lnTo>
                  <a:lnTo>
                    <a:pt x="2296217" y="0"/>
                  </a:lnTo>
                  <a:close/>
                </a:path>
                <a:path w="2368550" h="1454150">
                  <a:moveTo>
                    <a:pt x="2296217" y="4218"/>
                  </a:moveTo>
                  <a:lnTo>
                    <a:pt x="2245425" y="4218"/>
                  </a:lnTo>
                  <a:lnTo>
                    <a:pt x="2245425" y="6337"/>
                  </a:lnTo>
                  <a:lnTo>
                    <a:pt x="2296217" y="6337"/>
                  </a:lnTo>
                  <a:lnTo>
                    <a:pt x="2296217" y="4218"/>
                  </a:lnTo>
                  <a:close/>
                </a:path>
                <a:path w="2368550" h="1454150">
                  <a:moveTo>
                    <a:pt x="2368539" y="0"/>
                  </a:moveTo>
                  <a:lnTo>
                    <a:pt x="2315266" y="0"/>
                  </a:lnTo>
                  <a:lnTo>
                    <a:pt x="2315266" y="2121"/>
                  </a:lnTo>
                  <a:lnTo>
                    <a:pt x="2366418" y="2121"/>
                  </a:lnTo>
                  <a:lnTo>
                    <a:pt x="2366418" y="3858"/>
                  </a:lnTo>
                  <a:lnTo>
                    <a:pt x="2368539" y="3858"/>
                  </a:lnTo>
                  <a:lnTo>
                    <a:pt x="2368539" y="0"/>
                  </a:lnTo>
                  <a:close/>
                </a:path>
                <a:path w="2368550" h="1454150">
                  <a:moveTo>
                    <a:pt x="2364321" y="4218"/>
                  </a:moveTo>
                  <a:lnTo>
                    <a:pt x="2315266" y="4218"/>
                  </a:lnTo>
                  <a:lnTo>
                    <a:pt x="2315266" y="6339"/>
                  </a:lnTo>
                  <a:lnTo>
                    <a:pt x="2362200" y="6339"/>
                  </a:lnTo>
                  <a:lnTo>
                    <a:pt x="2364321" y="4218"/>
                  </a:lnTo>
                  <a:close/>
                </a:path>
                <a:path w="2368550" h="1454150">
                  <a:moveTo>
                    <a:pt x="2368539" y="22909"/>
                  </a:moveTo>
                  <a:lnTo>
                    <a:pt x="2366420" y="22909"/>
                  </a:lnTo>
                  <a:lnTo>
                    <a:pt x="2366420" y="73725"/>
                  </a:lnTo>
                  <a:lnTo>
                    <a:pt x="2368539" y="73725"/>
                  </a:lnTo>
                  <a:lnTo>
                    <a:pt x="2368539" y="22909"/>
                  </a:lnTo>
                  <a:close/>
                </a:path>
                <a:path w="2368550" h="1454150">
                  <a:moveTo>
                    <a:pt x="2364321" y="22909"/>
                  </a:moveTo>
                  <a:lnTo>
                    <a:pt x="2362202" y="22909"/>
                  </a:lnTo>
                  <a:lnTo>
                    <a:pt x="2362202" y="73725"/>
                  </a:lnTo>
                  <a:lnTo>
                    <a:pt x="2364321" y="73725"/>
                  </a:lnTo>
                  <a:lnTo>
                    <a:pt x="2364321" y="22909"/>
                  </a:lnTo>
                  <a:close/>
                </a:path>
                <a:path w="2368550" h="1454150">
                  <a:moveTo>
                    <a:pt x="2368539" y="92774"/>
                  </a:moveTo>
                  <a:lnTo>
                    <a:pt x="2366420" y="92774"/>
                  </a:lnTo>
                  <a:lnTo>
                    <a:pt x="2366420" y="143566"/>
                  </a:lnTo>
                  <a:lnTo>
                    <a:pt x="2368539" y="143566"/>
                  </a:lnTo>
                  <a:lnTo>
                    <a:pt x="2368539" y="92774"/>
                  </a:lnTo>
                  <a:close/>
                </a:path>
                <a:path w="2368550" h="1454150">
                  <a:moveTo>
                    <a:pt x="2364321" y="92774"/>
                  </a:moveTo>
                  <a:lnTo>
                    <a:pt x="2362202" y="92774"/>
                  </a:lnTo>
                  <a:lnTo>
                    <a:pt x="2362202" y="143566"/>
                  </a:lnTo>
                  <a:lnTo>
                    <a:pt x="2364321" y="143566"/>
                  </a:lnTo>
                  <a:lnTo>
                    <a:pt x="2364321" y="92774"/>
                  </a:lnTo>
                  <a:close/>
                </a:path>
                <a:path w="2368550" h="1454150">
                  <a:moveTo>
                    <a:pt x="2368539" y="162616"/>
                  </a:moveTo>
                  <a:lnTo>
                    <a:pt x="2366420" y="162616"/>
                  </a:lnTo>
                  <a:lnTo>
                    <a:pt x="2366420" y="213408"/>
                  </a:lnTo>
                  <a:lnTo>
                    <a:pt x="2368539" y="213408"/>
                  </a:lnTo>
                  <a:lnTo>
                    <a:pt x="2368539" y="162616"/>
                  </a:lnTo>
                  <a:close/>
                </a:path>
                <a:path w="2368550" h="1454150">
                  <a:moveTo>
                    <a:pt x="2364321" y="162616"/>
                  </a:moveTo>
                  <a:lnTo>
                    <a:pt x="2362202" y="162616"/>
                  </a:lnTo>
                  <a:lnTo>
                    <a:pt x="2362202" y="213408"/>
                  </a:lnTo>
                  <a:lnTo>
                    <a:pt x="2364321" y="213408"/>
                  </a:lnTo>
                  <a:lnTo>
                    <a:pt x="2364321" y="162616"/>
                  </a:lnTo>
                  <a:close/>
                </a:path>
                <a:path w="2368550" h="1454150">
                  <a:moveTo>
                    <a:pt x="2368539" y="232459"/>
                  </a:moveTo>
                  <a:lnTo>
                    <a:pt x="2366420" y="232459"/>
                  </a:lnTo>
                  <a:lnTo>
                    <a:pt x="2366420" y="283275"/>
                  </a:lnTo>
                  <a:lnTo>
                    <a:pt x="2368539" y="283275"/>
                  </a:lnTo>
                  <a:lnTo>
                    <a:pt x="2368539" y="232459"/>
                  </a:lnTo>
                  <a:close/>
                </a:path>
                <a:path w="2368550" h="1454150">
                  <a:moveTo>
                    <a:pt x="2364321" y="232459"/>
                  </a:moveTo>
                  <a:lnTo>
                    <a:pt x="2362202" y="232459"/>
                  </a:lnTo>
                  <a:lnTo>
                    <a:pt x="2362202" y="283275"/>
                  </a:lnTo>
                  <a:lnTo>
                    <a:pt x="2364321" y="283275"/>
                  </a:lnTo>
                  <a:lnTo>
                    <a:pt x="2364321" y="232459"/>
                  </a:lnTo>
                  <a:close/>
                </a:path>
                <a:path w="2368550" h="1454150">
                  <a:moveTo>
                    <a:pt x="2368539" y="302324"/>
                  </a:moveTo>
                  <a:lnTo>
                    <a:pt x="2366420" y="302324"/>
                  </a:lnTo>
                  <a:lnTo>
                    <a:pt x="2366420" y="353116"/>
                  </a:lnTo>
                  <a:lnTo>
                    <a:pt x="2368539" y="353116"/>
                  </a:lnTo>
                  <a:lnTo>
                    <a:pt x="2368539" y="302324"/>
                  </a:lnTo>
                  <a:close/>
                </a:path>
                <a:path w="2368550" h="1454150">
                  <a:moveTo>
                    <a:pt x="2364321" y="302324"/>
                  </a:moveTo>
                  <a:lnTo>
                    <a:pt x="2362202" y="302324"/>
                  </a:lnTo>
                  <a:lnTo>
                    <a:pt x="2362202" y="353116"/>
                  </a:lnTo>
                  <a:lnTo>
                    <a:pt x="2364321" y="353116"/>
                  </a:lnTo>
                  <a:lnTo>
                    <a:pt x="2364321" y="302324"/>
                  </a:lnTo>
                  <a:close/>
                </a:path>
                <a:path w="2368550" h="1454150">
                  <a:moveTo>
                    <a:pt x="2368539" y="372166"/>
                  </a:moveTo>
                  <a:lnTo>
                    <a:pt x="2366420" y="372166"/>
                  </a:lnTo>
                  <a:lnTo>
                    <a:pt x="2366420" y="422958"/>
                  </a:lnTo>
                  <a:lnTo>
                    <a:pt x="2368539" y="422958"/>
                  </a:lnTo>
                  <a:lnTo>
                    <a:pt x="2368539" y="372166"/>
                  </a:lnTo>
                  <a:close/>
                </a:path>
                <a:path w="2368550" h="1454150">
                  <a:moveTo>
                    <a:pt x="2364321" y="372166"/>
                  </a:moveTo>
                  <a:lnTo>
                    <a:pt x="2362202" y="372166"/>
                  </a:lnTo>
                  <a:lnTo>
                    <a:pt x="2362202" y="422958"/>
                  </a:lnTo>
                  <a:lnTo>
                    <a:pt x="2364321" y="422958"/>
                  </a:lnTo>
                  <a:lnTo>
                    <a:pt x="2364321" y="372166"/>
                  </a:lnTo>
                  <a:close/>
                </a:path>
                <a:path w="2368550" h="1454150">
                  <a:moveTo>
                    <a:pt x="2368539" y="442009"/>
                  </a:moveTo>
                  <a:lnTo>
                    <a:pt x="2366420" y="442009"/>
                  </a:lnTo>
                  <a:lnTo>
                    <a:pt x="2366420" y="492825"/>
                  </a:lnTo>
                  <a:lnTo>
                    <a:pt x="2368539" y="492825"/>
                  </a:lnTo>
                  <a:lnTo>
                    <a:pt x="2368539" y="442009"/>
                  </a:lnTo>
                  <a:close/>
                </a:path>
                <a:path w="2368550" h="1454150">
                  <a:moveTo>
                    <a:pt x="2364321" y="442009"/>
                  </a:moveTo>
                  <a:lnTo>
                    <a:pt x="2362202" y="442009"/>
                  </a:lnTo>
                  <a:lnTo>
                    <a:pt x="2362202" y="492825"/>
                  </a:lnTo>
                  <a:lnTo>
                    <a:pt x="2364321" y="492825"/>
                  </a:lnTo>
                  <a:lnTo>
                    <a:pt x="2364321" y="442009"/>
                  </a:lnTo>
                  <a:close/>
                </a:path>
                <a:path w="2368550" h="1454150">
                  <a:moveTo>
                    <a:pt x="2368539" y="511874"/>
                  </a:moveTo>
                  <a:lnTo>
                    <a:pt x="2366420" y="511874"/>
                  </a:lnTo>
                  <a:lnTo>
                    <a:pt x="2366420" y="562666"/>
                  </a:lnTo>
                  <a:lnTo>
                    <a:pt x="2368539" y="562666"/>
                  </a:lnTo>
                  <a:lnTo>
                    <a:pt x="2368539" y="511874"/>
                  </a:lnTo>
                  <a:close/>
                </a:path>
                <a:path w="2368550" h="1454150">
                  <a:moveTo>
                    <a:pt x="2364321" y="511874"/>
                  </a:moveTo>
                  <a:lnTo>
                    <a:pt x="2362202" y="511874"/>
                  </a:lnTo>
                  <a:lnTo>
                    <a:pt x="2362202" y="562666"/>
                  </a:lnTo>
                  <a:lnTo>
                    <a:pt x="2364321" y="562666"/>
                  </a:lnTo>
                  <a:lnTo>
                    <a:pt x="2364321" y="511874"/>
                  </a:lnTo>
                  <a:close/>
                </a:path>
                <a:path w="2368550" h="1454150">
                  <a:moveTo>
                    <a:pt x="2368539" y="581716"/>
                  </a:moveTo>
                  <a:lnTo>
                    <a:pt x="2366420" y="581716"/>
                  </a:lnTo>
                  <a:lnTo>
                    <a:pt x="2366420" y="632508"/>
                  </a:lnTo>
                  <a:lnTo>
                    <a:pt x="2368539" y="632508"/>
                  </a:lnTo>
                  <a:lnTo>
                    <a:pt x="2368539" y="581716"/>
                  </a:lnTo>
                  <a:close/>
                </a:path>
                <a:path w="2368550" h="1454150">
                  <a:moveTo>
                    <a:pt x="2364321" y="581716"/>
                  </a:moveTo>
                  <a:lnTo>
                    <a:pt x="2362202" y="581716"/>
                  </a:lnTo>
                  <a:lnTo>
                    <a:pt x="2362202" y="632508"/>
                  </a:lnTo>
                  <a:lnTo>
                    <a:pt x="2364321" y="632508"/>
                  </a:lnTo>
                  <a:lnTo>
                    <a:pt x="2364321" y="581716"/>
                  </a:lnTo>
                  <a:close/>
                </a:path>
                <a:path w="2368550" h="1454150">
                  <a:moveTo>
                    <a:pt x="2368539" y="651559"/>
                  </a:moveTo>
                  <a:lnTo>
                    <a:pt x="2366420" y="651559"/>
                  </a:lnTo>
                  <a:lnTo>
                    <a:pt x="2366420" y="702375"/>
                  </a:lnTo>
                  <a:lnTo>
                    <a:pt x="2368539" y="702375"/>
                  </a:lnTo>
                  <a:lnTo>
                    <a:pt x="2368539" y="651559"/>
                  </a:lnTo>
                  <a:close/>
                </a:path>
                <a:path w="2368550" h="1454150">
                  <a:moveTo>
                    <a:pt x="2364321" y="651559"/>
                  </a:moveTo>
                  <a:lnTo>
                    <a:pt x="2362202" y="651559"/>
                  </a:lnTo>
                  <a:lnTo>
                    <a:pt x="2362202" y="702375"/>
                  </a:lnTo>
                  <a:lnTo>
                    <a:pt x="2364321" y="702375"/>
                  </a:lnTo>
                  <a:lnTo>
                    <a:pt x="2364321" y="651559"/>
                  </a:lnTo>
                  <a:close/>
                </a:path>
                <a:path w="2368550" h="1454150">
                  <a:moveTo>
                    <a:pt x="2368539" y="721424"/>
                  </a:moveTo>
                  <a:lnTo>
                    <a:pt x="2366420" y="721424"/>
                  </a:lnTo>
                  <a:lnTo>
                    <a:pt x="2366420" y="772216"/>
                  </a:lnTo>
                  <a:lnTo>
                    <a:pt x="2368539" y="772216"/>
                  </a:lnTo>
                  <a:lnTo>
                    <a:pt x="2368539" y="721424"/>
                  </a:lnTo>
                  <a:close/>
                </a:path>
                <a:path w="2368550" h="1454150">
                  <a:moveTo>
                    <a:pt x="2364321" y="721424"/>
                  </a:moveTo>
                  <a:lnTo>
                    <a:pt x="2362202" y="721424"/>
                  </a:lnTo>
                  <a:lnTo>
                    <a:pt x="2362202" y="772216"/>
                  </a:lnTo>
                  <a:lnTo>
                    <a:pt x="2364321" y="772216"/>
                  </a:lnTo>
                  <a:lnTo>
                    <a:pt x="2364321" y="721424"/>
                  </a:lnTo>
                  <a:close/>
                </a:path>
                <a:path w="2368550" h="1454150">
                  <a:moveTo>
                    <a:pt x="2368539" y="791266"/>
                  </a:moveTo>
                  <a:lnTo>
                    <a:pt x="2366420" y="791266"/>
                  </a:lnTo>
                  <a:lnTo>
                    <a:pt x="2366420" y="842058"/>
                  </a:lnTo>
                  <a:lnTo>
                    <a:pt x="2368539" y="842058"/>
                  </a:lnTo>
                  <a:lnTo>
                    <a:pt x="2368539" y="791266"/>
                  </a:lnTo>
                  <a:close/>
                </a:path>
                <a:path w="2368550" h="1454150">
                  <a:moveTo>
                    <a:pt x="2364321" y="791266"/>
                  </a:moveTo>
                  <a:lnTo>
                    <a:pt x="2362202" y="791266"/>
                  </a:lnTo>
                  <a:lnTo>
                    <a:pt x="2362202" y="842058"/>
                  </a:lnTo>
                  <a:lnTo>
                    <a:pt x="2364321" y="842058"/>
                  </a:lnTo>
                  <a:lnTo>
                    <a:pt x="2364321" y="791266"/>
                  </a:lnTo>
                  <a:close/>
                </a:path>
                <a:path w="2368550" h="1454150">
                  <a:moveTo>
                    <a:pt x="2368539" y="861109"/>
                  </a:moveTo>
                  <a:lnTo>
                    <a:pt x="2366420" y="861109"/>
                  </a:lnTo>
                  <a:lnTo>
                    <a:pt x="2366420" y="911925"/>
                  </a:lnTo>
                  <a:lnTo>
                    <a:pt x="2368539" y="911925"/>
                  </a:lnTo>
                  <a:lnTo>
                    <a:pt x="2368539" y="861109"/>
                  </a:lnTo>
                  <a:close/>
                </a:path>
                <a:path w="2368550" h="1454150">
                  <a:moveTo>
                    <a:pt x="2364321" y="861109"/>
                  </a:moveTo>
                  <a:lnTo>
                    <a:pt x="2362202" y="861109"/>
                  </a:lnTo>
                  <a:lnTo>
                    <a:pt x="2362202" y="911925"/>
                  </a:lnTo>
                  <a:lnTo>
                    <a:pt x="2364321" y="911925"/>
                  </a:lnTo>
                  <a:lnTo>
                    <a:pt x="2364321" y="861109"/>
                  </a:lnTo>
                  <a:close/>
                </a:path>
                <a:path w="2368550" h="1454150">
                  <a:moveTo>
                    <a:pt x="2368539" y="930974"/>
                  </a:moveTo>
                  <a:lnTo>
                    <a:pt x="2366420" y="930974"/>
                  </a:lnTo>
                  <a:lnTo>
                    <a:pt x="2366420" y="981766"/>
                  </a:lnTo>
                  <a:lnTo>
                    <a:pt x="2368539" y="981766"/>
                  </a:lnTo>
                  <a:lnTo>
                    <a:pt x="2368539" y="930974"/>
                  </a:lnTo>
                  <a:close/>
                </a:path>
                <a:path w="2368550" h="1454150">
                  <a:moveTo>
                    <a:pt x="2364321" y="930974"/>
                  </a:moveTo>
                  <a:lnTo>
                    <a:pt x="2362202" y="930974"/>
                  </a:lnTo>
                  <a:lnTo>
                    <a:pt x="2362202" y="981766"/>
                  </a:lnTo>
                  <a:lnTo>
                    <a:pt x="2364321" y="981766"/>
                  </a:lnTo>
                  <a:lnTo>
                    <a:pt x="2364321" y="930974"/>
                  </a:lnTo>
                  <a:close/>
                </a:path>
                <a:path w="2368550" h="1454150">
                  <a:moveTo>
                    <a:pt x="2368539" y="1000816"/>
                  </a:moveTo>
                  <a:lnTo>
                    <a:pt x="2366420" y="1000816"/>
                  </a:lnTo>
                  <a:lnTo>
                    <a:pt x="2366420" y="1051608"/>
                  </a:lnTo>
                  <a:lnTo>
                    <a:pt x="2368539" y="1051608"/>
                  </a:lnTo>
                  <a:lnTo>
                    <a:pt x="2368539" y="1000816"/>
                  </a:lnTo>
                  <a:close/>
                </a:path>
                <a:path w="2368550" h="1454150">
                  <a:moveTo>
                    <a:pt x="2364321" y="1000816"/>
                  </a:moveTo>
                  <a:lnTo>
                    <a:pt x="2362202" y="1000816"/>
                  </a:lnTo>
                  <a:lnTo>
                    <a:pt x="2362202" y="1051608"/>
                  </a:lnTo>
                  <a:lnTo>
                    <a:pt x="2364321" y="1051608"/>
                  </a:lnTo>
                  <a:lnTo>
                    <a:pt x="2364321" y="1000816"/>
                  </a:lnTo>
                  <a:close/>
                </a:path>
                <a:path w="2368550" h="1454150">
                  <a:moveTo>
                    <a:pt x="2368539" y="1070659"/>
                  </a:moveTo>
                  <a:lnTo>
                    <a:pt x="2366420" y="1070659"/>
                  </a:lnTo>
                  <a:lnTo>
                    <a:pt x="2366420" y="1121475"/>
                  </a:lnTo>
                  <a:lnTo>
                    <a:pt x="2368539" y="1121475"/>
                  </a:lnTo>
                  <a:lnTo>
                    <a:pt x="2368539" y="1070659"/>
                  </a:lnTo>
                  <a:close/>
                </a:path>
                <a:path w="2368550" h="1454150">
                  <a:moveTo>
                    <a:pt x="2364321" y="1070659"/>
                  </a:moveTo>
                  <a:lnTo>
                    <a:pt x="2362202" y="1070659"/>
                  </a:lnTo>
                  <a:lnTo>
                    <a:pt x="2362202" y="1121475"/>
                  </a:lnTo>
                  <a:lnTo>
                    <a:pt x="2364321" y="1121475"/>
                  </a:lnTo>
                  <a:lnTo>
                    <a:pt x="2364321" y="1070659"/>
                  </a:lnTo>
                  <a:close/>
                </a:path>
                <a:path w="2368550" h="1454150">
                  <a:moveTo>
                    <a:pt x="2368539" y="1140524"/>
                  </a:moveTo>
                  <a:lnTo>
                    <a:pt x="2366420" y="1140524"/>
                  </a:lnTo>
                  <a:lnTo>
                    <a:pt x="2366420" y="1191316"/>
                  </a:lnTo>
                  <a:lnTo>
                    <a:pt x="2368539" y="1191316"/>
                  </a:lnTo>
                  <a:lnTo>
                    <a:pt x="2368539" y="1140524"/>
                  </a:lnTo>
                  <a:close/>
                </a:path>
                <a:path w="2368550" h="1454150">
                  <a:moveTo>
                    <a:pt x="2364321" y="1140524"/>
                  </a:moveTo>
                  <a:lnTo>
                    <a:pt x="2362202" y="1140524"/>
                  </a:lnTo>
                  <a:lnTo>
                    <a:pt x="2362202" y="1191316"/>
                  </a:lnTo>
                  <a:lnTo>
                    <a:pt x="2364321" y="1191316"/>
                  </a:lnTo>
                  <a:lnTo>
                    <a:pt x="2364321" y="1140524"/>
                  </a:lnTo>
                  <a:close/>
                </a:path>
                <a:path w="2368550" h="1454150">
                  <a:moveTo>
                    <a:pt x="2366394" y="1210415"/>
                  </a:moveTo>
                  <a:lnTo>
                    <a:pt x="2365202" y="1234013"/>
                  </a:lnTo>
                  <a:lnTo>
                    <a:pt x="2365147" y="1234659"/>
                  </a:lnTo>
                  <a:lnTo>
                    <a:pt x="2361511" y="1258519"/>
                  </a:lnTo>
                  <a:lnTo>
                    <a:pt x="2360846" y="1261042"/>
                  </a:lnTo>
                  <a:lnTo>
                    <a:pt x="2362895" y="1261567"/>
                  </a:lnTo>
                  <a:lnTo>
                    <a:pt x="2363583" y="1258921"/>
                  </a:lnTo>
                  <a:lnTo>
                    <a:pt x="2367278" y="1234659"/>
                  </a:lnTo>
                  <a:lnTo>
                    <a:pt x="2368515" y="1210537"/>
                  </a:lnTo>
                  <a:lnTo>
                    <a:pt x="2366394" y="1210415"/>
                  </a:lnTo>
                  <a:close/>
                </a:path>
                <a:path w="2368550" h="1454150">
                  <a:moveTo>
                    <a:pt x="2362157" y="1210202"/>
                  </a:moveTo>
                  <a:lnTo>
                    <a:pt x="2360962" y="1234013"/>
                  </a:lnTo>
                  <a:lnTo>
                    <a:pt x="2357347" y="1257659"/>
                  </a:lnTo>
                  <a:lnTo>
                    <a:pt x="2356750" y="1259994"/>
                  </a:lnTo>
                  <a:lnTo>
                    <a:pt x="2358798" y="1260518"/>
                  </a:lnTo>
                  <a:lnTo>
                    <a:pt x="2359438" y="1258086"/>
                  </a:lnTo>
                  <a:lnTo>
                    <a:pt x="2362993" y="1234659"/>
                  </a:lnTo>
                  <a:lnTo>
                    <a:pt x="2363070" y="1234013"/>
                  </a:lnTo>
                  <a:lnTo>
                    <a:pt x="2364272" y="1210318"/>
                  </a:lnTo>
                  <a:lnTo>
                    <a:pt x="2362157" y="1210202"/>
                  </a:lnTo>
                  <a:close/>
                </a:path>
                <a:path w="2368550" h="1454150">
                  <a:moveTo>
                    <a:pt x="2356104" y="1279495"/>
                  </a:moveTo>
                  <a:lnTo>
                    <a:pt x="2355537" y="1281732"/>
                  </a:lnTo>
                  <a:lnTo>
                    <a:pt x="2347392" y="1304001"/>
                  </a:lnTo>
                  <a:lnTo>
                    <a:pt x="2337175" y="1325191"/>
                  </a:lnTo>
                  <a:lnTo>
                    <a:pt x="2336365" y="1326526"/>
                  </a:lnTo>
                  <a:lnTo>
                    <a:pt x="2338175" y="1327623"/>
                  </a:lnTo>
                  <a:lnTo>
                    <a:pt x="2339035" y="1326190"/>
                  </a:lnTo>
                  <a:lnTo>
                    <a:pt x="2349343" y="1304830"/>
                  </a:lnTo>
                  <a:lnTo>
                    <a:pt x="2357561" y="1282354"/>
                  </a:lnTo>
                  <a:lnTo>
                    <a:pt x="2358152" y="1280019"/>
                  </a:lnTo>
                  <a:lnTo>
                    <a:pt x="2356104" y="1279495"/>
                  </a:lnTo>
                  <a:close/>
                </a:path>
                <a:path w="2368550" h="1454150">
                  <a:moveTo>
                    <a:pt x="2352013" y="1278447"/>
                  </a:moveTo>
                  <a:lnTo>
                    <a:pt x="2351489" y="1280470"/>
                  </a:lnTo>
                  <a:lnTo>
                    <a:pt x="2343485" y="1302355"/>
                  </a:lnTo>
                  <a:lnTo>
                    <a:pt x="2333463" y="1323167"/>
                  </a:lnTo>
                  <a:lnTo>
                    <a:pt x="2332744" y="1324337"/>
                  </a:lnTo>
                  <a:lnTo>
                    <a:pt x="2334554" y="1325428"/>
                  </a:lnTo>
                  <a:lnTo>
                    <a:pt x="2335316" y="1324167"/>
                  </a:lnTo>
                  <a:lnTo>
                    <a:pt x="2345436" y="1303190"/>
                  </a:lnTo>
                  <a:lnTo>
                    <a:pt x="2353513" y="1281117"/>
                  </a:lnTo>
                  <a:lnTo>
                    <a:pt x="2354061" y="1278971"/>
                  </a:lnTo>
                  <a:lnTo>
                    <a:pt x="2352013" y="1278447"/>
                  </a:lnTo>
                  <a:close/>
                </a:path>
                <a:path w="2368550" h="1454150">
                  <a:moveTo>
                    <a:pt x="2326483" y="1342814"/>
                  </a:moveTo>
                  <a:lnTo>
                    <a:pt x="2325032" y="1345173"/>
                  </a:lnTo>
                  <a:lnTo>
                    <a:pt x="2311079" y="1363839"/>
                  </a:lnTo>
                  <a:lnTo>
                    <a:pt x="2295430" y="1381030"/>
                  </a:lnTo>
                  <a:lnTo>
                    <a:pt x="2294126" y="1382249"/>
                  </a:lnTo>
                  <a:lnTo>
                    <a:pt x="2295552" y="1383816"/>
                  </a:lnTo>
                  <a:lnTo>
                    <a:pt x="2296930" y="1382530"/>
                  </a:lnTo>
                  <a:lnTo>
                    <a:pt x="2312718" y="1365174"/>
                  </a:lnTo>
                  <a:lnTo>
                    <a:pt x="2326794" y="1346362"/>
                  </a:lnTo>
                  <a:lnTo>
                    <a:pt x="2328269" y="1343905"/>
                  </a:lnTo>
                  <a:lnTo>
                    <a:pt x="2326483" y="1342814"/>
                  </a:lnTo>
                  <a:close/>
                </a:path>
                <a:path w="2368550" h="1454150">
                  <a:moveTo>
                    <a:pt x="2322862" y="1340620"/>
                  </a:moveTo>
                  <a:lnTo>
                    <a:pt x="2321515" y="1342814"/>
                  </a:lnTo>
                  <a:lnTo>
                    <a:pt x="2307817" y="1361127"/>
                  </a:lnTo>
                  <a:lnTo>
                    <a:pt x="2292455" y="1378055"/>
                  </a:lnTo>
                  <a:lnTo>
                    <a:pt x="2291267" y="1379104"/>
                  </a:lnTo>
                  <a:lnTo>
                    <a:pt x="2292693" y="1380676"/>
                  </a:lnTo>
                  <a:lnTo>
                    <a:pt x="2293930" y="1379530"/>
                  </a:lnTo>
                  <a:lnTo>
                    <a:pt x="2309457" y="1362480"/>
                  </a:lnTo>
                  <a:lnTo>
                    <a:pt x="2323316" y="1343905"/>
                  </a:lnTo>
                  <a:lnTo>
                    <a:pt x="2324673" y="1341717"/>
                  </a:lnTo>
                  <a:lnTo>
                    <a:pt x="2322862" y="1340620"/>
                  </a:lnTo>
                  <a:close/>
                </a:path>
                <a:path w="2368550" h="1454150">
                  <a:moveTo>
                    <a:pt x="2280025" y="1395057"/>
                  </a:moveTo>
                  <a:lnTo>
                    <a:pt x="2278239" y="1396678"/>
                  </a:lnTo>
                  <a:lnTo>
                    <a:pt x="2259573" y="1410632"/>
                  </a:lnTo>
                  <a:lnTo>
                    <a:pt x="2239591" y="1422775"/>
                  </a:lnTo>
                  <a:lnTo>
                    <a:pt x="2237780" y="1423659"/>
                  </a:lnTo>
                  <a:lnTo>
                    <a:pt x="2238713" y="1425561"/>
                  </a:lnTo>
                  <a:lnTo>
                    <a:pt x="2240590" y="1424635"/>
                  </a:lnTo>
                  <a:lnTo>
                    <a:pt x="2260762" y="1412394"/>
                  </a:lnTo>
                  <a:lnTo>
                    <a:pt x="2279574" y="1398318"/>
                  </a:lnTo>
                  <a:lnTo>
                    <a:pt x="2281452" y="1396630"/>
                  </a:lnTo>
                  <a:lnTo>
                    <a:pt x="2280025" y="1395057"/>
                  </a:lnTo>
                  <a:close/>
                </a:path>
                <a:path w="2368550" h="1454150">
                  <a:moveTo>
                    <a:pt x="2277166" y="1391911"/>
                  </a:moveTo>
                  <a:lnTo>
                    <a:pt x="2275437" y="1393484"/>
                  </a:lnTo>
                  <a:lnTo>
                    <a:pt x="2257190" y="1407133"/>
                  </a:lnTo>
                  <a:lnTo>
                    <a:pt x="2237567" y="1419063"/>
                  </a:lnTo>
                  <a:lnTo>
                    <a:pt x="2235951" y="1419825"/>
                  </a:lnTo>
                  <a:lnTo>
                    <a:pt x="2236878" y="1421727"/>
                  </a:lnTo>
                  <a:lnTo>
                    <a:pt x="2238567" y="1420916"/>
                  </a:lnTo>
                  <a:lnTo>
                    <a:pt x="2258379" y="1408870"/>
                  </a:lnTo>
                  <a:lnTo>
                    <a:pt x="2276880" y="1395057"/>
                  </a:lnTo>
                  <a:lnTo>
                    <a:pt x="2278599" y="1393484"/>
                  </a:lnTo>
                  <a:lnTo>
                    <a:pt x="2277166" y="1391911"/>
                  </a:lnTo>
                  <a:close/>
                </a:path>
                <a:path w="2368550" h="1454150">
                  <a:moveTo>
                    <a:pt x="2220614" y="1431919"/>
                  </a:moveTo>
                  <a:lnTo>
                    <a:pt x="2218401" y="1432992"/>
                  </a:lnTo>
                  <a:lnTo>
                    <a:pt x="2196132" y="1441137"/>
                  </a:lnTo>
                  <a:lnTo>
                    <a:pt x="2172919" y="1447111"/>
                  </a:lnTo>
                  <a:lnTo>
                    <a:pt x="2171962" y="1447257"/>
                  </a:lnTo>
                  <a:lnTo>
                    <a:pt x="2172273" y="1449348"/>
                  </a:lnTo>
                  <a:lnTo>
                    <a:pt x="2173321" y="1449183"/>
                  </a:lnTo>
                  <a:lnTo>
                    <a:pt x="2196779" y="1443160"/>
                  </a:lnTo>
                  <a:lnTo>
                    <a:pt x="2219230" y="1434943"/>
                  </a:lnTo>
                  <a:lnTo>
                    <a:pt x="2221540" y="1433821"/>
                  </a:lnTo>
                  <a:lnTo>
                    <a:pt x="2220614" y="1431919"/>
                  </a:lnTo>
                  <a:close/>
                </a:path>
                <a:path w="2368550" h="1454150">
                  <a:moveTo>
                    <a:pt x="2218779" y="1428109"/>
                  </a:moveTo>
                  <a:lnTo>
                    <a:pt x="2216755" y="1429085"/>
                  </a:lnTo>
                  <a:lnTo>
                    <a:pt x="2194870" y="1437089"/>
                  </a:lnTo>
                  <a:lnTo>
                    <a:pt x="2172059" y="1442947"/>
                  </a:lnTo>
                  <a:lnTo>
                    <a:pt x="2171322" y="1443063"/>
                  </a:lnTo>
                  <a:lnTo>
                    <a:pt x="2171633" y="1445160"/>
                  </a:lnTo>
                  <a:lnTo>
                    <a:pt x="2172486" y="1445038"/>
                  </a:lnTo>
                  <a:lnTo>
                    <a:pt x="2195517" y="1439113"/>
                  </a:lnTo>
                  <a:lnTo>
                    <a:pt x="2217590" y="1431036"/>
                  </a:lnTo>
                  <a:lnTo>
                    <a:pt x="2219706" y="1430011"/>
                  </a:lnTo>
                  <a:lnTo>
                    <a:pt x="2218779" y="1428109"/>
                  </a:lnTo>
                  <a:close/>
                </a:path>
                <a:path w="2368550" h="1454150">
                  <a:moveTo>
                    <a:pt x="2153131" y="1450110"/>
                  </a:moveTo>
                  <a:lnTo>
                    <a:pt x="2148840" y="1450780"/>
                  </a:lnTo>
                  <a:lnTo>
                    <a:pt x="2124102" y="1452018"/>
                  </a:lnTo>
                  <a:lnTo>
                    <a:pt x="2102242" y="1452018"/>
                  </a:lnTo>
                  <a:lnTo>
                    <a:pt x="2102242" y="1454139"/>
                  </a:lnTo>
                  <a:lnTo>
                    <a:pt x="2124151" y="1454139"/>
                  </a:lnTo>
                  <a:lnTo>
                    <a:pt x="2149059" y="1452871"/>
                  </a:lnTo>
                  <a:lnTo>
                    <a:pt x="2153436" y="1452207"/>
                  </a:lnTo>
                  <a:lnTo>
                    <a:pt x="2153131" y="1450110"/>
                  </a:lnTo>
                  <a:close/>
                </a:path>
                <a:path w="2368550" h="1454150">
                  <a:moveTo>
                    <a:pt x="2152485" y="1445946"/>
                  </a:moveTo>
                  <a:lnTo>
                    <a:pt x="2148413" y="1446562"/>
                  </a:lnTo>
                  <a:lnTo>
                    <a:pt x="2123980" y="1447800"/>
                  </a:lnTo>
                  <a:lnTo>
                    <a:pt x="2102242" y="1447800"/>
                  </a:lnTo>
                  <a:lnTo>
                    <a:pt x="2102242" y="1449921"/>
                  </a:lnTo>
                  <a:lnTo>
                    <a:pt x="2124029" y="1449921"/>
                  </a:lnTo>
                  <a:lnTo>
                    <a:pt x="2148626" y="1448659"/>
                  </a:lnTo>
                  <a:lnTo>
                    <a:pt x="2152820" y="1448043"/>
                  </a:lnTo>
                  <a:lnTo>
                    <a:pt x="2152485" y="1445946"/>
                  </a:lnTo>
                  <a:close/>
                </a:path>
                <a:path w="2368550" h="1454150">
                  <a:moveTo>
                    <a:pt x="2083192" y="1452020"/>
                  </a:moveTo>
                  <a:lnTo>
                    <a:pt x="2032400" y="1452020"/>
                  </a:lnTo>
                  <a:lnTo>
                    <a:pt x="2032400" y="1454139"/>
                  </a:lnTo>
                  <a:lnTo>
                    <a:pt x="2083192" y="1454139"/>
                  </a:lnTo>
                  <a:lnTo>
                    <a:pt x="2083192" y="1452020"/>
                  </a:lnTo>
                  <a:close/>
                </a:path>
                <a:path w="2368550" h="1454150">
                  <a:moveTo>
                    <a:pt x="2083192" y="1447802"/>
                  </a:moveTo>
                  <a:lnTo>
                    <a:pt x="2032400" y="1447802"/>
                  </a:lnTo>
                  <a:lnTo>
                    <a:pt x="2032400" y="1449921"/>
                  </a:lnTo>
                  <a:lnTo>
                    <a:pt x="2083192" y="1449921"/>
                  </a:lnTo>
                  <a:lnTo>
                    <a:pt x="2083192" y="1447802"/>
                  </a:lnTo>
                  <a:close/>
                </a:path>
                <a:path w="2368550" h="1454150">
                  <a:moveTo>
                    <a:pt x="2013350" y="1452020"/>
                  </a:moveTo>
                  <a:lnTo>
                    <a:pt x="1962558" y="1452020"/>
                  </a:lnTo>
                  <a:lnTo>
                    <a:pt x="1962558" y="1454139"/>
                  </a:lnTo>
                  <a:lnTo>
                    <a:pt x="2013350" y="1454139"/>
                  </a:lnTo>
                  <a:lnTo>
                    <a:pt x="2013350" y="1452020"/>
                  </a:lnTo>
                  <a:close/>
                </a:path>
                <a:path w="2368550" h="1454150">
                  <a:moveTo>
                    <a:pt x="2013350" y="1447802"/>
                  </a:moveTo>
                  <a:lnTo>
                    <a:pt x="1962558" y="1447802"/>
                  </a:lnTo>
                  <a:lnTo>
                    <a:pt x="1962558" y="1449921"/>
                  </a:lnTo>
                  <a:lnTo>
                    <a:pt x="2013350" y="1449921"/>
                  </a:lnTo>
                  <a:lnTo>
                    <a:pt x="2013350" y="1447802"/>
                  </a:lnTo>
                  <a:close/>
                </a:path>
                <a:path w="2368550" h="1454150">
                  <a:moveTo>
                    <a:pt x="1943508" y="1452020"/>
                  </a:moveTo>
                  <a:lnTo>
                    <a:pt x="1892692" y="1452020"/>
                  </a:lnTo>
                  <a:lnTo>
                    <a:pt x="1892692" y="1454139"/>
                  </a:lnTo>
                  <a:lnTo>
                    <a:pt x="1943508" y="1454139"/>
                  </a:lnTo>
                  <a:lnTo>
                    <a:pt x="1943508" y="1452020"/>
                  </a:lnTo>
                  <a:close/>
                </a:path>
                <a:path w="2368550" h="1454150">
                  <a:moveTo>
                    <a:pt x="1943508" y="1447802"/>
                  </a:moveTo>
                  <a:lnTo>
                    <a:pt x="1892692" y="1447802"/>
                  </a:lnTo>
                  <a:lnTo>
                    <a:pt x="1892692" y="1449921"/>
                  </a:lnTo>
                  <a:lnTo>
                    <a:pt x="1943508" y="1449921"/>
                  </a:lnTo>
                  <a:lnTo>
                    <a:pt x="1943508" y="1447802"/>
                  </a:lnTo>
                  <a:close/>
                </a:path>
                <a:path w="2368550" h="1454150">
                  <a:moveTo>
                    <a:pt x="1873642" y="1452020"/>
                  </a:moveTo>
                  <a:lnTo>
                    <a:pt x="1822850" y="1452020"/>
                  </a:lnTo>
                  <a:lnTo>
                    <a:pt x="1822850" y="1454139"/>
                  </a:lnTo>
                  <a:lnTo>
                    <a:pt x="1873642" y="1454139"/>
                  </a:lnTo>
                  <a:lnTo>
                    <a:pt x="1873642" y="1452020"/>
                  </a:lnTo>
                  <a:close/>
                </a:path>
                <a:path w="2368550" h="1454150">
                  <a:moveTo>
                    <a:pt x="1873642" y="1447802"/>
                  </a:moveTo>
                  <a:lnTo>
                    <a:pt x="1822850" y="1447802"/>
                  </a:lnTo>
                  <a:lnTo>
                    <a:pt x="1822850" y="1449921"/>
                  </a:lnTo>
                  <a:lnTo>
                    <a:pt x="1873642" y="1449921"/>
                  </a:lnTo>
                  <a:lnTo>
                    <a:pt x="1873642" y="1447802"/>
                  </a:lnTo>
                  <a:close/>
                </a:path>
                <a:path w="2368550" h="1454150">
                  <a:moveTo>
                    <a:pt x="1803800" y="1452020"/>
                  </a:moveTo>
                  <a:lnTo>
                    <a:pt x="1753008" y="1452020"/>
                  </a:lnTo>
                  <a:lnTo>
                    <a:pt x="1753008" y="1454139"/>
                  </a:lnTo>
                  <a:lnTo>
                    <a:pt x="1803800" y="1454139"/>
                  </a:lnTo>
                  <a:lnTo>
                    <a:pt x="1803800" y="1452020"/>
                  </a:lnTo>
                  <a:close/>
                </a:path>
                <a:path w="2368550" h="1454150">
                  <a:moveTo>
                    <a:pt x="1803800" y="1447802"/>
                  </a:moveTo>
                  <a:lnTo>
                    <a:pt x="1753008" y="1447802"/>
                  </a:lnTo>
                  <a:lnTo>
                    <a:pt x="1753008" y="1449921"/>
                  </a:lnTo>
                  <a:lnTo>
                    <a:pt x="1803800" y="1449921"/>
                  </a:lnTo>
                  <a:lnTo>
                    <a:pt x="1803800" y="1447802"/>
                  </a:lnTo>
                  <a:close/>
                </a:path>
                <a:path w="2368550" h="1454150">
                  <a:moveTo>
                    <a:pt x="1733958" y="1452020"/>
                  </a:moveTo>
                  <a:lnTo>
                    <a:pt x="1683142" y="1452020"/>
                  </a:lnTo>
                  <a:lnTo>
                    <a:pt x="1683142" y="1454139"/>
                  </a:lnTo>
                  <a:lnTo>
                    <a:pt x="1733958" y="1454139"/>
                  </a:lnTo>
                  <a:lnTo>
                    <a:pt x="1733958" y="1452020"/>
                  </a:lnTo>
                  <a:close/>
                </a:path>
                <a:path w="2368550" h="1454150">
                  <a:moveTo>
                    <a:pt x="1733958" y="1447802"/>
                  </a:moveTo>
                  <a:lnTo>
                    <a:pt x="1683142" y="1447802"/>
                  </a:lnTo>
                  <a:lnTo>
                    <a:pt x="1683142" y="1449921"/>
                  </a:lnTo>
                  <a:lnTo>
                    <a:pt x="1733958" y="1449921"/>
                  </a:lnTo>
                  <a:lnTo>
                    <a:pt x="1733958" y="1447802"/>
                  </a:lnTo>
                  <a:close/>
                </a:path>
                <a:path w="2368550" h="1454150">
                  <a:moveTo>
                    <a:pt x="1664092" y="1452020"/>
                  </a:moveTo>
                  <a:lnTo>
                    <a:pt x="1613300" y="1452020"/>
                  </a:lnTo>
                  <a:lnTo>
                    <a:pt x="1613300" y="1454139"/>
                  </a:lnTo>
                  <a:lnTo>
                    <a:pt x="1664092" y="1454139"/>
                  </a:lnTo>
                  <a:lnTo>
                    <a:pt x="1664092" y="1452020"/>
                  </a:lnTo>
                  <a:close/>
                </a:path>
                <a:path w="2368550" h="1454150">
                  <a:moveTo>
                    <a:pt x="1664092" y="1447802"/>
                  </a:moveTo>
                  <a:lnTo>
                    <a:pt x="1613300" y="1447802"/>
                  </a:lnTo>
                  <a:lnTo>
                    <a:pt x="1613300" y="1449921"/>
                  </a:lnTo>
                  <a:lnTo>
                    <a:pt x="1664092" y="1449921"/>
                  </a:lnTo>
                  <a:lnTo>
                    <a:pt x="1664092" y="1447802"/>
                  </a:lnTo>
                  <a:close/>
                </a:path>
                <a:path w="2368550" h="1454150">
                  <a:moveTo>
                    <a:pt x="1594250" y="1452020"/>
                  </a:moveTo>
                  <a:lnTo>
                    <a:pt x="1543458" y="1452020"/>
                  </a:lnTo>
                  <a:lnTo>
                    <a:pt x="1543458" y="1454139"/>
                  </a:lnTo>
                  <a:lnTo>
                    <a:pt x="1594250" y="1454139"/>
                  </a:lnTo>
                  <a:lnTo>
                    <a:pt x="1594250" y="1452020"/>
                  </a:lnTo>
                  <a:close/>
                </a:path>
                <a:path w="2368550" h="1454150">
                  <a:moveTo>
                    <a:pt x="1594250" y="1447802"/>
                  </a:moveTo>
                  <a:lnTo>
                    <a:pt x="1543458" y="1447802"/>
                  </a:lnTo>
                  <a:lnTo>
                    <a:pt x="1543458" y="1449921"/>
                  </a:lnTo>
                  <a:lnTo>
                    <a:pt x="1594250" y="1449921"/>
                  </a:lnTo>
                  <a:lnTo>
                    <a:pt x="1594250" y="1447802"/>
                  </a:lnTo>
                  <a:close/>
                </a:path>
                <a:path w="2368550" h="1454150">
                  <a:moveTo>
                    <a:pt x="1524408" y="1452020"/>
                  </a:moveTo>
                  <a:lnTo>
                    <a:pt x="1473592" y="1452020"/>
                  </a:lnTo>
                  <a:lnTo>
                    <a:pt x="1473592" y="1454139"/>
                  </a:lnTo>
                  <a:lnTo>
                    <a:pt x="1524408" y="1454139"/>
                  </a:lnTo>
                  <a:lnTo>
                    <a:pt x="1524408" y="1452020"/>
                  </a:lnTo>
                  <a:close/>
                </a:path>
                <a:path w="2368550" h="1454150">
                  <a:moveTo>
                    <a:pt x="1524408" y="1447802"/>
                  </a:moveTo>
                  <a:lnTo>
                    <a:pt x="1473592" y="1447802"/>
                  </a:lnTo>
                  <a:lnTo>
                    <a:pt x="1473592" y="1449921"/>
                  </a:lnTo>
                  <a:lnTo>
                    <a:pt x="1524408" y="1449921"/>
                  </a:lnTo>
                  <a:lnTo>
                    <a:pt x="1524408" y="1447802"/>
                  </a:lnTo>
                  <a:close/>
                </a:path>
                <a:path w="2368550" h="1454150">
                  <a:moveTo>
                    <a:pt x="1454542" y="1452020"/>
                  </a:moveTo>
                  <a:lnTo>
                    <a:pt x="1403750" y="1452020"/>
                  </a:lnTo>
                  <a:lnTo>
                    <a:pt x="1403750" y="1454139"/>
                  </a:lnTo>
                  <a:lnTo>
                    <a:pt x="1454542" y="1454139"/>
                  </a:lnTo>
                  <a:lnTo>
                    <a:pt x="1454542" y="1452020"/>
                  </a:lnTo>
                  <a:close/>
                </a:path>
                <a:path w="2368550" h="1454150">
                  <a:moveTo>
                    <a:pt x="1454542" y="1447802"/>
                  </a:moveTo>
                  <a:lnTo>
                    <a:pt x="1403750" y="1447802"/>
                  </a:lnTo>
                  <a:lnTo>
                    <a:pt x="1403750" y="1449921"/>
                  </a:lnTo>
                  <a:lnTo>
                    <a:pt x="1454542" y="1449921"/>
                  </a:lnTo>
                  <a:lnTo>
                    <a:pt x="1454542" y="1447802"/>
                  </a:lnTo>
                  <a:close/>
                </a:path>
                <a:path w="2368550" h="1454150">
                  <a:moveTo>
                    <a:pt x="1384700" y="1452020"/>
                  </a:moveTo>
                  <a:lnTo>
                    <a:pt x="1333908" y="1452020"/>
                  </a:lnTo>
                  <a:lnTo>
                    <a:pt x="1333908" y="1454139"/>
                  </a:lnTo>
                  <a:lnTo>
                    <a:pt x="1384700" y="1454139"/>
                  </a:lnTo>
                  <a:lnTo>
                    <a:pt x="1384700" y="1452020"/>
                  </a:lnTo>
                  <a:close/>
                </a:path>
                <a:path w="2368550" h="1454150">
                  <a:moveTo>
                    <a:pt x="1384700" y="1447802"/>
                  </a:moveTo>
                  <a:lnTo>
                    <a:pt x="1333908" y="1447802"/>
                  </a:lnTo>
                  <a:lnTo>
                    <a:pt x="1333908" y="1449921"/>
                  </a:lnTo>
                  <a:lnTo>
                    <a:pt x="1384700" y="1449921"/>
                  </a:lnTo>
                  <a:lnTo>
                    <a:pt x="1384700" y="1447802"/>
                  </a:lnTo>
                  <a:close/>
                </a:path>
                <a:path w="2368550" h="1454150">
                  <a:moveTo>
                    <a:pt x="1314858" y="1452020"/>
                  </a:moveTo>
                  <a:lnTo>
                    <a:pt x="1264042" y="1452020"/>
                  </a:lnTo>
                  <a:lnTo>
                    <a:pt x="1264042" y="1454139"/>
                  </a:lnTo>
                  <a:lnTo>
                    <a:pt x="1314858" y="1454139"/>
                  </a:lnTo>
                  <a:lnTo>
                    <a:pt x="1314858" y="1452020"/>
                  </a:lnTo>
                  <a:close/>
                </a:path>
                <a:path w="2368550" h="1454150">
                  <a:moveTo>
                    <a:pt x="1314858" y="1447802"/>
                  </a:moveTo>
                  <a:lnTo>
                    <a:pt x="1264042" y="1447802"/>
                  </a:lnTo>
                  <a:lnTo>
                    <a:pt x="1264042" y="1449921"/>
                  </a:lnTo>
                  <a:lnTo>
                    <a:pt x="1314858" y="1449921"/>
                  </a:lnTo>
                  <a:lnTo>
                    <a:pt x="1314858" y="1447802"/>
                  </a:lnTo>
                  <a:close/>
                </a:path>
                <a:path w="2368550" h="1454150">
                  <a:moveTo>
                    <a:pt x="1244992" y="1452020"/>
                  </a:moveTo>
                  <a:lnTo>
                    <a:pt x="1194200" y="1452020"/>
                  </a:lnTo>
                  <a:lnTo>
                    <a:pt x="1194200" y="1454139"/>
                  </a:lnTo>
                  <a:lnTo>
                    <a:pt x="1244992" y="1454139"/>
                  </a:lnTo>
                  <a:lnTo>
                    <a:pt x="1244992" y="1452020"/>
                  </a:lnTo>
                  <a:close/>
                </a:path>
                <a:path w="2368550" h="1454150">
                  <a:moveTo>
                    <a:pt x="1244992" y="1447802"/>
                  </a:moveTo>
                  <a:lnTo>
                    <a:pt x="1194200" y="1447802"/>
                  </a:lnTo>
                  <a:lnTo>
                    <a:pt x="1194200" y="1449921"/>
                  </a:lnTo>
                  <a:lnTo>
                    <a:pt x="1244992" y="1449921"/>
                  </a:lnTo>
                  <a:lnTo>
                    <a:pt x="1244992" y="1447802"/>
                  </a:lnTo>
                  <a:close/>
                </a:path>
                <a:path w="2368550" h="1454150">
                  <a:moveTo>
                    <a:pt x="1175150" y="1452020"/>
                  </a:moveTo>
                  <a:lnTo>
                    <a:pt x="1124358" y="1452020"/>
                  </a:lnTo>
                  <a:lnTo>
                    <a:pt x="1124358" y="1454139"/>
                  </a:lnTo>
                  <a:lnTo>
                    <a:pt x="1175150" y="1454139"/>
                  </a:lnTo>
                  <a:lnTo>
                    <a:pt x="1175150" y="1452020"/>
                  </a:lnTo>
                  <a:close/>
                </a:path>
                <a:path w="2368550" h="1454150">
                  <a:moveTo>
                    <a:pt x="1175150" y="1447802"/>
                  </a:moveTo>
                  <a:lnTo>
                    <a:pt x="1124358" y="1447802"/>
                  </a:lnTo>
                  <a:lnTo>
                    <a:pt x="1124358" y="1449921"/>
                  </a:lnTo>
                  <a:lnTo>
                    <a:pt x="1175150" y="1449921"/>
                  </a:lnTo>
                  <a:lnTo>
                    <a:pt x="1175150" y="1447802"/>
                  </a:lnTo>
                  <a:close/>
                </a:path>
                <a:path w="2368550" h="1454150">
                  <a:moveTo>
                    <a:pt x="1105308" y="1452020"/>
                  </a:moveTo>
                  <a:lnTo>
                    <a:pt x="1054492" y="1452020"/>
                  </a:lnTo>
                  <a:lnTo>
                    <a:pt x="1054492" y="1454139"/>
                  </a:lnTo>
                  <a:lnTo>
                    <a:pt x="1105308" y="1454139"/>
                  </a:lnTo>
                  <a:lnTo>
                    <a:pt x="1105308" y="1452020"/>
                  </a:lnTo>
                  <a:close/>
                </a:path>
                <a:path w="2368550" h="1454150">
                  <a:moveTo>
                    <a:pt x="1105308" y="1447802"/>
                  </a:moveTo>
                  <a:lnTo>
                    <a:pt x="1054492" y="1447802"/>
                  </a:lnTo>
                  <a:lnTo>
                    <a:pt x="1054492" y="1449921"/>
                  </a:lnTo>
                  <a:lnTo>
                    <a:pt x="1105308" y="1449921"/>
                  </a:lnTo>
                  <a:lnTo>
                    <a:pt x="1105308" y="1447802"/>
                  </a:lnTo>
                  <a:close/>
                </a:path>
                <a:path w="2368550" h="1454150">
                  <a:moveTo>
                    <a:pt x="1035442" y="1452020"/>
                  </a:moveTo>
                  <a:lnTo>
                    <a:pt x="984650" y="1452020"/>
                  </a:lnTo>
                  <a:lnTo>
                    <a:pt x="984650" y="1454139"/>
                  </a:lnTo>
                  <a:lnTo>
                    <a:pt x="1035442" y="1454139"/>
                  </a:lnTo>
                  <a:lnTo>
                    <a:pt x="1035442" y="1452020"/>
                  </a:lnTo>
                  <a:close/>
                </a:path>
                <a:path w="2368550" h="1454150">
                  <a:moveTo>
                    <a:pt x="1035442" y="1447802"/>
                  </a:moveTo>
                  <a:lnTo>
                    <a:pt x="984650" y="1447802"/>
                  </a:lnTo>
                  <a:lnTo>
                    <a:pt x="984650" y="1449921"/>
                  </a:lnTo>
                  <a:lnTo>
                    <a:pt x="1035442" y="1449921"/>
                  </a:lnTo>
                  <a:lnTo>
                    <a:pt x="1035442" y="1447802"/>
                  </a:lnTo>
                  <a:close/>
                </a:path>
                <a:path w="2368550" h="1454150">
                  <a:moveTo>
                    <a:pt x="965600" y="1452020"/>
                  </a:moveTo>
                  <a:lnTo>
                    <a:pt x="914808" y="1452020"/>
                  </a:lnTo>
                  <a:lnTo>
                    <a:pt x="914808" y="1454139"/>
                  </a:lnTo>
                  <a:lnTo>
                    <a:pt x="965600" y="1454139"/>
                  </a:lnTo>
                  <a:lnTo>
                    <a:pt x="965600" y="1452020"/>
                  </a:lnTo>
                  <a:close/>
                </a:path>
                <a:path w="2368550" h="1454150">
                  <a:moveTo>
                    <a:pt x="965600" y="1447802"/>
                  </a:moveTo>
                  <a:lnTo>
                    <a:pt x="914808" y="1447802"/>
                  </a:lnTo>
                  <a:lnTo>
                    <a:pt x="914808" y="1449921"/>
                  </a:lnTo>
                  <a:lnTo>
                    <a:pt x="965600" y="1449921"/>
                  </a:lnTo>
                  <a:lnTo>
                    <a:pt x="965600" y="1447802"/>
                  </a:lnTo>
                  <a:close/>
                </a:path>
                <a:path w="2368550" h="1454150">
                  <a:moveTo>
                    <a:pt x="895758" y="1452020"/>
                  </a:moveTo>
                  <a:lnTo>
                    <a:pt x="844942" y="1452020"/>
                  </a:lnTo>
                  <a:lnTo>
                    <a:pt x="844942" y="1454139"/>
                  </a:lnTo>
                  <a:lnTo>
                    <a:pt x="895758" y="1454139"/>
                  </a:lnTo>
                  <a:lnTo>
                    <a:pt x="895758" y="1452020"/>
                  </a:lnTo>
                  <a:close/>
                </a:path>
                <a:path w="2368550" h="1454150">
                  <a:moveTo>
                    <a:pt x="895758" y="1447802"/>
                  </a:moveTo>
                  <a:lnTo>
                    <a:pt x="844942" y="1447802"/>
                  </a:lnTo>
                  <a:lnTo>
                    <a:pt x="844942" y="1449921"/>
                  </a:lnTo>
                  <a:lnTo>
                    <a:pt x="895758" y="1449921"/>
                  </a:lnTo>
                  <a:lnTo>
                    <a:pt x="895758" y="1447802"/>
                  </a:lnTo>
                  <a:close/>
                </a:path>
                <a:path w="2368550" h="1454150">
                  <a:moveTo>
                    <a:pt x="825892" y="1452020"/>
                  </a:moveTo>
                  <a:lnTo>
                    <a:pt x="775100" y="1452020"/>
                  </a:lnTo>
                  <a:lnTo>
                    <a:pt x="775100" y="1454139"/>
                  </a:lnTo>
                  <a:lnTo>
                    <a:pt x="825892" y="1454139"/>
                  </a:lnTo>
                  <a:lnTo>
                    <a:pt x="825892" y="1452020"/>
                  </a:lnTo>
                  <a:close/>
                </a:path>
                <a:path w="2368550" h="1454150">
                  <a:moveTo>
                    <a:pt x="825892" y="1447802"/>
                  </a:moveTo>
                  <a:lnTo>
                    <a:pt x="775100" y="1447802"/>
                  </a:lnTo>
                  <a:lnTo>
                    <a:pt x="775100" y="1449921"/>
                  </a:lnTo>
                  <a:lnTo>
                    <a:pt x="825892" y="1449921"/>
                  </a:lnTo>
                  <a:lnTo>
                    <a:pt x="825892" y="1447802"/>
                  </a:lnTo>
                  <a:close/>
                </a:path>
                <a:path w="2368550" h="1454150">
                  <a:moveTo>
                    <a:pt x="756050" y="1452020"/>
                  </a:moveTo>
                  <a:lnTo>
                    <a:pt x="705258" y="1452020"/>
                  </a:lnTo>
                  <a:lnTo>
                    <a:pt x="705258" y="1454139"/>
                  </a:lnTo>
                  <a:lnTo>
                    <a:pt x="756050" y="1454139"/>
                  </a:lnTo>
                  <a:lnTo>
                    <a:pt x="756050" y="1452020"/>
                  </a:lnTo>
                  <a:close/>
                </a:path>
                <a:path w="2368550" h="1454150">
                  <a:moveTo>
                    <a:pt x="756050" y="1447802"/>
                  </a:moveTo>
                  <a:lnTo>
                    <a:pt x="705258" y="1447802"/>
                  </a:lnTo>
                  <a:lnTo>
                    <a:pt x="705258" y="1449921"/>
                  </a:lnTo>
                  <a:lnTo>
                    <a:pt x="756050" y="1449921"/>
                  </a:lnTo>
                  <a:lnTo>
                    <a:pt x="756050" y="1447802"/>
                  </a:lnTo>
                  <a:close/>
                </a:path>
                <a:path w="2368550" h="1454150">
                  <a:moveTo>
                    <a:pt x="686208" y="1452020"/>
                  </a:moveTo>
                  <a:lnTo>
                    <a:pt x="635392" y="1452020"/>
                  </a:lnTo>
                  <a:lnTo>
                    <a:pt x="635392" y="1454139"/>
                  </a:lnTo>
                  <a:lnTo>
                    <a:pt x="686208" y="1454139"/>
                  </a:lnTo>
                  <a:lnTo>
                    <a:pt x="686208" y="1452020"/>
                  </a:lnTo>
                  <a:close/>
                </a:path>
                <a:path w="2368550" h="1454150">
                  <a:moveTo>
                    <a:pt x="686208" y="1447802"/>
                  </a:moveTo>
                  <a:lnTo>
                    <a:pt x="635392" y="1447802"/>
                  </a:lnTo>
                  <a:lnTo>
                    <a:pt x="635392" y="1449921"/>
                  </a:lnTo>
                  <a:lnTo>
                    <a:pt x="686208" y="1449921"/>
                  </a:lnTo>
                  <a:lnTo>
                    <a:pt x="686208" y="1447802"/>
                  </a:lnTo>
                  <a:close/>
                </a:path>
                <a:path w="2368550" h="1454150">
                  <a:moveTo>
                    <a:pt x="616342" y="1452020"/>
                  </a:moveTo>
                  <a:lnTo>
                    <a:pt x="565550" y="1452020"/>
                  </a:lnTo>
                  <a:lnTo>
                    <a:pt x="565550" y="1454139"/>
                  </a:lnTo>
                  <a:lnTo>
                    <a:pt x="616342" y="1454139"/>
                  </a:lnTo>
                  <a:lnTo>
                    <a:pt x="616342" y="1452020"/>
                  </a:lnTo>
                  <a:close/>
                </a:path>
                <a:path w="2368550" h="1454150">
                  <a:moveTo>
                    <a:pt x="616342" y="1447802"/>
                  </a:moveTo>
                  <a:lnTo>
                    <a:pt x="565550" y="1447802"/>
                  </a:lnTo>
                  <a:lnTo>
                    <a:pt x="565550" y="1449921"/>
                  </a:lnTo>
                  <a:lnTo>
                    <a:pt x="616342" y="1449921"/>
                  </a:lnTo>
                  <a:lnTo>
                    <a:pt x="616342" y="1447802"/>
                  </a:lnTo>
                  <a:close/>
                </a:path>
                <a:path w="2368550" h="1454150">
                  <a:moveTo>
                    <a:pt x="546500" y="1452020"/>
                  </a:moveTo>
                  <a:lnTo>
                    <a:pt x="495708" y="1452020"/>
                  </a:lnTo>
                  <a:lnTo>
                    <a:pt x="495708" y="1454139"/>
                  </a:lnTo>
                  <a:lnTo>
                    <a:pt x="546500" y="1454139"/>
                  </a:lnTo>
                  <a:lnTo>
                    <a:pt x="546500" y="1452020"/>
                  </a:lnTo>
                  <a:close/>
                </a:path>
                <a:path w="2368550" h="1454150">
                  <a:moveTo>
                    <a:pt x="546500" y="1447802"/>
                  </a:moveTo>
                  <a:lnTo>
                    <a:pt x="495708" y="1447802"/>
                  </a:lnTo>
                  <a:lnTo>
                    <a:pt x="495708" y="1449921"/>
                  </a:lnTo>
                  <a:lnTo>
                    <a:pt x="546500" y="1449921"/>
                  </a:lnTo>
                  <a:lnTo>
                    <a:pt x="546500" y="1447802"/>
                  </a:lnTo>
                  <a:close/>
                </a:path>
                <a:path w="2368550" h="1454150">
                  <a:moveTo>
                    <a:pt x="476658" y="1452020"/>
                  </a:moveTo>
                  <a:lnTo>
                    <a:pt x="425842" y="1452020"/>
                  </a:lnTo>
                  <a:lnTo>
                    <a:pt x="425842" y="1454139"/>
                  </a:lnTo>
                  <a:lnTo>
                    <a:pt x="476658" y="1454139"/>
                  </a:lnTo>
                  <a:lnTo>
                    <a:pt x="476658" y="1452020"/>
                  </a:lnTo>
                  <a:close/>
                </a:path>
                <a:path w="2368550" h="1454150">
                  <a:moveTo>
                    <a:pt x="476658" y="1447802"/>
                  </a:moveTo>
                  <a:lnTo>
                    <a:pt x="425842" y="1447802"/>
                  </a:lnTo>
                  <a:lnTo>
                    <a:pt x="425842" y="1449921"/>
                  </a:lnTo>
                  <a:lnTo>
                    <a:pt x="476658" y="1449921"/>
                  </a:lnTo>
                  <a:lnTo>
                    <a:pt x="476658" y="1447802"/>
                  </a:lnTo>
                  <a:close/>
                </a:path>
                <a:path w="2368550" h="1454150">
                  <a:moveTo>
                    <a:pt x="406792" y="1452020"/>
                  </a:moveTo>
                  <a:lnTo>
                    <a:pt x="356000" y="1452020"/>
                  </a:lnTo>
                  <a:lnTo>
                    <a:pt x="356000" y="1454139"/>
                  </a:lnTo>
                  <a:lnTo>
                    <a:pt x="406792" y="1454139"/>
                  </a:lnTo>
                  <a:lnTo>
                    <a:pt x="406792" y="1452020"/>
                  </a:lnTo>
                  <a:close/>
                </a:path>
                <a:path w="2368550" h="1454150">
                  <a:moveTo>
                    <a:pt x="406792" y="1447802"/>
                  </a:moveTo>
                  <a:lnTo>
                    <a:pt x="356000" y="1447802"/>
                  </a:lnTo>
                  <a:lnTo>
                    <a:pt x="356000" y="1449921"/>
                  </a:lnTo>
                  <a:lnTo>
                    <a:pt x="406792" y="1449921"/>
                  </a:lnTo>
                  <a:lnTo>
                    <a:pt x="406792" y="1447802"/>
                  </a:lnTo>
                  <a:close/>
                </a:path>
                <a:path w="2368550" h="1454150">
                  <a:moveTo>
                    <a:pt x="336950" y="1452020"/>
                  </a:moveTo>
                  <a:lnTo>
                    <a:pt x="286158" y="1452020"/>
                  </a:lnTo>
                  <a:lnTo>
                    <a:pt x="286158" y="1454139"/>
                  </a:lnTo>
                  <a:lnTo>
                    <a:pt x="336950" y="1454139"/>
                  </a:lnTo>
                  <a:lnTo>
                    <a:pt x="336950" y="1452020"/>
                  </a:lnTo>
                  <a:close/>
                </a:path>
                <a:path w="2368550" h="1454150">
                  <a:moveTo>
                    <a:pt x="336950" y="1447802"/>
                  </a:moveTo>
                  <a:lnTo>
                    <a:pt x="286158" y="1447802"/>
                  </a:lnTo>
                  <a:lnTo>
                    <a:pt x="286158" y="1449921"/>
                  </a:lnTo>
                  <a:lnTo>
                    <a:pt x="336950" y="1449921"/>
                  </a:lnTo>
                  <a:lnTo>
                    <a:pt x="336950" y="1447802"/>
                  </a:lnTo>
                  <a:close/>
                </a:path>
                <a:path w="2368550" h="1454150">
                  <a:moveTo>
                    <a:pt x="267108" y="1452020"/>
                  </a:moveTo>
                  <a:lnTo>
                    <a:pt x="216292" y="1452020"/>
                  </a:lnTo>
                  <a:lnTo>
                    <a:pt x="216292" y="1454139"/>
                  </a:lnTo>
                  <a:lnTo>
                    <a:pt x="267108" y="1454139"/>
                  </a:lnTo>
                  <a:lnTo>
                    <a:pt x="267108" y="1452020"/>
                  </a:lnTo>
                  <a:close/>
                </a:path>
                <a:path w="2368550" h="1454150">
                  <a:moveTo>
                    <a:pt x="267108" y="1447802"/>
                  </a:moveTo>
                  <a:lnTo>
                    <a:pt x="216292" y="1447802"/>
                  </a:lnTo>
                  <a:lnTo>
                    <a:pt x="216292" y="1449921"/>
                  </a:lnTo>
                  <a:lnTo>
                    <a:pt x="267108" y="1449921"/>
                  </a:lnTo>
                  <a:lnTo>
                    <a:pt x="267108" y="1447802"/>
                  </a:lnTo>
                  <a:close/>
                </a:path>
                <a:path w="2368550" h="1454150">
                  <a:moveTo>
                    <a:pt x="197242" y="1452020"/>
                  </a:moveTo>
                  <a:lnTo>
                    <a:pt x="146450" y="1452020"/>
                  </a:lnTo>
                  <a:lnTo>
                    <a:pt x="146450" y="1454139"/>
                  </a:lnTo>
                  <a:lnTo>
                    <a:pt x="197242" y="1454139"/>
                  </a:lnTo>
                  <a:lnTo>
                    <a:pt x="197242" y="1452020"/>
                  </a:lnTo>
                  <a:close/>
                </a:path>
                <a:path w="2368550" h="1454150">
                  <a:moveTo>
                    <a:pt x="197242" y="1447802"/>
                  </a:moveTo>
                  <a:lnTo>
                    <a:pt x="146450" y="1447802"/>
                  </a:lnTo>
                  <a:lnTo>
                    <a:pt x="146450" y="1449921"/>
                  </a:lnTo>
                  <a:lnTo>
                    <a:pt x="197242" y="1449921"/>
                  </a:lnTo>
                  <a:lnTo>
                    <a:pt x="197242" y="1447802"/>
                  </a:lnTo>
                  <a:close/>
                </a:path>
                <a:path w="2368550" h="1454150">
                  <a:moveTo>
                    <a:pt x="127400" y="1452020"/>
                  </a:moveTo>
                  <a:lnTo>
                    <a:pt x="76608" y="1452020"/>
                  </a:lnTo>
                  <a:lnTo>
                    <a:pt x="76608" y="1454139"/>
                  </a:lnTo>
                  <a:lnTo>
                    <a:pt x="127400" y="1454139"/>
                  </a:lnTo>
                  <a:lnTo>
                    <a:pt x="127400" y="1452020"/>
                  </a:lnTo>
                  <a:close/>
                </a:path>
                <a:path w="2368550" h="1454150">
                  <a:moveTo>
                    <a:pt x="127400" y="1447802"/>
                  </a:moveTo>
                  <a:lnTo>
                    <a:pt x="76608" y="1447802"/>
                  </a:lnTo>
                  <a:lnTo>
                    <a:pt x="76608" y="1449921"/>
                  </a:lnTo>
                  <a:lnTo>
                    <a:pt x="127400" y="1449921"/>
                  </a:lnTo>
                  <a:lnTo>
                    <a:pt x="127400" y="1447802"/>
                  </a:lnTo>
                  <a:close/>
                </a:path>
                <a:path w="2368550" h="1454150">
                  <a:moveTo>
                    <a:pt x="57558" y="1452020"/>
                  </a:moveTo>
                  <a:lnTo>
                    <a:pt x="6742" y="1452020"/>
                  </a:lnTo>
                  <a:lnTo>
                    <a:pt x="6742" y="1454139"/>
                  </a:lnTo>
                  <a:lnTo>
                    <a:pt x="57558" y="1454139"/>
                  </a:lnTo>
                  <a:lnTo>
                    <a:pt x="57558" y="1452020"/>
                  </a:lnTo>
                  <a:close/>
                </a:path>
                <a:path w="2368550" h="1454150">
                  <a:moveTo>
                    <a:pt x="57558" y="1447802"/>
                  </a:moveTo>
                  <a:lnTo>
                    <a:pt x="6742" y="1447802"/>
                  </a:lnTo>
                  <a:lnTo>
                    <a:pt x="6742" y="1449921"/>
                  </a:lnTo>
                  <a:lnTo>
                    <a:pt x="57558" y="1449921"/>
                  </a:lnTo>
                  <a:lnTo>
                    <a:pt x="57558" y="1447802"/>
                  </a:lnTo>
                  <a:close/>
                </a:path>
                <a:path w="2368550" h="1454150">
                  <a:moveTo>
                    <a:pt x="2119" y="1384700"/>
                  </a:moveTo>
                  <a:lnTo>
                    <a:pt x="0" y="1384700"/>
                  </a:lnTo>
                  <a:lnTo>
                    <a:pt x="0" y="1435492"/>
                  </a:lnTo>
                  <a:lnTo>
                    <a:pt x="2119" y="1435492"/>
                  </a:lnTo>
                  <a:lnTo>
                    <a:pt x="2119" y="1384700"/>
                  </a:lnTo>
                  <a:close/>
                </a:path>
                <a:path w="2368550" h="1454150">
                  <a:moveTo>
                    <a:pt x="6337" y="1384700"/>
                  </a:moveTo>
                  <a:lnTo>
                    <a:pt x="4218" y="1384700"/>
                  </a:lnTo>
                  <a:lnTo>
                    <a:pt x="4218" y="1435492"/>
                  </a:lnTo>
                  <a:lnTo>
                    <a:pt x="6337" y="1435492"/>
                  </a:lnTo>
                  <a:lnTo>
                    <a:pt x="6337" y="1384700"/>
                  </a:lnTo>
                  <a:close/>
                </a:path>
                <a:path w="2368550" h="1454150">
                  <a:moveTo>
                    <a:pt x="2119" y="1314858"/>
                  </a:moveTo>
                  <a:lnTo>
                    <a:pt x="0" y="1314858"/>
                  </a:lnTo>
                  <a:lnTo>
                    <a:pt x="0" y="1365650"/>
                  </a:lnTo>
                  <a:lnTo>
                    <a:pt x="2119" y="1365650"/>
                  </a:lnTo>
                  <a:lnTo>
                    <a:pt x="2119" y="1314858"/>
                  </a:lnTo>
                  <a:close/>
                </a:path>
                <a:path w="2368550" h="1454150">
                  <a:moveTo>
                    <a:pt x="6337" y="1314858"/>
                  </a:moveTo>
                  <a:lnTo>
                    <a:pt x="4218" y="1314858"/>
                  </a:lnTo>
                  <a:lnTo>
                    <a:pt x="4218" y="1365650"/>
                  </a:lnTo>
                  <a:lnTo>
                    <a:pt x="6337" y="1365650"/>
                  </a:lnTo>
                  <a:lnTo>
                    <a:pt x="6337" y="1314858"/>
                  </a:lnTo>
                  <a:close/>
                </a:path>
                <a:path w="2368550" h="1454150">
                  <a:moveTo>
                    <a:pt x="2119" y="1244992"/>
                  </a:moveTo>
                  <a:lnTo>
                    <a:pt x="0" y="1244992"/>
                  </a:lnTo>
                  <a:lnTo>
                    <a:pt x="0" y="1295808"/>
                  </a:lnTo>
                  <a:lnTo>
                    <a:pt x="2119" y="1295808"/>
                  </a:lnTo>
                  <a:lnTo>
                    <a:pt x="2119" y="1244992"/>
                  </a:lnTo>
                  <a:close/>
                </a:path>
                <a:path w="2368550" h="1454150">
                  <a:moveTo>
                    <a:pt x="6337" y="1244992"/>
                  </a:moveTo>
                  <a:lnTo>
                    <a:pt x="4218" y="1244992"/>
                  </a:lnTo>
                  <a:lnTo>
                    <a:pt x="4218" y="1295808"/>
                  </a:lnTo>
                  <a:lnTo>
                    <a:pt x="6337" y="1295808"/>
                  </a:lnTo>
                  <a:lnTo>
                    <a:pt x="6337" y="1244992"/>
                  </a:lnTo>
                  <a:close/>
                </a:path>
                <a:path w="2368550" h="1454150">
                  <a:moveTo>
                    <a:pt x="2119" y="1175150"/>
                  </a:moveTo>
                  <a:lnTo>
                    <a:pt x="0" y="1175150"/>
                  </a:lnTo>
                  <a:lnTo>
                    <a:pt x="0" y="1225942"/>
                  </a:lnTo>
                  <a:lnTo>
                    <a:pt x="2119" y="1225942"/>
                  </a:lnTo>
                  <a:lnTo>
                    <a:pt x="2119" y="1175150"/>
                  </a:lnTo>
                  <a:close/>
                </a:path>
                <a:path w="2368550" h="1454150">
                  <a:moveTo>
                    <a:pt x="6337" y="1175150"/>
                  </a:moveTo>
                  <a:lnTo>
                    <a:pt x="4218" y="1175150"/>
                  </a:lnTo>
                  <a:lnTo>
                    <a:pt x="4218" y="1225942"/>
                  </a:lnTo>
                  <a:lnTo>
                    <a:pt x="6337" y="1225942"/>
                  </a:lnTo>
                  <a:lnTo>
                    <a:pt x="6337" y="1175150"/>
                  </a:lnTo>
                  <a:close/>
                </a:path>
                <a:path w="2368550" h="1454150">
                  <a:moveTo>
                    <a:pt x="2119" y="1105308"/>
                  </a:moveTo>
                  <a:lnTo>
                    <a:pt x="0" y="1105308"/>
                  </a:lnTo>
                  <a:lnTo>
                    <a:pt x="0" y="1156100"/>
                  </a:lnTo>
                  <a:lnTo>
                    <a:pt x="2119" y="1156100"/>
                  </a:lnTo>
                  <a:lnTo>
                    <a:pt x="2119" y="1105308"/>
                  </a:lnTo>
                  <a:close/>
                </a:path>
                <a:path w="2368550" h="1454150">
                  <a:moveTo>
                    <a:pt x="6337" y="1105308"/>
                  </a:moveTo>
                  <a:lnTo>
                    <a:pt x="4218" y="1105308"/>
                  </a:lnTo>
                  <a:lnTo>
                    <a:pt x="4218" y="1156100"/>
                  </a:lnTo>
                  <a:lnTo>
                    <a:pt x="6337" y="1156100"/>
                  </a:lnTo>
                  <a:lnTo>
                    <a:pt x="6337" y="1105308"/>
                  </a:lnTo>
                  <a:close/>
                </a:path>
                <a:path w="2368550" h="1454150">
                  <a:moveTo>
                    <a:pt x="2119" y="1035442"/>
                  </a:moveTo>
                  <a:lnTo>
                    <a:pt x="0" y="1035442"/>
                  </a:lnTo>
                  <a:lnTo>
                    <a:pt x="0" y="1086258"/>
                  </a:lnTo>
                  <a:lnTo>
                    <a:pt x="2119" y="1086258"/>
                  </a:lnTo>
                  <a:lnTo>
                    <a:pt x="2119" y="1035442"/>
                  </a:lnTo>
                  <a:close/>
                </a:path>
                <a:path w="2368550" h="1454150">
                  <a:moveTo>
                    <a:pt x="6337" y="1035442"/>
                  </a:moveTo>
                  <a:lnTo>
                    <a:pt x="4218" y="1035442"/>
                  </a:lnTo>
                  <a:lnTo>
                    <a:pt x="4218" y="1086258"/>
                  </a:lnTo>
                  <a:lnTo>
                    <a:pt x="6337" y="1086258"/>
                  </a:lnTo>
                  <a:lnTo>
                    <a:pt x="6337" y="1035442"/>
                  </a:lnTo>
                  <a:close/>
                </a:path>
                <a:path w="2368550" h="1454150">
                  <a:moveTo>
                    <a:pt x="2119" y="965600"/>
                  </a:moveTo>
                  <a:lnTo>
                    <a:pt x="0" y="965600"/>
                  </a:lnTo>
                  <a:lnTo>
                    <a:pt x="0" y="1016392"/>
                  </a:lnTo>
                  <a:lnTo>
                    <a:pt x="2119" y="1016392"/>
                  </a:lnTo>
                  <a:lnTo>
                    <a:pt x="2119" y="965600"/>
                  </a:lnTo>
                  <a:close/>
                </a:path>
                <a:path w="2368550" h="1454150">
                  <a:moveTo>
                    <a:pt x="6337" y="965600"/>
                  </a:moveTo>
                  <a:lnTo>
                    <a:pt x="4218" y="965600"/>
                  </a:lnTo>
                  <a:lnTo>
                    <a:pt x="4218" y="1016392"/>
                  </a:lnTo>
                  <a:lnTo>
                    <a:pt x="6337" y="1016392"/>
                  </a:lnTo>
                  <a:lnTo>
                    <a:pt x="6337" y="965600"/>
                  </a:lnTo>
                  <a:close/>
                </a:path>
                <a:path w="2368550" h="1454150">
                  <a:moveTo>
                    <a:pt x="2119" y="895758"/>
                  </a:moveTo>
                  <a:lnTo>
                    <a:pt x="0" y="895758"/>
                  </a:lnTo>
                  <a:lnTo>
                    <a:pt x="0" y="946550"/>
                  </a:lnTo>
                  <a:lnTo>
                    <a:pt x="2119" y="946550"/>
                  </a:lnTo>
                  <a:lnTo>
                    <a:pt x="2119" y="895758"/>
                  </a:lnTo>
                  <a:close/>
                </a:path>
                <a:path w="2368550" h="1454150">
                  <a:moveTo>
                    <a:pt x="6337" y="895758"/>
                  </a:moveTo>
                  <a:lnTo>
                    <a:pt x="4218" y="895758"/>
                  </a:lnTo>
                  <a:lnTo>
                    <a:pt x="4218" y="946550"/>
                  </a:lnTo>
                  <a:lnTo>
                    <a:pt x="6337" y="946550"/>
                  </a:lnTo>
                  <a:lnTo>
                    <a:pt x="6337" y="895758"/>
                  </a:lnTo>
                  <a:close/>
                </a:path>
                <a:path w="2368550" h="1454150">
                  <a:moveTo>
                    <a:pt x="2119" y="825892"/>
                  </a:moveTo>
                  <a:lnTo>
                    <a:pt x="0" y="825892"/>
                  </a:lnTo>
                  <a:lnTo>
                    <a:pt x="0" y="876708"/>
                  </a:lnTo>
                  <a:lnTo>
                    <a:pt x="2119" y="876708"/>
                  </a:lnTo>
                  <a:lnTo>
                    <a:pt x="2119" y="825892"/>
                  </a:lnTo>
                  <a:close/>
                </a:path>
                <a:path w="2368550" h="1454150">
                  <a:moveTo>
                    <a:pt x="6337" y="825892"/>
                  </a:moveTo>
                  <a:lnTo>
                    <a:pt x="4218" y="825892"/>
                  </a:lnTo>
                  <a:lnTo>
                    <a:pt x="4218" y="876708"/>
                  </a:lnTo>
                  <a:lnTo>
                    <a:pt x="6337" y="876708"/>
                  </a:lnTo>
                  <a:lnTo>
                    <a:pt x="6337" y="825892"/>
                  </a:lnTo>
                  <a:close/>
                </a:path>
                <a:path w="2368550" h="1454150">
                  <a:moveTo>
                    <a:pt x="2119" y="756050"/>
                  </a:moveTo>
                  <a:lnTo>
                    <a:pt x="0" y="756050"/>
                  </a:lnTo>
                  <a:lnTo>
                    <a:pt x="0" y="806842"/>
                  </a:lnTo>
                  <a:lnTo>
                    <a:pt x="2119" y="806842"/>
                  </a:lnTo>
                  <a:lnTo>
                    <a:pt x="2119" y="756050"/>
                  </a:lnTo>
                  <a:close/>
                </a:path>
                <a:path w="2368550" h="1454150">
                  <a:moveTo>
                    <a:pt x="6337" y="756050"/>
                  </a:moveTo>
                  <a:lnTo>
                    <a:pt x="4218" y="756050"/>
                  </a:lnTo>
                  <a:lnTo>
                    <a:pt x="4218" y="806842"/>
                  </a:lnTo>
                  <a:lnTo>
                    <a:pt x="6337" y="806842"/>
                  </a:lnTo>
                  <a:lnTo>
                    <a:pt x="6337" y="756050"/>
                  </a:lnTo>
                  <a:close/>
                </a:path>
                <a:path w="2368550" h="1454150">
                  <a:moveTo>
                    <a:pt x="2119" y="686208"/>
                  </a:moveTo>
                  <a:lnTo>
                    <a:pt x="0" y="686208"/>
                  </a:lnTo>
                  <a:lnTo>
                    <a:pt x="0" y="737000"/>
                  </a:lnTo>
                  <a:lnTo>
                    <a:pt x="2119" y="737000"/>
                  </a:lnTo>
                  <a:lnTo>
                    <a:pt x="2119" y="686208"/>
                  </a:lnTo>
                  <a:close/>
                </a:path>
                <a:path w="2368550" h="1454150">
                  <a:moveTo>
                    <a:pt x="6337" y="686208"/>
                  </a:moveTo>
                  <a:lnTo>
                    <a:pt x="4218" y="686208"/>
                  </a:lnTo>
                  <a:lnTo>
                    <a:pt x="4218" y="737000"/>
                  </a:lnTo>
                  <a:lnTo>
                    <a:pt x="6337" y="737000"/>
                  </a:lnTo>
                  <a:lnTo>
                    <a:pt x="6337" y="686208"/>
                  </a:lnTo>
                  <a:close/>
                </a:path>
                <a:path w="2368550" h="1454150">
                  <a:moveTo>
                    <a:pt x="2119" y="616342"/>
                  </a:moveTo>
                  <a:lnTo>
                    <a:pt x="0" y="616342"/>
                  </a:lnTo>
                  <a:lnTo>
                    <a:pt x="0" y="667158"/>
                  </a:lnTo>
                  <a:lnTo>
                    <a:pt x="2119" y="667158"/>
                  </a:lnTo>
                  <a:lnTo>
                    <a:pt x="2119" y="616342"/>
                  </a:lnTo>
                  <a:close/>
                </a:path>
                <a:path w="2368550" h="1454150">
                  <a:moveTo>
                    <a:pt x="6337" y="616342"/>
                  </a:moveTo>
                  <a:lnTo>
                    <a:pt x="4218" y="616342"/>
                  </a:lnTo>
                  <a:lnTo>
                    <a:pt x="4218" y="667158"/>
                  </a:lnTo>
                  <a:lnTo>
                    <a:pt x="6337" y="667158"/>
                  </a:lnTo>
                  <a:lnTo>
                    <a:pt x="6337" y="616342"/>
                  </a:lnTo>
                  <a:close/>
                </a:path>
                <a:path w="2368550" h="1454150">
                  <a:moveTo>
                    <a:pt x="2119" y="546500"/>
                  </a:moveTo>
                  <a:lnTo>
                    <a:pt x="0" y="546500"/>
                  </a:lnTo>
                  <a:lnTo>
                    <a:pt x="0" y="597292"/>
                  </a:lnTo>
                  <a:lnTo>
                    <a:pt x="2119" y="597292"/>
                  </a:lnTo>
                  <a:lnTo>
                    <a:pt x="2119" y="546500"/>
                  </a:lnTo>
                  <a:close/>
                </a:path>
                <a:path w="2368550" h="1454150">
                  <a:moveTo>
                    <a:pt x="6337" y="546500"/>
                  </a:moveTo>
                  <a:lnTo>
                    <a:pt x="4218" y="546500"/>
                  </a:lnTo>
                  <a:lnTo>
                    <a:pt x="4218" y="597292"/>
                  </a:lnTo>
                  <a:lnTo>
                    <a:pt x="6337" y="597292"/>
                  </a:lnTo>
                  <a:lnTo>
                    <a:pt x="6337" y="546500"/>
                  </a:lnTo>
                  <a:close/>
                </a:path>
                <a:path w="2368550" h="1454150">
                  <a:moveTo>
                    <a:pt x="2119" y="476658"/>
                  </a:moveTo>
                  <a:lnTo>
                    <a:pt x="0" y="476658"/>
                  </a:lnTo>
                  <a:lnTo>
                    <a:pt x="0" y="527450"/>
                  </a:lnTo>
                  <a:lnTo>
                    <a:pt x="2119" y="527450"/>
                  </a:lnTo>
                  <a:lnTo>
                    <a:pt x="2119" y="476658"/>
                  </a:lnTo>
                  <a:close/>
                </a:path>
                <a:path w="2368550" h="1454150">
                  <a:moveTo>
                    <a:pt x="6337" y="476658"/>
                  </a:moveTo>
                  <a:lnTo>
                    <a:pt x="4218" y="476658"/>
                  </a:lnTo>
                  <a:lnTo>
                    <a:pt x="4218" y="527450"/>
                  </a:lnTo>
                  <a:lnTo>
                    <a:pt x="6337" y="527450"/>
                  </a:lnTo>
                  <a:lnTo>
                    <a:pt x="6337" y="476658"/>
                  </a:lnTo>
                  <a:close/>
                </a:path>
                <a:path w="2368550" h="1454150">
                  <a:moveTo>
                    <a:pt x="2119" y="406792"/>
                  </a:moveTo>
                  <a:lnTo>
                    <a:pt x="0" y="406792"/>
                  </a:lnTo>
                  <a:lnTo>
                    <a:pt x="0" y="457608"/>
                  </a:lnTo>
                  <a:lnTo>
                    <a:pt x="2119" y="457608"/>
                  </a:lnTo>
                  <a:lnTo>
                    <a:pt x="2119" y="406792"/>
                  </a:lnTo>
                  <a:close/>
                </a:path>
                <a:path w="2368550" h="1454150">
                  <a:moveTo>
                    <a:pt x="6337" y="406792"/>
                  </a:moveTo>
                  <a:lnTo>
                    <a:pt x="4218" y="406792"/>
                  </a:lnTo>
                  <a:lnTo>
                    <a:pt x="4218" y="457608"/>
                  </a:lnTo>
                  <a:lnTo>
                    <a:pt x="6337" y="457608"/>
                  </a:lnTo>
                  <a:lnTo>
                    <a:pt x="6337" y="406792"/>
                  </a:lnTo>
                  <a:close/>
                </a:path>
                <a:path w="2368550" h="1454150">
                  <a:moveTo>
                    <a:pt x="2119" y="336950"/>
                  </a:moveTo>
                  <a:lnTo>
                    <a:pt x="0" y="336950"/>
                  </a:lnTo>
                  <a:lnTo>
                    <a:pt x="0" y="387742"/>
                  </a:lnTo>
                  <a:lnTo>
                    <a:pt x="2119" y="387742"/>
                  </a:lnTo>
                  <a:lnTo>
                    <a:pt x="2119" y="336950"/>
                  </a:lnTo>
                  <a:close/>
                </a:path>
                <a:path w="2368550" h="1454150">
                  <a:moveTo>
                    <a:pt x="6337" y="336950"/>
                  </a:moveTo>
                  <a:lnTo>
                    <a:pt x="4218" y="336950"/>
                  </a:lnTo>
                  <a:lnTo>
                    <a:pt x="4218" y="387742"/>
                  </a:lnTo>
                  <a:lnTo>
                    <a:pt x="6337" y="387742"/>
                  </a:lnTo>
                  <a:lnTo>
                    <a:pt x="6337" y="336950"/>
                  </a:lnTo>
                  <a:close/>
                </a:path>
                <a:path w="2368550" h="1454150">
                  <a:moveTo>
                    <a:pt x="2119" y="267108"/>
                  </a:moveTo>
                  <a:lnTo>
                    <a:pt x="0" y="267108"/>
                  </a:lnTo>
                  <a:lnTo>
                    <a:pt x="0" y="317900"/>
                  </a:lnTo>
                  <a:lnTo>
                    <a:pt x="2119" y="317900"/>
                  </a:lnTo>
                  <a:lnTo>
                    <a:pt x="2119" y="267108"/>
                  </a:lnTo>
                  <a:close/>
                </a:path>
                <a:path w="2368550" h="1454150">
                  <a:moveTo>
                    <a:pt x="6337" y="267108"/>
                  </a:moveTo>
                  <a:lnTo>
                    <a:pt x="4218" y="267108"/>
                  </a:lnTo>
                  <a:lnTo>
                    <a:pt x="4218" y="317900"/>
                  </a:lnTo>
                  <a:lnTo>
                    <a:pt x="6337" y="317900"/>
                  </a:lnTo>
                  <a:lnTo>
                    <a:pt x="6337" y="267108"/>
                  </a:lnTo>
                  <a:close/>
                </a:path>
                <a:path w="2368550" h="1454150">
                  <a:moveTo>
                    <a:pt x="4669" y="197053"/>
                  </a:moveTo>
                  <a:lnTo>
                    <a:pt x="1243" y="219480"/>
                  </a:lnTo>
                  <a:lnTo>
                    <a:pt x="0" y="244388"/>
                  </a:lnTo>
                  <a:lnTo>
                    <a:pt x="0" y="248058"/>
                  </a:lnTo>
                  <a:lnTo>
                    <a:pt x="2121" y="248058"/>
                  </a:lnTo>
                  <a:lnTo>
                    <a:pt x="2123" y="244388"/>
                  </a:lnTo>
                  <a:lnTo>
                    <a:pt x="3337" y="220126"/>
                  </a:lnTo>
                  <a:lnTo>
                    <a:pt x="3392" y="219480"/>
                  </a:lnTo>
                  <a:lnTo>
                    <a:pt x="6766" y="197382"/>
                  </a:lnTo>
                  <a:lnTo>
                    <a:pt x="4669" y="197053"/>
                  </a:lnTo>
                  <a:close/>
                </a:path>
                <a:path w="2368550" h="1454150">
                  <a:moveTo>
                    <a:pt x="8863" y="197693"/>
                  </a:moveTo>
                  <a:lnTo>
                    <a:pt x="5546" y="219480"/>
                  </a:lnTo>
                  <a:lnTo>
                    <a:pt x="5469" y="220126"/>
                  </a:lnTo>
                  <a:lnTo>
                    <a:pt x="4224" y="244388"/>
                  </a:lnTo>
                  <a:lnTo>
                    <a:pt x="4218" y="248058"/>
                  </a:lnTo>
                  <a:lnTo>
                    <a:pt x="6339" y="248058"/>
                  </a:lnTo>
                  <a:lnTo>
                    <a:pt x="6348" y="244388"/>
                  </a:lnTo>
                  <a:lnTo>
                    <a:pt x="7577" y="220126"/>
                  </a:lnTo>
                  <a:lnTo>
                    <a:pt x="10954" y="198028"/>
                  </a:lnTo>
                  <a:lnTo>
                    <a:pt x="8863" y="197693"/>
                  </a:lnTo>
                  <a:close/>
                </a:path>
                <a:path w="2368550" h="1454150">
                  <a:moveTo>
                    <a:pt x="32052" y="132399"/>
                  </a:moveTo>
                  <a:lnTo>
                    <a:pt x="23103" y="150949"/>
                  </a:lnTo>
                  <a:lnTo>
                    <a:pt x="15026" y="173022"/>
                  </a:lnTo>
                  <a:lnTo>
                    <a:pt x="13411" y="179313"/>
                  </a:lnTo>
                  <a:lnTo>
                    <a:pt x="15459" y="179856"/>
                  </a:lnTo>
                  <a:lnTo>
                    <a:pt x="17050" y="173668"/>
                  </a:lnTo>
                  <a:lnTo>
                    <a:pt x="25054" y="151784"/>
                  </a:lnTo>
                  <a:lnTo>
                    <a:pt x="33960" y="133331"/>
                  </a:lnTo>
                  <a:lnTo>
                    <a:pt x="32052" y="132399"/>
                  </a:lnTo>
                  <a:close/>
                </a:path>
                <a:path w="2368550" h="1454150">
                  <a:moveTo>
                    <a:pt x="28242" y="130564"/>
                  </a:moveTo>
                  <a:lnTo>
                    <a:pt x="19196" y="149309"/>
                  </a:lnTo>
                  <a:lnTo>
                    <a:pt x="10978" y="171760"/>
                  </a:lnTo>
                  <a:lnTo>
                    <a:pt x="9314" y="178265"/>
                  </a:lnTo>
                  <a:lnTo>
                    <a:pt x="11362" y="178789"/>
                  </a:lnTo>
                  <a:lnTo>
                    <a:pt x="13002" y="172407"/>
                  </a:lnTo>
                  <a:lnTo>
                    <a:pt x="21147" y="150138"/>
                  </a:lnTo>
                  <a:lnTo>
                    <a:pt x="30150" y="131496"/>
                  </a:lnTo>
                  <a:lnTo>
                    <a:pt x="28242" y="130564"/>
                  </a:lnTo>
                  <a:close/>
                </a:path>
                <a:path w="2368550" h="1454150">
                  <a:moveTo>
                    <a:pt x="72914" y="76443"/>
                  </a:moveTo>
                  <a:lnTo>
                    <a:pt x="59082" y="91659"/>
                  </a:lnTo>
                  <a:lnTo>
                    <a:pt x="45268" y="110160"/>
                  </a:lnTo>
                  <a:lnTo>
                    <a:pt x="41653" y="116086"/>
                  </a:lnTo>
                  <a:lnTo>
                    <a:pt x="43458" y="117183"/>
                  </a:lnTo>
                  <a:lnTo>
                    <a:pt x="47006" y="111325"/>
                  </a:lnTo>
                  <a:lnTo>
                    <a:pt x="60722" y="93012"/>
                  </a:lnTo>
                  <a:lnTo>
                    <a:pt x="74487" y="77870"/>
                  </a:lnTo>
                  <a:lnTo>
                    <a:pt x="72914" y="76443"/>
                  </a:lnTo>
                  <a:close/>
                </a:path>
                <a:path w="2368550" h="1454150">
                  <a:moveTo>
                    <a:pt x="69774" y="73609"/>
                  </a:moveTo>
                  <a:lnTo>
                    <a:pt x="55821" y="88965"/>
                  </a:lnTo>
                  <a:lnTo>
                    <a:pt x="41745" y="107777"/>
                  </a:lnTo>
                  <a:lnTo>
                    <a:pt x="38032" y="113897"/>
                  </a:lnTo>
                  <a:lnTo>
                    <a:pt x="39843" y="114994"/>
                  </a:lnTo>
                  <a:lnTo>
                    <a:pt x="43507" y="108966"/>
                  </a:lnTo>
                  <a:lnTo>
                    <a:pt x="57460" y="90300"/>
                  </a:lnTo>
                  <a:lnTo>
                    <a:pt x="71347" y="75011"/>
                  </a:lnTo>
                  <a:lnTo>
                    <a:pt x="69774" y="73609"/>
                  </a:lnTo>
                  <a:close/>
                </a:path>
                <a:path w="2368550" h="1454150">
                  <a:moveTo>
                    <a:pt x="128016" y="34411"/>
                  </a:moveTo>
                  <a:lnTo>
                    <a:pt x="110160" y="45268"/>
                  </a:lnTo>
                  <a:lnTo>
                    <a:pt x="91659" y="59082"/>
                  </a:lnTo>
                  <a:lnTo>
                    <a:pt x="86776" y="63532"/>
                  </a:lnTo>
                  <a:lnTo>
                    <a:pt x="88203" y="65105"/>
                  </a:lnTo>
                  <a:lnTo>
                    <a:pt x="93012" y="60722"/>
                  </a:lnTo>
                  <a:lnTo>
                    <a:pt x="111325" y="47006"/>
                  </a:lnTo>
                  <a:lnTo>
                    <a:pt x="129113" y="36222"/>
                  </a:lnTo>
                  <a:lnTo>
                    <a:pt x="128016" y="34411"/>
                  </a:lnTo>
                  <a:close/>
                </a:path>
                <a:path w="2368550" h="1454150">
                  <a:moveTo>
                    <a:pt x="125803" y="30790"/>
                  </a:moveTo>
                  <a:lnTo>
                    <a:pt x="107777" y="41745"/>
                  </a:lnTo>
                  <a:lnTo>
                    <a:pt x="88965" y="55821"/>
                  </a:lnTo>
                  <a:lnTo>
                    <a:pt x="83917" y="60393"/>
                  </a:lnTo>
                  <a:lnTo>
                    <a:pt x="85344" y="61965"/>
                  </a:lnTo>
                  <a:lnTo>
                    <a:pt x="90300" y="57460"/>
                  </a:lnTo>
                  <a:lnTo>
                    <a:pt x="108966" y="43507"/>
                  </a:lnTo>
                  <a:lnTo>
                    <a:pt x="126924" y="32601"/>
                  </a:lnTo>
                  <a:lnTo>
                    <a:pt x="125803" y="30790"/>
                  </a:lnTo>
                  <a:close/>
                </a:path>
                <a:path w="2368550" h="1454150">
                  <a:moveTo>
                    <a:pt x="192834" y="9930"/>
                  </a:moveTo>
                  <a:lnTo>
                    <a:pt x="173022" y="15026"/>
                  </a:lnTo>
                  <a:lnTo>
                    <a:pt x="150949" y="23103"/>
                  </a:lnTo>
                  <a:lnTo>
                    <a:pt x="144975" y="25981"/>
                  </a:lnTo>
                  <a:lnTo>
                    <a:pt x="145901" y="27889"/>
                  </a:lnTo>
                  <a:lnTo>
                    <a:pt x="151784" y="25054"/>
                  </a:lnTo>
                  <a:lnTo>
                    <a:pt x="173668" y="17050"/>
                  </a:lnTo>
                  <a:lnTo>
                    <a:pt x="193359" y="11978"/>
                  </a:lnTo>
                  <a:lnTo>
                    <a:pt x="192834" y="9930"/>
                  </a:lnTo>
                  <a:close/>
                </a:path>
                <a:path w="2368550" h="1454150">
                  <a:moveTo>
                    <a:pt x="191786" y="5833"/>
                  </a:moveTo>
                  <a:lnTo>
                    <a:pt x="171760" y="10978"/>
                  </a:lnTo>
                  <a:lnTo>
                    <a:pt x="149309" y="19196"/>
                  </a:lnTo>
                  <a:lnTo>
                    <a:pt x="143140" y="22171"/>
                  </a:lnTo>
                  <a:lnTo>
                    <a:pt x="144066" y="24079"/>
                  </a:lnTo>
                  <a:lnTo>
                    <a:pt x="150138" y="21147"/>
                  </a:lnTo>
                  <a:lnTo>
                    <a:pt x="172407" y="13002"/>
                  </a:lnTo>
                  <a:lnTo>
                    <a:pt x="192310" y="7882"/>
                  </a:lnTo>
                  <a:lnTo>
                    <a:pt x="191786" y="5833"/>
                  </a:lnTo>
                  <a:close/>
                </a:path>
              </a:pathLst>
            </a:custGeom>
            <a:solidFill>
              <a:srgbClr val="5B9BD5"/>
            </a:solidFill>
          </p:spPr>
          <p:txBody>
            <a:bodyPr wrap="square" lIns="0" tIns="0" rIns="0" bIns="0" rtlCol="0"/>
            <a:lstStyle/>
            <a:p>
              <a:endParaRPr/>
            </a:p>
          </p:txBody>
        </p:sp>
      </p:grpSp>
      <p:sp>
        <p:nvSpPr>
          <p:cNvPr id="10" name="object 10"/>
          <p:cNvSpPr txBox="1"/>
          <p:nvPr/>
        </p:nvSpPr>
        <p:spPr>
          <a:xfrm>
            <a:off x="2120532" y="2556771"/>
            <a:ext cx="865505" cy="568325"/>
          </a:xfrm>
          <a:prstGeom prst="rect">
            <a:avLst/>
          </a:prstGeom>
        </p:spPr>
        <p:txBody>
          <a:bodyPr vert="horz" wrap="square" lIns="0" tIns="26670" rIns="0" bIns="0" rtlCol="0">
            <a:spAutoFit/>
          </a:bodyPr>
          <a:lstStyle/>
          <a:p>
            <a:pPr marL="12700" marR="5080" indent="30480">
              <a:lnSpc>
                <a:spcPts val="2110"/>
              </a:lnSpc>
              <a:spcBef>
                <a:spcPts val="210"/>
              </a:spcBef>
            </a:pPr>
            <a:r>
              <a:rPr sz="1800" spc="-15" dirty="0">
                <a:latin typeface="Calibri"/>
                <a:cs typeface="Calibri"/>
              </a:rPr>
              <a:t>Working </a:t>
            </a:r>
            <a:r>
              <a:rPr sz="1800" spc="-395" dirty="0">
                <a:latin typeface="Calibri"/>
                <a:cs typeface="Calibri"/>
              </a:rPr>
              <a:t> </a:t>
            </a:r>
            <a:r>
              <a:rPr sz="1800"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o</a:t>
            </a:r>
            <a:r>
              <a:rPr sz="1800" spc="5" dirty="0">
                <a:latin typeface="Calibri"/>
                <a:cs typeface="Calibri"/>
              </a:rPr>
              <a:t>ry</a:t>
            </a:r>
            <a:endParaRPr sz="1800">
              <a:latin typeface="Calibri"/>
              <a:cs typeface="Calibri"/>
            </a:endParaRPr>
          </a:p>
        </p:txBody>
      </p:sp>
      <p:grpSp>
        <p:nvGrpSpPr>
          <p:cNvPr id="11" name="object 11"/>
          <p:cNvGrpSpPr/>
          <p:nvPr/>
        </p:nvGrpSpPr>
        <p:grpSpPr>
          <a:xfrm>
            <a:off x="4911730" y="2130429"/>
            <a:ext cx="2368550" cy="1454150"/>
            <a:chOff x="4911730" y="2130429"/>
            <a:chExt cx="2368550" cy="1454150"/>
          </a:xfrm>
        </p:grpSpPr>
        <p:pic>
          <p:nvPicPr>
            <p:cNvPr id="12" name="object 12"/>
            <p:cNvPicPr/>
            <p:nvPr/>
          </p:nvPicPr>
          <p:blipFill>
            <a:blip r:embed="rId2" cstate="print"/>
            <a:stretch>
              <a:fillRect/>
            </a:stretch>
          </p:blipFill>
          <p:spPr>
            <a:xfrm>
              <a:off x="4914900" y="2133600"/>
              <a:ext cx="2362199" cy="1447799"/>
            </a:xfrm>
            <a:prstGeom prst="rect">
              <a:avLst/>
            </a:prstGeom>
          </p:spPr>
        </p:pic>
        <p:sp>
          <p:nvSpPr>
            <p:cNvPr id="13" name="object 13"/>
            <p:cNvSpPr/>
            <p:nvPr/>
          </p:nvSpPr>
          <p:spPr>
            <a:xfrm>
              <a:off x="4911730" y="2130429"/>
              <a:ext cx="2368550" cy="1454150"/>
            </a:xfrm>
            <a:custGeom>
              <a:avLst/>
              <a:gdLst/>
              <a:ahLst/>
              <a:cxnLst/>
              <a:rect l="l" t="t" r="r" b="b"/>
              <a:pathLst>
                <a:path w="2368550" h="1454150">
                  <a:moveTo>
                    <a:pt x="219961" y="5455"/>
                  </a:moveTo>
                  <a:lnTo>
                    <a:pt x="211506" y="6766"/>
                  </a:lnTo>
                  <a:lnTo>
                    <a:pt x="211817" y="8839"/>
                  </a:lnTo>
                  <a:lnTo>
                    <a:pt x="220130" y="7577"/>
                  </a:lnTo>
                  <a:lnTo>
                    <a:pt x="219961" y="7577"/>
                  </a:lnTo>
                  <a:lnTo>
                    <a:pt x="219961" y="5455"/>
                  </a:lnTo>
                  <a:close/>
                </a:path>
                <a:path w="2368550" h="1454150">
                  <a:moveTo>
                    <a:pt x="219964" y="5475"/>
                  </a:moveTo>
                  <a:lnTo>
                    <a:pt x="219961" y="7577"/>
                  </a:lnTo>
                  <a:lnTo>
                    <a:pt x="220214" y="7564"/>
                  </a:lnTo>
                  <a:lnTo>
                    <a:pt x="220100" y="6339"/>
                  </a:lnTo>
                  <a:lnTo>
                    <a:pt x="219964" y="5475"/>
                  </a:lnTo>
                  <a:close/>
                </a:path>
                <a:path w="2368550" h="1454150">
                  <a:moveTo>
                    <a:pt x="270558" y="4218"/>
                  </a:moveTo>
                  <a:lnTo>
                    <a:pt x="244510" y="4218"/>
                  </a:lnTo>
                  <a:lnTo>
                    <a:pt x="219964" y="5475"/>
                  </a:lnTo>
                  <a:lnTo>
                    <a:pt x="220100" y="6339"/>
                  </a:lnTo>
                  <a:lnTo>
                    <a:pt x="220214" y="7564"/>
                  </a:lnTo>
                  <a:lnTo>
                    <a:pt x="244559" y="6339"/>
                  </a:lnTo>
                  <a:lnTo>
                    <a:pt x="270558" y="6339"/>
                  </a:lnTo>
                  <a:lnTo>
                    <a:pt x="270558" y="4218"/>
                  </a:lnTo>
                  <a:close/>
                </a:path>
                <a:path w="2368550" h="1454150">
                  <a:moveTo>
                    <a:pt x="219315" y="1286"/>
                  </a:moveTo>
                  <a:lnTo>
                    <a:pt x="210860" y="2572"/>
                  </a:lnTo>
                  <a:lnTo>
                    <a:pt x="211171" y="4669"/>
                  </a:lnTo>
                  <a:lnTo>
                    <a:pt x="219651" y="3358"/>
                  </a:lnTo>
                  <a:lnTo>
                    <a:pt x="219315" y="1286"/>
                  </a:lnTo>
                  <a:close/>
                </a:path>
                <a:path w="2368550" h="1454150">
                  <a:moveTo>
                    <a:pt x="270558" y="0"/>
                  </a:moveTo>
                  <a:lnTo>
                    <a:pt x="244388" y="0"/>
                  </a:lnTo>
                  <a:lnTo>
                    <a:pt x="219651" y="1243"/>
                  </a:lnTo>
                  <a:lnTo>
                    <a:pt x="219742" y="3358"/>
                  </a:lnTo>
                  <a:lnTo>
                    <a:pt x="244437" y="2121"/>
                  </a:lnTo>
                  <a:lnTo>
                    <a:pt x="270558" y="2121"/>
                  </a:lnTo>
                  <a:lnTo>
                    <a:pt x="270558" y="0"/>
                  </a:lnTo>
                  <a:close/>
                </a:path>
                <a:path w="2368550" h="1454150">
                  <a:moveTo>
                    <a:pt x="340424" y="0"/>
                  </a:moveTo>
                  <a:lnTo>
                    <a:pt x="289608" y="0"/>
                  </a:lnTo>
                  <a:lnTo>
                    <a:pt x="289608" y="2119"/>
                  </a:lnTo>
                  <a:lnTo>
                    <a:pt x="340424" y="2119"/>
                  </a:lnTo>
                  <a:lnTo>
                    <a:pt x="340424" y="0"/>
                  </a:lnTo>
                  <a:close/>
                </a:path>
                <a:path w="2368550" h="1454150">
                  <a:moveTo>
                    <a:pt x="340424" y="4218"/>
                  </a:moveTo>
                  <a:lnTo>
                    <a:pt x="289608" y="4218"/>
                  </a:lnTo>
                  <a:lnTo>
                    <a:pt x="289608" y="6337"/>
                  </a:lnTo>
                  <a:lnTo>
                    <a:pt x="340424" y="6337"/>
                  </a:lnTo>
                  <a:lnTo>
                    <a:pt x="340424" y="4218"/>
                  </a:lnTo>
                  <a:close/>
                </a:path>
                <a:path w="2368550" h="1454150">
                  <a:moveTo>
                    <a:pt x="410267" y="0"/>
                  </a:moveTo>
                  <a:lnTo>
                    <a:pt x="359475" y="0"/>
                  </a:lnTo>
                  <a:lnTo>
                    <a:pt x="359475" y="2119"/>
                  </a:lnTo>
                  <a:lnTo>
                    <a:pt x="410267" y="2119"/>
                  </a:lnTo>
                  <a:lnTo>
                    <a:pt x="410267" y="0"/>
                  </a:lnTo>
                  <a:close/>
                </a:path>
                <a:path w="2368550" h="1454150">
                  <a:moveTo>
                    <a:pt x="410267" y="4218"/>
                  </a:moveTo>
                  <a:lnTo>
                    <a:pt x="359475" y="4218"/>
                  </a:lnTo>
                  <a:lnTo>
                    <a:pt x="359475" y="6337"/>
                  </a:lnTo>
                  <a:lnTo>
                    <a:pt x="410267" y="6337"/>
                  </a:lnTo>
                  <a:lnTo>
                    <a:pt x="410267" y="4218"/>
                  </a:lnTo>
                  <a:close/>
                </a:path>
                <a:path w="2368550" h="1454150">
                  <a:moveTo>
                    <a:pt x="480108" y="0"/>
                  </a:moveTo>
                  <a:lnTo>
                    <a:pt x="429316" y="0"/>
                  </a:lnTo>
                  <a:lnTo>
                    <a:pt x="429316" y="2119"/>
                  </a:lnTo>
                  <a:lnTo>
                    <a:pt x="480108" y="2119"/>
                  </a:lnTo>
                  <a:lnTo>
                    <a:pt x="480108" y="0"/>
                  </a:lnTo>
                  <a:close/>
                </a:path>
                <a:path w="2368550" h="1454150">
                  <a:moveTo>
                    <a:pt x="480108" y="4218"/>
                  </a:moveTo>
                  <a:lnTo>
                    <a:pt x="429316" y="4218"/>
                  </a:lnTo>
                  <a:lnTo>
                    <a:pt x="429316" y="6337"/>
                  </a:lnTo>
                  <a:lnTo>
                    <a:pt x="480108" y="6337"/>
                  </a:lnTo>
                  <a:lnTo>
                    <a:pt x="480108" y="4218"/>
                  </a:lnTo>
                  <a:close/>
                </a:path>
                <a:path w="2368550" h="1454150">
                  <a:moveTo>
                    <a:pt x="549974" y="0"/>
                  </a:moveTo>
                  <a:lnTo>
                    <a:pt x="499158" y="0"/>
                  </a:lnTo>
                  <a:lnTo>
                    <a:pt x="499158" y="2119"/>
                  </a:lnTo>
                  <a:lnTo>
                    <a:pt x="549974" y="2119"/>
                  </a:lnTo>
                  <a:lnTo>
                    <a:pt x="549974" y="0"/>
                  </a:lnTo>
                  <a:close/>
                </a:path>
                <a:path w="2368550" h="1454150">
                  <a:moveTo>
                    <a:pt x="549974" y="4218"/>
                  </a:moveTo>
                  <a:lnTo>
                    <a:pt x="499158" y="4218"/>
                  </a:lnTo>
                  <a:lnTo>
                    <a:pt x="499158" y="6337"/>
                  </a:lnTo>
                  <a:lnTo>
                    <a:pt x="549974" y="6337"/>
                  </a:lnTo>
                  <a:lnTo>
                    <a:pt x="549974" y="4218"/>
                  </a:lnTo>
                  <a:close/>
                </a:path>
                <a:path w="2368550" h="1454150">
                  <a:moveTo>
                    <a:pt x="619817" y="0"/>
                  </a:moveTo>
                  <a:lnTo>
                    <a:pt x="569025" y="0"/>
                  </a:lnTo>
                  <a:lnTo>
                    <a:pt x="569025" y="2119"/>
                  </a:lnTo>
                  <a:lnTo>
                    <a:pt x="619817" y="2119"/>
                  </a:lnTo>
                  <a:lnTo>
                    <a:pt x="619817" y="0"/>
                  </a:lnTo>
                  <a:close/>
                </a:path>
                <a:path w="2368550" h="1454150">
                  <a:moveTo>
                    <a:pt x="619817" y="4218"/>
                  </a:moveTo>
                  <a:lnTo>
                    <a:pt x="569025" y="4218"/>
                  </a:lnTo>
                  <a:lnTo>
                    <a:pt x="569025" y="6337"/>
                  </a:lnTo>
                  <a:lnTo>
                    <a:pt x="619817" y="6337"/>
                  </a:lnTo>
                  <a:lnTo>
                    <a:pt x="619817" y="4218"/>
                  </a:lnTo>
                  <a:close/>
                </a:path>
                <a:path w="2368550" h="1454150">
                  <a:moveTo>
                    <a:pt x="689658" y="0"/>
                  </a:moveTo>
                  <a:lnTo>
                    <a:pt x="638866" y="0"/>
                  </a:lnTo>
                  <a:lnTo>
                    <a:pt x="638866" y="2119"/>
                  </a:lnTo>
                  <a:lnTo>
                    <a:pt x="689658" y="2119"/>
                  </a:lnTo>
                  <a:lnTo>
                    <a:pt x="689658" y="0"/>
                  </a:lnTo>
                  <a:close/>
                </a:path>
                <a:path w="2368550" h="1454150">
                  <a:moveTo>
                    <a:pt x="689658" y="4218"/>
                  </a:moveTo>
                  <a:lnTo>
                    <a:pt x="638866" y="4218"/>
                  </a:lnTo>
                  <a:lnTo>
                    <a:pt x="638866" y="6337"/>
                  </a:lnTo>
                  <a:lnTo>
                    <a:pt x="689658" y="6337"/>
                  </a:lnTo>
                  <a:lnTo>
                    <a:pt x="689658" y="4218"/>
                  </a:lnTo>
                  <a:close/>
                </a:path>
                <a:path w="2368550" h="1454150">
                  <a:moveTo>
                    <a:pt x="759524" y="0"/>
                  </a:moveTo>
                  <a:lnTo>
                    <a:pt x="708708" y="0"/>
                  </a:lnTo>
                  <a:lnTo>
                    <a:pt x="708708" y="2119"/>
                  </a:lnTo>
                  <a:lnTo>
                    <a:pt x="759524" y="2119"/>
                  </a:lnTo>
                  <a:lnTo>
                    <a:pt x="759524" y="0"/>
                  </a:lnTo>
                  <a:close/>
                </a:path>
                <a:path w="2368550" h="1454150">
                  <a:moveTo>
                    <a:pt x="759524" y="4218"/>
                  </a:moveTo>
                  <a:lnTo>
                    <a:pt x="708708" y="4218"/>
                  </a:lnTo>
                  <a:lnTo>
                    <a:pt x="708708" y="6337"/>
                  </a:lnTo>
                  <a:lnTo>
                    <a:pt x="759524" y="6337"/>
                  </a:lnTo>
                  <a:lnTo>
                    <a:pt x="759524" y="4218"/>
                  </a:lnTo>
                  <a:close/>
                </a:path>
                <a:path w="2368550" h="1454150">
                  <a:moveTo>
                    <a:pt x="829367" y="0"/>
                  </a:moveTo>
                  <a:lnTo>
                    <a:pt x="778575" y="0"/>
                  </a:lnTo>
                  <a:lnTo>
                    <a:pt x="778575" y="2119"/>
                  </a:lnTo>
                  <a:lnTo>
                    <a:pt x="829367" y="2119"/>
                  </a:lnTo>
                  <a:lnTo>
                    <a:pt x="829367" y="0"/>
                  </a:lnTo>
                  <a:close/>
                </a:path>
                <a:path w="2368550" h="1454150">
                  <a:moveTo>
                    <a:pt x="829367" y="4218"/>
                  </a:moveTo>
                  <a:lnTo>
                    <a:pt x="778575" y="4218"/>
                  </a:lnTo>
                  <a:lnTo>
                    <a:pt x="778575" y="6337"/>
                  </a:lnTo>
                  <a:lnTo>
                    <a:pt x="829367" y="6337"/>
                  </a:lnTo>
                  <a:lnTo>
                    <a:pt x="829367" y="4218"/>
                  </a:lnTo>
                  <a:close/>
                </a:path>
                <a:path w="2368550" h="1454150">
                  <a:moveTo>
                    <a:pt x="899208" y="0"/>
                  </a:moveTo>
                  <a:lnTo>
                    <a:pt x="848416" y="0"/>
                  </a:lnTo>
                  <a:lnTo>
                    <a:pt x="848416" y="2119"/>
                  </a:lnTo>
                  <a:lnTo>
                    <a:pt x="899208" y="2119"/>
                  </a:lnTo>
                  <a:lnTo>
                    <a:pt x="899208" y="0"/>
                  </a:lnTo>
                  <a:close/>
                </a:path>
                <a:path w="2368550" h="1454150">
                  <a:moveTo>
                    <a:pt x="899208" y="4218"/>
                  </a:moveTo>
                  <a:lnTo>
                    <a:pt x="848416" y="4218"/>
                  </a:lnTo>
                  <a:lnTo>
                    <a:pt x="848416" y="6337"/>
                  </a:lnTo>
                  <a:lnTo>
                    <a:pt x="899208" y="6337"/>
                  </a:lnTo>
                  <a:lnTo>
                    <a:pt x="899208" y="4218"/>
                  </a:lnTo>
                  <a:close/>
                </a:path>
                <a:path w="2368550" h="1454150">
                  <a:moveTo>
                    <a:pt x="969074" y="0"/>
                  </a:moveTo>
                  <a:lnTo>
                    <a:pt x="918258" y="0"/>
                  </a:lnTo>
                  <a:lnTo>
                    <a:pt x="918258" y="2119"/>
                  </a:lnTo>
                  <a:lnTo>
                    <a:pt x="969074" y="2119"/>
                  </a:lnTo>
                  <a:lnTo>
                    <a:pt x="969074" y="0"/>
                  </a:lnTo>
                  <a:close/>
                </a:path>
                <a:path w="2368550" h="1454150">
                  <a:moveTo>
                    <a:pt x="969074" y="4218"/>
                  </a:moveTo>
                  <a:lnTo>
                    <a:pt x="918258" y="4218"/>
                  </a:lnTo>
                  <a:lnTo>
                    <a:pt x="918258" y="6337"/>
                  </a:lnTo>
                  <a:lnTo>
                    <a:pt x="969074" y="6337"/>
                  </a:lnTo>
                  <a:lnTo>
                    <a:pt x="969074" y="4218"/>
                  </a:lnTo>
                  <a:close/>
                </a:path>
                <a:path w="2368550" h="1454150">
                  <a:moveTo>
                    <a:pt x="1038917" y="0"/>
                  </a:moveTo>
                  <a:lnTo>
                    <a:pt x="988125" y="0"/>
                  </a:lnTo>
                  <a:lnTo>
                    <a:pt x="988125" y="2119"/>
                  </a:lnTo>
                  <a:lnTo>
                    <a:pt x="1038917" y="2119"/>
                  </a:lnTo>
                  <a:lnTo>
                    <a:pt x="1038917" y="0"/>
                  </a:lnTo>
                  <a:close/>
                </a:path>
                <a:path w="2368550" h="1454150">
                  <a:moveTo>
                    <a:pt x="1038917" y="4218"/>
                  </a:moveTo>
                  <a:lnTo>
                    <a:pt x="988125" y="4218"/>
                  </a:lnTo>
                  <a:lnTo>
                    <a:pt x="988125" y="6337"/>
                  </a:lnTo>
                  <a:lnTo>
                    <a:pt x="1038917" y="6337"/>
                  </a:lnTo>
                  <a:lnTo>
                    <a:pt x="1038917" y="4218"/>
                  </a:lnTo>
                  <a:close/>
                </a:path>
                <a:path w="2368550" h="1454150">
                  <a:moveTo>
                    <a:pt x="1108758" y="0"/>
                  </a:moveTo>
                  <a:lnTo>
                    <a:pt x="1057966" y="0"/>
                  </a:lnTo>
                  <a:lnTo>
                    <a:pt x="1057966" y="2119"/>
                  </a:lnTo>
                  <a:lnTo>
                    <a:pt x="1108758" y="2119"/>
                  </a:lnTo>
                  <a:lnTo>
                    <a:pt x="1108758" y="0"/>
                  </a:lnTo>
                  <a:close/>
                </a:path>
                <a:path w="2368550" h="1454150">
                  <a:moveTo>
                    <a:pt x="1108758" y="4218"/>
                  </a:moveTo>
                  <a:lnTo>
                    <a:pt x="1057966" y="4218"/>
                  </a:lnTo>
                  <a:lnTo>
                    <a:pt x="1057966" y="6337"/>
                  </a:lnTo>
                  <a:lnTo>
                    <a:pt x="1108758" y="6337"/>
                  </a:lnTo>
                  <a:lnTo>
                    <a:pt x="1108758" y="4218"/>
                  </a:lnTo>
                  <a:close/>
                </a:path>
                <a:path w="2368550" h="1454150">
                  <a:moveTo>
                    <a:pt x="1178624" y="0"/>
                  </a:moveTo>
                  <a:lnTo>
                    <a:pt x="1127808" y="0"/>
                  </a:lnTo>
                  <a:lnTo>
                    <a:pt x="1127808" y="2119"/>
                  </a:lnTo>
                  <a:lnTo>
                    <a:pt x="1178624" y="2119"/>
                  </a:lnTo>
                  <a:lnTo>
                    <a:pt x="1178624" y="0"/>
                  </a:lnTo>
                  <a:close/>
                </a:path>
                <a:path w="2368550" h="1454150">
                  <a:moveTo>
                    <a:pt x="1178624" y="4218"/>
                  </a:moveTo>
                  <a:lnTo>
                    <a:pt x="1127808" y="4218"/>
                  </a:lnTo>
                  <a:lnTo>
                    <a:pt x="1127808" y="6337"/>
                  </a:lnTo>
                  <a:lnTo>
                    <a:pt x="1178624" y="6337"/>
                  </a:lnTo>
                  <a:lnTo>
                    <a:pt x="1178624" y="4218"/>
                  </a:lnTo>
                  <a:close/>
                </a:path>
                <a:path w="2368550" h="1454150">
                  <a:moveTo>
                    <a:pt x="1248473" y="0"/>
                  </a:moveTo>
                  <a:lnTo>
                    <a:pt x="1197681" y="0"/>
                  </a:lnTo>
                  <a:lnTo>
                    <a:pt x="1197681" y="2119"/>
                  </a:lnTo>
                  <a:lnTo>
                    <a:pt x="1248473" y="2119"/>
                  </a:lnTo>
                  <a:lnTo>
                    <a:pt x="1248473" y="0"/>
                  </a:lnTo>
                  <a:close/>
                </a:path>
                <a:path w="2368550" h="1454150">
                  <a:moveTo>
                    <a:pt x="1248473" y="4218"/>
                  </a:moveTo>
                  <a:lnTo>
                    <a:pt x="1197681" y="4218"/>
                  </a:lnTo>
                  <a:lnTo>
                    <a:pt x="1197681" y="6337"/>
                  </a:lnTo>
                  <a:lnTo>
                    <a:pt x="1248473" y="6337"/>
                  </a:lnTo>
                  <a:lnTo>
                    <a:pt x="1248473" y="4218"/>
                  </a:lnTo>
                  <a:close/>
                </a:path>
                <a:path w="2368550" h="1454150">
                  <a:moveTo>
                    <a:pt x="1318333" y="0"/>
                  </a:moveTo>
                  <a:lnTo>
                    <a:pt x="1267541" y="0"/>
                  </a:lnTo>
                  <a:lnTo>
                    <a:pt x="1267541" y="2119"/>
                  </a:lnTo>
                  <a:lnTo>
                    <a:pt x="1318333" y="2119"/>
                  </a:lnTo>
                  <a:lnTo>
                    <a:pt x="1318333" y="0"/>
                  </a:lnTo>
                  <a:close/>
                </a:path>
                <a:path w="2368550" h="1454150">
                  <a:moveTo>
                    <a:pt x="1318333" y="4218"/>
                  </a:moveTo>
                  <a:lnTo>
                    <a:pt x="1267541" y="4218"/>
                  </a:lnTo>
                  <a:lnTo>
                    <a:pt x="1267541" y="6337"/>
                  </a:lnTo>
                  <a:lnTo>
                    <a:pt x="1318333" y="6337"/>
                  </a:lnTo>
                  <a:lnTo>
                    <a:pt x="1318333" y="4218"/>
                  </a:lnTo>
                  <a:close/>
                </a:path>
                <a:path w="2368550" h="1454150">
                  <a:moveTo>
                    <a:pt x="1388156" y="0"/>
                  </a:moveTo>
                  <a:lnTo>
                    <a:pt x="1337340" y="0"/>
                  </a:lnTo>
                  <a:lnTo>
                    <a:pt x="1337340" y="2119"/>
                  </a:lnTo>
                  <a:lnTo>
                    <a:pt x="1388156" y="2119"/>
                  </a:lnTo>
                  <a:lnTo>
                    <a:pt x="1388156" y="0"/>
                  </a:lnTo>
                  <a:close/>
                </a:path>
                <a:path w="2368550" h="1454150">
                  <a:moveTo>
                    <a:pt x="1388156" y="4218"/>
                  </a:moveTo>
                  <a:lnTo>
                    <a:pt x="1337340" y="4218"/>
                  </a:lnTo>
                  <a:lnTo>
                    <a:pt x="1337340" y="6337"/>
                  </a:lnTo>
                  <a:lnTo>
                    <a:pt x="1388156" y="6337"/>
                  </a:lnTo>
                  <a:lnTo>
                    <a:pt x="1388156" y="4218"/>
                  </a:lnTo>
                  <a:close/>
                </a:path>
                <a:path w="2368550" h="1454150">
                  <a:moveTo>
                    <a:pt x="1457992" y="0"/>
                  </a:moveTo>
                  <a:lnTo>
                    <a:pt x="1407200" y="0"/>
                  </a:lnTo>
                  <a:lnTo>
                    <a:pt x="1407200" y="2119"/>
                  </a:lnTo>
                  <a:lnTo>
                    <a:pt x="1457992" y="2119"/>
                  </a:lnTo>
                  <a:lnTo>
                    <a:pt x="1457992" y="0"/>
                  </a:lnTo>
                  <a:close/>
                </a:path>
                <a:path w="2368550" h="1454150">
                  <a:moveTo>
                    <a:pt x="1457992" y="4218"/>
                  </a:moveTo>
                  <a:lnTo>
                    <a:pt x="1407200" y="4218"/>
                  </a:lnTo>
                  <a:lnTo>
                    <a:pt x="1407200" y="6337"/>
                  </a:lnTo>
                  <a:lnTo>
                    <a:pt x="1457992" y="6337"/>
                  </a:lnTo>
                  <a:lnTo>
                    <a:pt x="1457992" y="4218"/>
                  </a:lnTo>
                  <a:close/>
                </a:path>
                <a:path w="2368550" h="1454150">
                  <a:moveTo>
                    <a:pt x="1527852" y="0"/>
                  </a:moveTo>
                  <a:lnTo>
                    <a:pt x="1477060" y="0"/>
                  </a:lnTo>
                  <a:lnTo>
                    <a:pt x="1477060" y="2119"/>
                  </a:lnTo>
                  <a:lnTo>
                    <a:pt x="1527852" y="2119"/>
                  </a:lnTo>
                  <a:lnTo>
                    <a:pt x="1527852" y="0"/>
                  </a:lnTo>
                  <a:close/>
                </a:path>
                <a:path w="2368550" h="1454150">
                  <a:moveTo>
                    <a:pt x="1527852" y="4218"/>
                  </a:moveTo>
                  <a:lnTo>
                    <a:pt x="1477060" y="4218"/>
                  </a:lnTo>
                  <a:lnTo>
                    <a:pt x="1477060" y="6337"/>
                  </a:lnTo>
                  <a:lnTo>
                    <a:pt x="1527852" y="6337"/>
                  </a:lnTo>
                  <a:lnTo>
                    <a:pt x="1527852" y="4218"/>
                  </a:lnTo>
                  <a:close/>
                </a:path>
                <a:path w="2368550" h="1454150">
                  <a:moveTo>
                    <a:pt x="1597736" y="0"/>
                  </a:moveTo>
                  <a:lnTo>
                    <a:pt x="1546921" y="0"/>
                  </a:lnTo>
                  <a:lnTo>
                    <a:pt x="1546921" y="2119"/>
                  </a:lnTo>
                  <a:lnTo>
                    <a:pt x="1597736" y="2119"/>
                  </a:lnTo>
                  <a:lnTo>
                    <a:pt x="1597736" y="0"/>
                  </a:lnTo>
                  <a:close/>
                </a:path>
                <a:path w="2368550" h="1454150">
                  <a:moveTo>
                    <a:pt x="1597736" y="4218"/>
                  </a:moveTo>
                  <a:lnTo>
                    <a:pt x="1546921" y="4218"/>
                  </a:lnTo>
                  <a:lnTo>
                    <a:pt x="1546921" y="6337"/>
                  </a:lnTo>
                  <a:lnTo>
                    <a:pt x="1597736" y="6337"/>
                  </a:lnTo>
                  <a:lnTo>
                    <a:pt x="1597736" y="4218"/>
                  </a:lnTo>
                  <a:close/>
                </a:path>
                <a:path w="2368550" h="1454150">
                  <a:moveTo>
                    <a:pt x="1667573" y="0"/>
                  </a:moveTo>
                  <a:lnTo>
                    <a:pt x="1616781" y="0"/>
                  </a:lnTo>
                  <a:lnTo>
                    <a:pt x="1616781" y="2119"/>
                  </a:lnTo>
                  <a:lnTo>
                    <a:pt x="1667573" y="2119"/>
                  </a:lnTo>
                  <a:lnTo>
                    <a:pt x="1667573" y="0"/>
                  </a:lnTo>
                  <a:close/>
                </a:path>
                <a:path w="2368550" h="1454150">
                  <a:moveTo>
                    <a:pt x="1667573" y="4218"/>
                  </a:moveTo>
                  <a:lnTo>
                    <a:pt x="1616781" y="4218"/>
                  </a:lnTo>
                  <a:lnTo>
                    <a:pt x="1616781" y="6337"/>
                  </a:lnTo>
                  <a:lnTo>
                    <a:pt x="1667573" y="6337"/>
                  </a:lnTo>
                  <a:lnTo>
                    <a:pt x="1667573" y="4218"/>
                  </a:lnTo>
                  <a:close/>
                </a:path>
                <a:path w="2368550" h="1454150">
                  <a:moveTo>
                    <a:pt x="1737433" y="0"/>
                  </a:moveTo>
                  <a:lnTo>
                    <a:pt x="1686641" y="0"/>
                  </a:lnTo>
                  <a:lnTo>
                    <a:pt x="1686641" y="2119"/>
                  </a:lnTo>
                  <a:lnTo>
                    <a:pt x="1737433" y="2119"/>
                  </a:lnTo>
                  <a:lnTo>
                    <a:pt x="1737433" y="0"/>
                  </a:lnTo>
                  <a:close/>
                </a:path>
                <a:path w="2368550" h="1454150">
                  <a:moveTo>
                    <a:pt x="1737433" y="4218"/>
                  </a:moveTo>
                  <a:lnTo>
                    <a:pt x="1686641" y="4218"/>
                  </a:lnTo>
                  <a:lnTo>
                    <a:pt x="1686641" y="6337"/>
                  </a:lnTo>
                  <a:lnTo>
                    <a:pt x="1737433" y="6337"/>
                  </a:lnTo>
                  <a:lnTo>
                    <a:pt x="1737433" y="4218"/>
                  </a:lnTo>
                  <a:close/>
                </a:path>
                <a:path w="2368550" h="1454150">
                  <a:moveTo>
                    <a:pt x="1807256" y="0"/>
                  </a:moveTo>
                  <a:lnTo>
                    <a:pt x="1756440" y="0"/>
                  </a:lnTo>
                  <a:lnTo>
                    <a:pt x="1756440" y="2119"/>
                  </a:lnTo>
                  <a:lnTo>
                    <a:pt x="1807256" y="2119"/>
                  </a:lnTo>
                  <a:lnTo>
                    <a:pt x="1807256" y="0"/>
                  </a:lnTo>
                  <a:close/>
                </a:path>
                <a:path w="2368550" h="1454150">
                  <a:moveTo>
                    <a:pt x="1807256" y="4218"/>
                  </a:moveTo>
                  <a:lnTo>
                    <a:pt x="1756440" y="4218"/>
                  </a:lnTo>
                  <a:lnTo>
                    <a:pt x="1756440" y="6337"/>
                  </a:lnTo>
                  <a:lnTo>
                    <a:pt x="1807256" y="6337"/>
                  </a:lnTo>
                  <a:lnTo>
                    <a:pt x="1807256" y="4218"/>
                  </a:lnTo>
                  <a:close/>
                </a:path>
                <a:path w="2368550" h="1454150">
                  <a:moveTo>
                    <a:pt x="1877092" y="0"/>
                  </a:moveTo>
                  <a:lnTo>
                    <a:pt x="1826300" y="0"/>
                  </a:lnTo>
                  <a:lnTo>
                    <a:pt x="1826300" y="2119"/>
                  </a:lnTo>
                  <a:lnTo>
                    <a:pt x="1877092" y="2119"/>
                  </a:lnTo>
                  <a:lnTo>
                    <a:pt x="1877092" y="0"/>
                  </a:lnTo>
                  <a:close/>
                </a:path>
                <a:path w="2368550" h="1454150">
                  <a:moveTo>
                    <a:pt x="1877092" y="4218"/>
                  </a:moveTo>
                  <a:lnTo>
                    <a:pt x="1826300" y="4218"/>
                  </a:lnTo>
                  <a:lnTo>
                    <a:pt x="1826300" y="6337"/>
                  </a:lnTo>
                  <a:lnTo>
                    <a:pt x="1877092" y="6337"/>
                  </a:lnTo>
                  <a:lnTo>
                    <a:pt x="1877092" y="4218"/>
                  </a:lnTo>
                  <a:close/>
                </a:path>
                <a:path w="2368550" h="1454150">
                  <a:moveTo>
                    <a:pt x="1946952" y="0"/>
                  </a:moveTo>
                  <a:lnTo>
                    <a:pt x="1896160" y="0"/>
                  </a:lnTo>
                  <a:lnTo>
                    <a:pt x="1896160" y="2119"/>
                  </a:lnTo>
                  <a:lnTo>
                    <a:pt x="1946952" y="2119"/>
                  </a:lnTo>
                  <a:lnTo>
                    <a:pt x="1946952" y="0"/>
                  </a:lnTo>
                  <a:close/>
                </a:path>
                <a:path w="2368550" h="1454150">
                  <a:moveTo>
                    <a:pt x="1946952" y="4218"/>
                  </a:moveTo>
                  <a:lnTo>
                    <a:pt x="1896160" y="4218"/>
                  </a:lnTo>
                  <a:lnTo>
                    <a:pt x="1896160" y="6337"/>
                  </a:lnTo>
                  <a:lnTo>
                    <a:pt x="1946952" y="6337"/>
                  </a:lnTo>
                  <a:lnTo>
                    <a:pt x="1946952" y="4218"/>
                  </a:lnTo>
                  <a:close/>
                </a:path>
                <a:path w="2368550" h="1454150">
                  <a:moveTo>
                    <a:pt x="2016836" y="0"/>
                  </a:moveTo>
                  <a:lnTo>
                    <a:pt x="1966021" y="0"/>
                  </a:lnTo>
                  <a:lnTo>
                    <a:pt x="1966021" y="2119"/>
                  </a:lnTo>
                  <a:lnTo>
                    <a:pt x="2016836" y="2119"/>
                  </a:lnTo>
                  <a:lnTo>
                    <a:pt x="2016836" y="0"/>
                  </a:lnTo>
                  <a:close/>
                </a:path>
                <a:path w="2368550" h="1454150">
                  <a:moveTo>
                    <a:pt x="2016836" y="4218"/>
                  </a:moveTo>
                  <a:lnTo>
                    <a:pt x="1966021" y="4218"/>
                  </a:lnTo>
                  <a:lnTo>
                    <a:pt x="1966021" y="6337"/>
                  </a:lnTo>
                  <a:lnTo>
                    <a:pt x="2016836" y="6337"/>
                  </a:lnTo>
                  <a:lnTo>
                    <a:pt x="2016836" y="4218"/>
                  </a:lnTo>
                  <a:close/>
                </a:path>
                <a:path w="2368550" h="1454150">
                  <a:moveTo>
                    <a:pt x="2086673" y="0"/>
                  </a:moveTo>
                  <a:lnTo>
                    <a:pt x="2035881" y="0"/>
                  </a:lnTo>
                  <a:lnTo>
                    <a:pt x="2035881" y="2119"/>
                  </a:lnTo>
                  <a:lnTo>
                    <a:pt x="2086673" y="2119"/>
                  </a:lnTo>
                  <a:lnTo>
                    <a:pt x="2086673" y="0"/>
                  </a:lnTo>
                  <a:close/>
                </a:path>
                <a:path w="2368550" h="1454150">
                  <a:moveTo>
                    <a:pt x="2086673" y="4218"/>
                  </a:moveTo>
                  <a:lnTo>
                    <a:pt x="2035881" y="4218"/>
                  </a:lnTo>
                  <a:lnTo>
                    <a:pt x="2035881" y="6337"/>
                  </a:lnTo>
                  <a:lnTo>
                    <a:pt x="2086673" y="6337"/>
                  </a:lnTo>
                  <a:lnTo>
                    <a:pt x="2086673" y="4218"/>
                  </a:lnTo>
                  <a:close/>
                </a:path>
                <a:path w="2368550" h="1454150">
                  <a:moveTo>
                    <a:pt x="2156533" y="0"/>
                  </a:moveTo>
                  <a:lnTo>
                    <a:pt x="2105741" y="0"/>
                  </a:lnTo>
                  <a:lnTo>
                    <a:pt x="2105741" y="2119"/>
                  </a:lnTo>
                  <a:lnTo>
                    <a:pt x="2156533" y="2119"/>
                  </a:lnTo>
                  <a:lnTo>
                    <a:pt x="2156533" y="0"/>
                  </a:lnTo>
                  <a:close/>
                </a:path>
                <a:path w="2368550" h="1454150">
                  <a:moveTo>
                    <a:pt x="2156533" y="4218"/>
                  </a:moveTo>
                  <a:lnTo>
                    <a:pt x="2105741" y="4218"/>
                  </a:lnTo>
                  <a:lnTo>
                    <a:pt x="2105741" y="6337"/>
                  </a:lnTo>
                  <a:lnTo>
                    <a:pt x="2156533" y="6337"/>
                  </a:lnTo>
                  <a:lnTo>
                    <a:pt x="2156533" y="4218"/>
                  </a:lnTo>
                  <a:close/>
                </a:path>
                <a:path w="2368550" h="1454150">
                  <a:moveTo>
                    <a:pt x="2226356" y="0"/>
                  </a:moveTo>
                  <a:lnTo>
                    <a:pt x="2175540" y="0"/>
                  </a:lnTo>
                  <a:lnTo>
                    <a:pt x="2175540" y="2119"/>
                  </a:lnTo>
                  <a:lnTo>
                    <a:pt x="2226356" y="2119"/>
                  </a:lnTo>
                  <a:lnTo>
                    <a:pt x="2226356" y="0"/>
                  </a:lnTo>
                  <a:close/>
                </a:path>
                <a:path w="2368550" h="1454150">
                  <a:moveTo>
                    <a:pt x="2226356" y="4218"/>
                  </a:moveTo>
                  <a:lnTo>
                    <a:pt x="2175540" y="4218"/>
                  </a:lnTo>
                  <a:lnTo>
                    <a:pt x="2175540" y="6337"/>
                  </a:lnTo>
                  <a:lnTo>
                    <a:pt x="2226356" y="6337"/>
                  </a:lnTo>
                  <a:lnTo>
                    <a:pt x="2226356" y="4218"/>
                  </a:lnTo>
                  <a:close/>
                </a:path>
                <a:path w="2368550" h="1454150">
                  <a:moveTo>
                    <a:pt x="2296192" y="0"/>
                  </a:moveTo>
                  <a:lnTo>
                    <a:pt x="2245400" y="0"/>
                  </a:lnTo>
                  <a:lnTo>
                    <a:pt x="2245400" y="2119"/>
                  </a:lnTo>
                  <a:lnTo>
                    <a:pt x="2296192" y="2119"/>
                  </a:lnTo>
                  <a:lnTo>
                    <a:pt x="2296192" y="0"/>
                  </a:lnTo>
                  <a:close/>
                </a:path>
                <a:path w="2368550" h="1454150">
                  <a:moveTo>
                    <a:pt x="2296192" y="4218"/>
                  </a:moveTo>
                  <a:lnTo>
                    <a:pt x="2245400" y="4218"/>
                  </a:lnTo>
                  <a:lnTo>
                    <a:pt x="2245400" y="6337"/>
                  </a:lnTo>
                  <a:lnTo>
                    <a:pt x="2296192" y="6337"/>
                  </a:lnTo>
                  <a:lnTo>
                    <a:pt x="2296192" y="4218"/>
                  </a:lnTo>
                  <a:close/>
                </a:path>
                <a:path w="2368550" h="1454150">
                  <a:moveTo>
                    <a:pt x="2368539" y="0"/>
                  </a:moveTo>
                  <a:lnTo>
                    <a:pt x="2315260" y="0"/>
                  </a:lnTo>
                  <a:lnTo>
                    <a:pt x="2315260" y="2121"/>
                  </a:lnTo>
                  <a:lnTo>
                    <a:pt x="2366406" y="2121"/>
                  </a:lnTo>
                  <a:lnTo>
                    <a:pt x="2366406" y="3858"/>
                  </a:lnTo>
                  <a:lnTo>
                    <a:pt x="2368539" y="3858"/>
                  </a:lnTo>
                  <a:lnTo>
                    <a:pt x="2368539" y="0"/>
                  </a:lnTo>
                  <a:close/>
                </a:path>
                <a:path w="2368550" h="1454150">
                  <a:moveTo>
                    <a:pt x="2364333" y="4218"/>
                  </a:moveTo>
                  <a:lnTo>
                    <a:pt x="2315260" y="4218"/>
                  </a:lnTo>
                  <a:lnTo>
                    <a:pt x="2315260" y="6339"/>
                  </a:lnTo>
                  <a:lnTo>
                    <a:pt x="2362200" y="6339"/>
                  </a:lnTo>
                  <a:lnTo>
                    <a:pt x="2364333" y="4218"/>
                  </a:lnTo>
                  <a:close/>
                </a:path>
                <a:path w="2368550" h="1454150">
                  <a:moveTo>
                    <a:pt x="2368539" y="22909"/>
                  </a:moveTo>
                  <a:lnTo>
                    <a:pt x="2366420" y="22909"/>
                  </a:lnTo>
                  <a:lnTo>
                    <a:pt x="2366420" y="73725"/>
                  </a:lnTo>
                  <a:lnTo>
                    <a:pt x="2368539" y="73725"/>
                  </a:lnTo>
                  <a:lnTo>
                    <a:pt x="2368539" y="22909"/>
                  </a:lnTo>
                  <a:close/>
                </a:path>
                <a:path w="2368550" h="1454150">
                  <a:moveTo>
                    <a:pt x="2364333" y="22909"/>
                  </a:moveTo>
                  <a:lnTo>
                    <a:pt x="2362214" y="22909"/>
                  </a:lnTo>
                  <a:lnTo>
                    <a:pt x="2362214" y="73725"/>
                  </a:lnTo>
                  <a:lnTo>
                    <a:pt x="2364333" y="73725"/>
                  </a:lnTo>
                  <a:lnTo>
                    <a:pt x="2364333" y="22909"/>
                  </a:lnTo>
                  <a:close/>
                </a:path>
                <a:path w="2368550" h="1454150">
                  <a:moveTo>
                    <a:pt x="2368539" y="92774"/>
                  </a:moveTo>
                  <a:lnTo>
                    <a:pt x="2366420" y="92774"/>
                  </a:lnTo>
                  <a:lnTo>
                    <a:pt x="2366420" y="143566"/>
                  </a:lnTo>
                  <a:lnTo>
                    <a:pt x="2368539" y="143566"/>
                  </a:lnTo>
                  <a:lnTo>
                    <a:pt x="2368539" y="92774"/>
                  </a:lnTo>
                  <a:close/>
                </a:path>
                <a:path w="2368550" h="1454150">
                  <a:moveTo>
                    <a:pt x="2364333" y="92774"/>
                  </a:moveTo>
                  <a:lnTo>
                    <a:pt x="2362214" y="92774"/>
                  </a:lnTo>
                  <a:lnTo>
                    <a:pt x="2362214" y="143566"/>
                  </a:lnTo>
                  <a:lnTo>
                    <a:pt x="2364333" y="143566"/>
                  </a:lnTo>
                  <a:lnTo>
                    <a:pt x="2364333" y="92774"/>
                  </a:lnTo>
                  <a:close/>
                </a:path>
                <a:path w="2368550" h="1454150">
                  <a:moveTo>
                    <a:pt x="2368539" y="162616"/>
                  </a:moveTo>
                  <a:lnTo>
                    <a:pt x="2366420" y="162616"/>
                  </a:lnTo>
                  <a:lnTo>
                    <a:pt x="2366420" y="213408"/>
                  </a:lnTo>
                  <a:lnTo>
                    <a:pt x="2368539" y="213408"/>
                  </a:lnTo>
                  <a:lnTo>
                    <a:pt x="2368539" y="162616"/>
                  </a:lnTo>
                  <a:close/>
                </a:path>
                <a:path w="2368550" h="1454150">
                  <a:moveTo>
                    <a:pt x="2364333" y="162616"/>
                  </a:moveTo>
                  <a:lnTo>
                    <a:pt x="2362214" y="162616"/>
                  </a:lnTo>
                  <a:lnTo>
                    <a:pt x="2362214" y="213408"/>
                  </a:lnTo>
                  <a:lnTo>
                    <a:pt x="2364333" y="213408"/>
                  </a:lnTo>
                  <a:lnTo>
                    <a:pt x="2364333" y="162616"/>
                  </a:lnTo>
                  <a:close/>
                </a:path>
                <a:path w="2368550" h="1454150">
                  <a:moveTo>
                    <a:pt x="2368539" y="232459"/>
                  </a:moveTo>
                  <a:lnTo>
                    <a:pt x="2366420" y="232459"/>
                  </a:lnTo>
                  <a:lnTo>
                    <a:pt x="2366420" y="283275"/>
                  </a:lnTo>
                  <a:lnTo>
                    <a:pt x="2368539" y="283275"/>
                  </a:lnTo>
                  <a:lnTo>
                    <a:pt x="2368539" y="232459"/>
                  </a:lnTo>
                  <a:close/>
                </a:path>
                <a:path w="2368550" h="1454150">
                  <a:moveTo>
                    <a:pt x="2364333" y="232459"/>
                  </a:moveTo>
                  <a:lnTo>
                    <a:pt x="2362214" y="232459"/>
                  </a:lnTo>
                  <a:lnTo>
                    <a:pt x="2362214" y="283275"/>
                  </a:lnTo>
                  <a:lnTo>
                    <a:pt x="2364333" y="283275"/>
                  </a:lnTo>
                  <a:lnTo>
                    <a:pt x="2364333" y="232459"/>
                  </a:lnTo>
                  <a:close/>
                </a:path>
                <a:path w="2368550" h="1454150">
                  <a:moveTo>
                    <a:pt x="2368539" y="302324"/>
                  </a:moveTo>
                  <a:lnTo>
                    <a:pt x="2366420" y="302324"/>
                  </a:lnTo>
                  <a:lnTo>
                    <a:pt x="2366420" y="353116"/>
                  </a:lnTo>
                  <a:lnTo>
                    <a:pt x="2368539" y="353116"/>
                  </a:lnTo>
                  <a:lnTo>
                    <a:pt x="2368539" y="302324"/>
                  </a:lnTo>
                  <a:close/>
                </a:path>
                <a:path w="2368550" h="1454150">
                  <a:moveTo>
                    <a:pt x="2364333" y="302324"/>
                  </a:moveTo>
                  <a:lnTo>
                    <a:pt x="2362214" y="302324"/>
                  </a:lnTo>
                  <a:lnTo>
                    <a:pt x="2362214" y="353116"/>
                  </a:lnTo>
                  <a:lnTo>
                    <a:pt x="2364333" y="353116"/>
                  </a:lnTo>
                  <a:lnTo>
                    <a:pt x="2364333" y="302324"/>
                  </a:lnTo>
                  <a:close/>
                </a:path>
                <a:path w="2368550" h="1454150">
                  <a:moveTo>
                    <a:pt x="2368539" y="372166"/>
                  </a:moveTo>
                  <a:lnTo>
                    <a:pt x="2366420" y="372166"/>
                  </a:lnTo>
                  <a:lnTo>
                    <a:pt x="2366420" y="422958"/>
                  </a:lnTo>
                  <a:lnTo>
                    <a:pt x="2368539" y="422958"/>
                  </a:lnTo>
                  <a:lnTo>
                    <a:pt x="2368539" y="372166"/>
                  </a:lnTo>
                  <a:close/>
                </a:path>
                <a:path w="2368550" h="1454150">
                  <a:moveTo>
                    <a:pt x="2364333" y="372166"/>
                  </a:moveTo>
                  <a:lnTo>
                    <a:pt x="2362214" y="372166"/>
                  </a:lnTo>
                  <a:lnTo>
                    <a:pt x="2362214" y="422958"/>
                  </a:lnTo>
                  <a:lnTo>
                    <a:pt x="2364333" y="422958"/>
                  </a:lnTo>
                  <a:lnTo>
                    <a:pt x="2364333" y="372166"/>
                  </a:lnTo>
                  <a:close/>
                </a:path>
                <a:path w="2368550" h="1454150">
                  <a:moveTo>
                    <a:pt x="2368539" y="442009"/>
                  </a:moveTo>
                  <a:lnTo>
                    <a:pt x="2366420" y="442009"/>
                  </a:lnTo>
                  <a:lnTo>
                    <a:pt x="2366420" y="492825"/>
                  </a:lnTo>
                  <a:lnTo>
                    <a:pt x="2368539" y="492825"/>
                  </a:lnTo>
                  <a:lnTo>
                    <a:pt x="2368539" y="442009"/>
                  </a:lnTo>
                  <a:close/>
                </a:path>
                <a:path w="2368550" h="1454150">
                  <a:moveTo>
                    <a:pt x="2364333" y="442009"/>
                  </a:moveTo>
                  <a:lnTo>
                    <a:pt x="2362214" y="442009"/>
                  </a:lnTo>
                  <a:lnTo>
                    <a:pt x="2362214" y="492825"/>
                  </a:lnTo>
                  <a:lnTo>
                    <a:pt x="2364333" y="492825"/>
                  </a:lnTo>
                  <a:lnTo>
                    <a:pt x="2364333" y="442009"/>
                  </a:lnTo>
                  <a:close/>
                </a:path>
                <a:path w="2368550" h="1454150">
                  <a:moveTo>
                    <a:pt x="2368539" y="511874"/>
                  </a:moveTo>
                  <a:lnTo>
                    <a:pt x="2366420" y="511874"/>
                  </a:lnTo>
                  <a:lnTo>
                    <a:pt x="2366420" y="562666"/>
                  </a:lnTo>
                  <a:lnTo>
                    <a:pt x="2368539" y="562666"/>
                  </a:lnTo>
                  <a:lnTo>
                    <a:pt x="2368539" y="511874"/>
                  </a:lnTo>
                  <a:close/>
                </a:path>
                <a:path w="2368550" h="1454150">
                  <a:moveTo>
                    <a:pt x="2364333" y="511874"/>
                  </a:moveTo>
                  <a:lnTo>
                    <a:pt x="2362214" y="511874"/>
                  </a:lnTo>
                  <a:lnTo>
                    <a:pt x="2362214" y="562666"/>
                  </a:lnTo>
                  <a:lnTo>
                    <a:pt x="2364333" y="562666"/>
                  </a:lnTo>
                  <a:lnTo>
                    <a:pt x="2364333" y="511874"/>
                  </a:lnTo>
                  <a:close/>
                </a:path>
                <a:path w="2368550" h="1454150">
                  <a:moveTo>
                    <a:pt x="2368539" y="581716"/>
                  </a:moveTo>
                  <a:lnTo>
                    <a:pt x="2366420" y="581716"/>
                  </a:lnTo>
                  <a:lnTo>
                    <a:pt x="2366420" y="632508"/>
                  </a:lnTo>
                  <a:lnTo>
                    <a:pt x="2368539" y="632508"/>
                  </a:lnTo>
                  <a:lnTo>
                    <a:pt x="2368539" y="581716"/>
                  </a:lnTo>
                  <a:close/>
                </a:path>
                <a:path w="2368550" h="1454150">
                  <a:moveTo>
                    <a:pt x="2364333" y="581716"/>
                  </a:moveTo>
                  <a:lnTo>
                    <a:pt x="2362214" y="581716"/>
                  </a:lnTo>
                  <a:lnTo>
                    <a:pt x="2362214" y="632508"/>
                  </a:lnTo>
                  <a:lnTo>
                    <a:pt x="2364333" y="632508"/>
                  </a:lnTo>
                  <a:lnTo>
                    <a:pt x="2364333" y="581716"/>
                  </a:lnTo>
                  <a:close/>
                </a:path>
                <a:path w="2368550" h="1454150">
                  <a:moveTo>
                    <a:pt x="2368539" y="651559"/>
                  </a:moveTo>
                  <a:lnTo>
                    <a:pt x="2366420" y="651559"/>
                  </a:lnTo>
                  <a:lnTo>
                    <a:pt x="2366420" y="702375"/>
                  </a:lnTo>
                  <a:lnTo>
                    <a:pt x="2368539" y="702375"/>
                  </a:lnTo>
                  <a:lnTo>
                    <a:pt x="2368539" y="651559"/>
                  </a:lnTo>
                  <a:close/>
                </a:path>
                <a:path w="2368550" h="1454150">
                  <a:moveTo>
                    <a:pt x="2364333" y="651559"/>
                  </a:moveTo>
                  <a:lnTo>
                    <a:pt x="2362214" y="651559"/>
                  </a:lnTo>
                  <a:lnTo>
                    <a:pt x="2362214" y="702375"/>
                  </a:lnTo>
                  <a:lnTo>
                    <a:pt x="2364333" y="702375"/>
                  </a:lnTo>
                  <a:lnTo>
                    <a:pt x="2364333" y="651559"/>
                  </a:lnTo>
                  <a:close/>
                </a:path>
                <a:path w="2368550" h="1454150">
                  <a:moveTo>
                    <a:pt x="2368539" y="721424"/>
                  </a:moveTo>
                  <a:lnTo>
                    <a:pt x="2366420" y="721424"/>
                  </a:lnTo>
                  <a:lnTo>
                    <a:pt x="2366420" y="772216"/>
                  </a:lnTo>
                  <a:lnTo>
                    <a:pt x="2368539" y="772216"/>
                  </a:lnTo>
                  <a:lnTo>
                    <a:pt x="2368539" y="721424"/>
                  </a:lnTo>
                  <a:close/>
                </a:path>
                <a:path w="2368550" h="1454150">
                  <a:moveTo>
                    <a:pt x="2364333" y="721424"/>
                  </a:moveTo>
                  <a:lnTo>
                    <a:pt x="2362214" y="721424"/>
                  </a:lnTo>
                  <a:lnTo>
                    <a:pt x="2362214" y="772216"/>
                  </a:lnTo>
                  <a:lnTo>
                    <a:pt x="2364333" y="772216"/>
                  </a:lnTo>
                  <a:lnTo>
                    <a:pt x="2364333" y="721424"/>
                  </a:lnTo>
                  <a:close/>
                </a:path>
                <a:path w="2368550" h="1454150">
                  <a:moveTo>
                    <a:pt x="2368539" y="791266"/>
                  </a:moveTo>
                  <a:lnTo>
                    <a:pt x="2366420" y="791266"/>
                  </a:lnTo>
                  <a:lnTo>
                    <a:pt x="2366420" y="842058"/>
                  </a:lnTo>
                  <a:lnTo>
                    <a:pt x="2368539" y="842058"/>
                  </a:lnTo>
                  <a:lnTo>
                    <a:pt x="2368539" y="791266"/>
                  </a:lnTo>
                  <a:close/>
                </a:path>
                <a:path w="2368550" h="1454150">
                  <a:moveTo>
                    <a:pt x="2364333" y="791266"/>
                  </a:moveTo>
                  <a:lnTo>
                    <a:pt x="2362214" y="791266"/>
                  </a:lnTo>
                  <a:lnTo>
                    <a:pt x="2362214" y="842058"/>
                  </a:lnTo>
                  <a:lnTo>
                    <a:pt x="2364333" y="842058"/>
                  </a:lnTo>
                  <a:lnTo>
                    <a:pt x="2364333" y="791266"/>
                  </a:lnTo>
                  <a:close/>
                </a:path>
                <a:path w="2368550" h="1454150">
                  <a:moveTo>
                    <a:pt x="2368539" y="861109"/>
                  </a:moveTo>
                  <a:lnTo>
                    <a:pt x="2366420" y="861109"/>
                  </a:lnTo>
                  <a:lnTo>
                    <a:pt x="2366420" y="911925"/>
                  </a:lnTo>
                  <a:lnTo>
                    <a:pt x="2368539" y="911925"/>
                  </a:lnTo>
                  <a:lnTo>
                    <a:pt x="2368539" y="861109"/>
                  </a:lnTo>
                  <a:close/>
                </a:path>
                <a:path w="2368550" h="1454150">
                  <a:moveTo>
                    <a:pt x="2364333" y="861109"/>
                  </a:moveTo>
                  <a:lnTo>
                    <a:pt x="2362214" y="861109"/>
                  </a:lnTo>
                  <a:lnTo>
                    <a:pt x="2362214" y="911925"/>
                  </a:lnTo>
                  <a:lnTo>
                    <a:pt x="2364333" y="911925"/>
                  </a:lnTo>
                  <a:lnTo>
                    <a:pt x="2364333" y="861109"/>
                  </a:lnTo>
                  <a:close/>
                </a:path>
                <a:path w="2368550" h="1454150">
                  <a:moveTo>
                    <a:pt x="2368539" y="930974"/>
                  </a:moveTo>
                  <a:lnTo>
                    <a:pt x="2366420" y="930974"/>
                  </a:lnTo>
                  <a:lnTo>
                    <a:pt x="2366420" y="981766"/>
                  </a:lnTo>
                  <a:lnTo>
                    <a:pt x="2368539" y="981766"/>
                  </a:lnTo>
                  <a:lnTo>
                    <a:pt x="2368539" y="930974"/>
                  </a:lnTo>
                  <a:close/>
                </a:path>
                <a:path w="2368550" h="1454150">
                  <a:moveTo>
                    <a:pt x="2364333" y="930974"/>
                  </a:moveTo>
                  <a:lnTo>
                    <a:pt x="2362214" y="930974"/>
                  </a:lnTo>
                  <a:lnTo>
                    <a:pt x="2362214" y="981766"/>
                  </a:lnTo>
                  <a:lnTo>
                    <a:pt x="2364333" y="981766"/>
                  </a:lnTo>
                  <a:lnTo>
                    <a:pt x="2364333" y="930974"/>
                  </a:lnTo>
                  <a:close/>
                </a:path>
                <a:path w="2368550" h="1454150">
                  <a:moveTo>
                    <a:pt x="2368539" y="1000816"/>
                  </a:moveTo>
                  <a:lnTo>
                    <a:pt x="2366420" y="1000816"/>
                  </a:lnTo>
                  <a:lnTo>
                    <a:pt x="2366420" y="1051608"/>
                  </a:lnTo>
                  <a:lnTo>
                    <a:pt x="2368539" y="1051608"/>
                  </a:lnTo>
                  <a:lnTo>
                    <a:pt x="2368539" y="1000816"/>
                  </a:lnTo>
                  <a:close/>
                </a:path>
                <a:path w="2368550" h="1454150">
                  <a:moveTo>
                    <a:pt x="2364333" y="1000816"/>
                  </a:moveTo>
                  <a:lnTo>
                    <a:pt x="2362214" y="1000816"/>
                  </a:lnTo>
                  <a:lnTo>
                    <a:pt x="2362214" y="1051608"/>
                  </a:lnTo>
                  <a:lnTo>
                    <a:pt x="2364333" y="1051608"/>
                  </a:lnTo>
                  <a:lnTo>
                    <a:pt x="2364333" y="1000816"/>
                  </a:lnTo>
                  <a:close/>
                </a:path>
                <a:path w="2368550" h="1454150">
                  <a:moveTo>
                    <a:pt x="2368539" y="1070659"/>
                  </a:moveTo>
                  <a:lnTo>
                    <a:pt x="2366420" y="1070659"/>
                  </a:lnTo>
                  <a:lnTo>
                    <a:pt x="2366420" y="1121475"/>
                  </a:lnTo>
                  <a:lnTo>
                    <a:pt x="2368539" y="1121475"/>
                  </a:lnTo>
                  <a:lnTo>
                    <a:pt x="2368539" y="1070659"/>
                  </a:lnTo>
                  <a:close/>
                </a:path>
                <a:path w="2368550" h="1454150">
                  <a:moveTo>
                    <a:pt x="2364333" y="1070659"/>
                  </a:moveTo>
                  <a:lnTo>
                    <a:pt x="2362214" y="1070659"/>
                  </a:lnTo>
                  <a:lnTo>
                    <a:pt x="2362214" y="1121475"/>
                  </a:lnTo>
                  <a:lnTo>
                    <a:pt x="2364333" y="1121475"/>
                  </a:lnTo>
                  <a:lnTo>
                    <a:pt x="2364333" y="1070659"/>
                  </a:lnTo>
                  <a:close/>
                </a:path>
                <a:path w="2368550" h="1454150">
                  <a:moveTo>
                    <a:pt x="2368539" y="1140524"/>
                  </a:moveTo>
                  <a:lnTo>
                    <a:pt x="2366420" y="1140524"/>
                  </a:lnTo>
                  <a:lnTo>
                    <a:pt x="2366420" y="1191316"/>
                  </a:lnTo>
                  <a:lnTo>
                    <a:pt x="2368539" y="1191316"/>
                  </a:lnTo>
                  <a:lnTo>
                    <a:pt x="2368539" y="1140524"/>
                  </a:lnTo>
                  <a:close/>
                </a:path>
                <a:path w="2368550" h="1454150">
                  <a:moveTo>
                    <a:pt x="2364333" y="1140524"/>
                  </a:moveTo>
                  <a:lnTo>
                    <a:pt x="2362214" y="1140524"/>
                  </a:lnTo>
                  <a:lnTo>
                    <a:pt x="2362214" y="1191316"/>
                  </a:lnTo>
                  <a:lnTo>
                    <a:pt x="2364333" y="1191316"/>
                  </a:lnTo>
                  <a:lnTo>
                    <a:pt x="2364333" y="1140524"/>
                  </a:lnTo>
                  <a:close/>
                </a:path>
                <a:path w="2368550" h="1454150">
                  <a:moveTo>
                    <a:pt x="2366406" y="1210415"/>
                  </a:moveTo>
                  <a:lnTo>
                    <a:pt x="2365208" y="1234013"/>
                  </a:lnTo>
                  <a:lnTo>
                    <a:pt x="2365153" y="1234659"/>
                  </a:lnTo>
                  <a:lnTo>
                    <a:pt x="2361529" y="1258519"/>
                  </a:lnTo>
                  <a:lnTo>
                    <a:pt x="2360858" y="1261042"/>
                  </a:lnTo>
                  <a:lnTo>
                    <a:pt x="2362870" y="1261567"/>
                  </a:lnTo>
                  <a:lnTo>
                    <a:pt x="2363602" y="1258921"/>
                  </a:lnTo>
                  <a:lnTo>
                    <a:pt x="2367259" y="1234659"/>
                  </a:lnTo>
                  <a:lnTo>
                    <a:pt x="2368539" y="1210537"/>
                  </a:lnTo>
                  <a:lnTo>
                    <a:pt x="2366406" y="1210415"/>
                  </a:lnTo>
                  <a:close/>
                </a:path>
                <a:path w="2368550" h="1454150">
                  <a:moveTo>
                    <a:pt x="2362139" y="1210202"/>
                  </a:moveTo>
                  <a:lnTo>
                    <a:pt x="2360980" y="1234013"/>
                  </a:lnTo>
                  <a:lnTo>
                    <a:pt x="2357323" y="1257659"/>
                  </a:lnTo>
                  <a:lnTo>
                    <a:pt x="2356774" y="1259994"/>
                  </a:lnTo>
                  <a:lnTo>
                    <a:pt x="2358786" y="1260518"/>
                  </a:lnTo>
                  <a:lnTo>
                    <a:pt x="2359456" y="1258086"/>
                  </a:lnTo>
                  <a:lnTo>
                    <a:pt x="2362988" y="1234659"/>
                  </a:lnTo>
                  <a:lnTo>
                    <a:pt x="2363064" y="1234013"/>
                  </a:lnTo>
                  <a:lnTo>
                    <a:pt x="2364272" y="1210318"/>
                  </a:lnTo>
                  <a:lnTo>
                    <a:pt x="2362139" y="1210202"/>
                  </a:lnTo>
                  <a:close/>
                </a:path>
                <a:path w="2368550" h="1454150">
                  <a:moveTo>
                    <a:pt x="2356104" y="1279495"/>
                  </a:moveTo>
                  <a:lnTo>
                    <a:pt x="2355555" y="1281732"/>
                  </a:lnTo>
                  <a:lnTo>
                    <a:pt x="2347386" y="1304001"/>
                  </a:lnTo>
                  <a:lnTo>
                    <a:pt x="2337206" y="1325191"/>
                  </a:lnTo>
                  <a:lnTo>
                    <a:pt x="2336353" y="1326526"/>
                  </a:lnTo>
                  <a:lnTo>
                    <a:pt x="2338181" y="1327623"/>
                  </a:lnTo>
                  <a:lnTo>
                    <a:pt x="2339035" y="1326190"/>
                  </a:lnTo>
                  <a:lnTo>
                    <a:pt x="2349337" y="1304830"/>
                  </a:lnTo>
                  <a:lnTo>
                    <a:pt x="2357567" y="1282354"/>
                  </a:lnTo>
                  <a:lnTo>
                    <a:pt x="2358176" y="1280019"/>
                  </a:lnTo>
                  <a:lnTo>
                    <a:pt x="2356104" y="1279495"/>
                  </a:lnTo>
                  <a:close/>
                </a:path>
                <a:path w="2368550" h="1454150">
                  <a:moveTo>
                    <a:pt x="2352019" y="1278447"/>
                  </a:moveTo>
                  <a:lnTo>
                    <a:pt x="2351471" y="1280470"/>
                  </a:lnTo>
                  <a:lnTo>
                    <a:pt x="2343485" y="1302355"/>
                  </a:lnTo>
                  <a:lnTo>
                    <a:pt x="2333487" y="1323167"/>
                  </a:lnTo>
                  <a:lnTo>
                    <a:pt x="2332756" y="1324337"/>
                  </a:lnTo>
                  <a:lnTo>
                    <a:pt x="2334585" y="1325428"/>
                  </a:lnTo>
                  <a:lnTo>
                    <a:pt x="2335316" y="1324167"/>
                  </a:lnTo>
                  <a:lnTo>
                    <a:pt x="2345436" y="1303190"/>
                  </a:lnTo>
                  <a:lnTo>
                    <a:pt x="2353482" y="1281117"/>
                  </a:lnTo>
                  <a:lnTo>
                    <a:pt x="2354031" y="1278971"/>
                  </a:lnTo>
                  <a:lnTo>
                    <a:pt x="2352019" y="1278447"/>
                  </a:lnTo>
                  <a:close/>
                </a:path>
                <a:path w="2368550" h="1454150">
                  <a:moveTo>
                    <a:pt x="2326477" y="1342814"/>
                  </a:moveTo>
                  <a:lnTo>
                    <a:pt x="2325014" y="1345173"/>
                  </a:lnTo>
                  <a:lnTo>
                    <a:pt x="2311054" y="1363839"/>
                  </a:lnTo>
                  <a:lnTo>
                    <a:pt x="2295448" y="1381030"/>
                  </a:lnTo>
                  <a:lnTo>
                    <a:pt x="2294107" y="1382249"/>
                  </a:lnTo>
                  <a:lnTo>
                    <a:pt x="2295570" y="1383816"/>
                  </a:lnTo>
                  <a:lnTo>
                    <a:pt x="2296911" y="1382530"/>
                  </a:lnTo>
                  <a:lnTo>
                    <a:pt x="2312700" y="1365174"/>
                  </a:lnTo>
                  <a:lnTo>
                    <a:pt x="2326782" y="1346362"/>
                  </a:lnTo>
                  <a:lnTo>
                    <a:pt x="2328245" y="1343905"/>
                  </a:lnTo>
                  <a:lnTo>
                    <a:pt x="2326477" y="1342814"/>
                  </a:lnTo>
                  <a:close/>
                </a:path>
                <a:path w="2368550" h="1454150">
                  <a:moveTo>
                    <a:pt x="2322880" y="1340620"/>
                  </a:moveTo>
                  <a:lnTo>
                    <a:pt x="2321521" y="1342814"/>
                  </a:lnTo>
                  <a:lnTo>
                    <a:pt x="2307823" y="1361127"/>
                  </a:lnTo>
                  <a:lnTo>
                    <a:pt x="2292461" y="1378055"/>
                  </a:lnTo>
                  <a:lnTo>
                    <a:pt x="2291242" y="1379104"/>
                  </a:lnTo>
                  <a:lnTo>
                    <a:pt x="2292705" y="1380676"/>
                  </a:lnTo>
                  <a:lnTo>
                    <a:pt x="2293924" y="1379530"/>
                  </a:lnTo>
                  <a:lnTo>
                    <a:pt x="2309469" y="1362480"/>
                  </a:lnTo>
                  <a:lnTo>
                    <a:pt x="2323291" y="1343905"/>
                  </a:lnTo>
                  <a:lnTo>
                    <a:pt x="2324648" y="1341717"/>
                  </a:lnTo>
                  <a:lnTo>
                    <a:pt x="2322880" y="1340620"/>
                  </a:lnTo>
                  <a:close/>
                </a:path>
                <a:path w="2368550" h="1454150">
                  <a:moveTo>
                    <a:pt x="2280025" y="1395057"/>
                  </a:moveTo>
                  <a:lnTo>
                    <a:pt x="2278258" y="1396678"/>
                  </a:lnTo>
                  <a:lnTo>
                    <a:pt x="2259543" y="1410632"/>
                  </a:lnTo>
                  <a:lnTo>
                    <a:pt x="2239609" y="1422775"/>
                  </a:lnTo>
                  <a:lnTo>
                    <a:pt x="2237780" y="1423659"/>
                  </a:lnTo>
                  <a:lnTo>
                    <a:pt x="2238695" y="1425561"/>
                  </a:lnTo>
                  <a:lnTo>
                    <a:pt x="2240584" y="1424635"/>
                  </a:lnTo>
                  <a:lnTo>
                    <a:pt x="2260762" y="1412394"/>
                  </a:lnTo>
                  <a:lnTo>
                    <a:pt x="2279599" y="1398318"/>
                  </a:lnTo>
                  <a:lnTo>
                    <a:pt x="2281428" y="1396630"/>
                  </a:lnTo>
                  <a:lnTo>
                    <a:pt x="2280025" y="1395057"/>
                  </a:lnTo>
                  <a:close/>
                </a:path>
                <a:path w="2368550" h="1454150">
                  <a:moveTo>
                    <a:pt x="2277160" y="1391911"/>
                  </a:moveTo>
                  <a:lnTo>
                    <a:pt x="2275425" y="1393484"/>
                  </a:lnTo>
                  <a:lnTo>
                    <a:pt x="2257165" y="1407133"/>
                  </a:lnTo>
                  <a:lnTo>
                    <a:pt x="2237597" y="1419063"/>
                  </a:lnTo>
                  <a:lnTo>
                    <a:pt x="2235951" y="1419825"/>
                  </a:lnTo>
                  <a:lnTo>
                    <a:pt x="2236866" y="1421727"/>
                  </a:lnTo>
                  <a:lnTo>
                    <a:pt x="2238573" y="1420916"/>
                  </a:lnTo>
                  <a:lnTo>
                    <a:pt x="2258385" y="1408870"/>
                  </a:lnTo>
                  <a:lnTo>
                    <a:pt x="2276856" y="1395057"/>
                  </a:lnTo>
                  <a:lnTo>
                    <a:pt x="2278623" y="1393484"/>
                  </a:lnTo>
                  <a:lnTo>
                    <a:pt x="2277160" y="1391911"/>
                  </a:lnTo>
                  <a:close/>
                </a:path>
                <a:path w="2368550" h="1454150">
                  <a:moveTo>
                    <a:pt x="2220589" y="1431919"/>
                  </a:moveTo>
                  <a:lnTo>
                    <a:pt x="2218395" y="1432992"/>
                  </a:lnTo>
                  <a:lnTo>
                    <a:pt x="2196145" y="1441137"/>
                  </a:lnTo>
                  <a:lnTo>
                    <a:pt x="2172919" y="1447111"/>
                  </a:lnTo>
                  <a:lnTo>
                    <a:pt x="2171943" y="1447257"/>
                  </a:lnTo>
                  <a:lnTo>
                    <a:pt x="2172248" y="1449348"/>
                  </a:lnTo>
                  <a:lnTo>
                    <a:pt x="2173345" y="1449183"/>
                  </a:lnTo>
                  <a:lnTo>
                    <a:pt x="2196754" y="1443160"/>
                  </a:lnTo>
                  <a:lnTo>
                    <a:pt x="2219248" y="1434943"/>
                  </a:lnTo>
                  <a:lnTo>
                    <a:pt x="2221565" y="1433821"/>
                  </a:lnTo>
                  <a:lnTo>
                    <a:pt x="2220589" y="1431919"/>
                  </a:lnTo>
                  <a:close/>
                </a:path>
                <a:path w="2368550" h="1454150">
                  <a:moveTo>
                    <a:pt x="2218761" y="1428109"/>
                  </a:moveTo>
                  <a:lnTo>
                    <a:pt x="2216749" y="1429085"/>
                  </a:lnTo>
                  <a:lnTo>
                    <a:pt x="2194864" y="1437089"/>
                  </a:lnTo>
                  <a:lnTo>
                    <a:pt x="2172065" y="1442947"/>
                  </a:lnTo>
                  <a:lnTo>
                    <a:pt x="2171334" y="1443063"/>
                  </a:lnTo>
                  <a:lnTo>
                    <a:pt x="2171639" y="1445160"/>
                  </a:lnTo>
                  <a:lnTo>
                    <a:pt x="2172492" y="1445038"/>
                  </a:lnTo>
                  <a:lnTo>
                    <a:pt x="2195535" y="1439113"/>
                  </a:lnTo>
                  <a:lnTo>
                    <a:pt x="2217602" y="1431036"/>
                  </a:lnTo>
                  <a:lnTo>
                    <a:pt x="2219736" y="1430011"/>
                  </a:lnTo>
                  <a:lnTo>
                    <a:pt x="2218761" y="1428109"/>
                  </a:lnTo>
                  <a:close/>
                </a:path>
                <a:path w="2368550" h="1454150">
                  <a:moveTo>
                    <a:pt x="2153107" y="1450110"/>
                  </a:moveTo>
                  <a:lnTo>
                    <a:pt x="2148840" y="1450780"/>
                  </a:lnTo>
                  <a:lnTo>
                    <a:pt x="2124090" y="1452018"/>
                  </a:lnTo>
                  <a:lnTo>
                    <a:pt x="2102266" y="1452018"/>
                  </a:lnTo>
                  <a:lnTo>
                    <a:pt x="2102266" y="1454139"/>
                  </a:lnTo>
                  <a:lnTo>
                    <a:pt x="2124151" y="1454139"/>
                  </a:lnTo>
                  <a:lnTo>
                    <a:pt x="2149083" y="1452871"/>
                  </a:lnTo>
                  <a:lnTo>
                    <a:pt x="2153412" y="1452207"/>
                  </a:lnTo>
                  <a:lnTo>
                    <a:pt x="2153107" y="1450110"/>
                  </a:lnTo>
                  <a:close/>
                </a:path>
                <a:path w="2368550" h="1454150">
                  <a:moveTo>
                    <a:pt x="2152497" y="1445946"/>
                  </a:moveTo>
                  <a:lnTo>
                    <a:pt x="2148413" y="1446562"/>
                  </a:lnTo>
                  <a:lnTo>
                    <a:pt x="2123968" y="1447800"/>
                  </a:lnTo>
                  <a:lnTo>
                    <a:pt x="2102266" y="1447800"/>
                  </a:lnTo>
                  <a:lnTo>
                    <a:pt x="2102266" y="1449921"/>
                  </a:lnTo>
                  <a:lnTo>
                    <a:pt x="2124029" y="1449921"/>
                  </a:lnTo>
                  <a:lnTo>
                    <a:pt x="2148657" y="1448659"/>
                  </a:lnTo>
                  <a:lnTo>
                    <a:pt x="2152802" y="1448043"/>
                  </a:lnTo>
                  <a:lnTo>
                    <a:pt x="2152497" y="1445946"/>
                  </a:lnTo>
                  <a:close/>
                </a:path>
                <a:path w="2368550" h="1454150">
                  <a:moveTo>
                    <a:pt x="2083186" y="1452020"/>
                  </a:moveTo>
                  <a:lnTo>
                    <a:pt x="2032394" y="1452020"/>
                  </a:lnTo>
                  <a:lnTo>
                    <a:pt x="2032394" y="1454139"/>
                  </a:lnTo>
                  <a:lnTo>
                    <a:pt x="2083186" y="1454139"/>
                  </a:lnTo>
                  <a:lnTo>
                    <a:pt x="2083186" y="1452020"/>
                  </a:lnTo>
                  <a:close/>
                </a:path>
                <a:path w="2368550" h="1454150">
                  <a:moveTo>
                    <a:pt x="2083186" y="1447802"/>
                  </a:moveTo>
                  <a:lnTo>
                    <a:pt x="2032394" y="1447802"/>
                  </a:lnTo>
                  <a:lnTo>
                    <a:pt x="2032394" y="1449921"/>
                  </a:lnTo>
                  <a:lnTo>
                    <a:pt x="2083186" y="1449921"/>
                  </a:lnTo>
                  <a:lnTo>
                    <a:pt x="2083186" y="1447802"/>
                  </a:lnTo>
                  <a:close/>
                </a:path>
                <a:path w="2368550" h="1454150">
                  <a:moveTo>
                    <a:pt x="2013325" y="1452020"/>
                  </a:moveTo>
                  <a:lnTo>
                    <a:pt x="1962533" y="1452020"/>
                  </a:lnTo>
                  <a:lnTo>
                    <a:pt x="1962533" y="1454139"/>
                  </a:lnTo>
                  <a:lnTo>
                    <a:pt x="2013325" y="1454139"/>
                  </a:lnTo>
                  <a:lnTo>
                    <a:pt x="2013325" y="1452020"/>
                  </a:lnTo>
                  <a:close/>
                </a:path>
                <a:path w="2368550" h="1454150">
                  <a:moveTo>
                    <a:pt x="2013325" y="1447802"/>
                  </a:moveTo>
                  <a:lnTo>
                    <a:pt x="1962533" y="1447802"/>
                  </a:lnTo>
                  <a:lnTo>
                    <a:pt x="1962533" y="1449921"/>
                  </a:lnTo>
                  <a:lnTo>
                    <a:pt x="2013325" y="1449921"/>
                  </a:lnTo>
                  <a:lnTo>
                    <a:pt x="2013325" y="1447802"/>
                  </a:lnTo>
                  <a:close/>
                </a:path>
                <a:path w="2368550" h="1454150">
                  <a:moveTo>
                    <a:pt x="1943526" y="1452020"/>
                  </a:moveTo>
                  <a:lnTo>
                    <a:pt x="1892710" y="1452020"/>
                  </a:lnTo>
                  <a:lnTo>
                    <a:pt x="1892710" y="1454139"/>
                  </a:lnTo>
                  <a:lnTo>
                    <a:pt x="1943526" y="1454139"/>
                  </a:lnTo>
                  <a:lnTo>
                    <a:pt x="1943526" y="1452020"/>
                  </a:lnTo>
                  <a:close/>
                </a:path>
                <a:path w="2368550" h="1454150">
                  <a:moveTo>
                    <a:pt x="1943526" y="1447802"/>
                  </a:moveTo>
                  <a:lnTo>
                    <a:pt x="1892710" y="1447802"/>
                  </a:lnTo>
                  <a:lnTo>
                    <a:pt x="1892710" y="1449921"/>
                  </a:lnTo>
                  <a:lnTo>
                    <a:pt x="1943526" y="1449921"/>
                  </a:lnTo>
                  <a:lnTo>
                    <a:pt x="1943526" y="1447802"/>
                  </a:lnTo>
                  <a:close/>
                </a:path>
                <a:path w="2368550" h="1454150">
                  <a:moveTo>
                    <a:pt x="1873666" y="1452020"/>
                  </a:moveTo>
                  <a:lnTo>
                    <a:pt x="1822874" y="1452020"/>
                  </a:lnTo>
                  <a:lnTo>
                    <a:pt x="1822874" y="1454139"/>
                  </a:lnTo>
                  <a:lnTo>
                    <a:pt x="1873666" y="1454139"/>
                  </a:lnTo>
                  <a:lnTo>
                    <a:pt x="1873666" y="1452020"/>
                  </a:lnTo>
                  <a:close/>
                </a:path>
                <a:path w="2368550" h="1454150">
                  <a:moveTo>
                    <a:pt x="1873666" y="1447802"/>
                  </a:moveTo>
                  <a:lnTo>
                    <a:pt x="1822874" y="1447802"/>
                  </a:lnTo>
                  <a:lnTo>
                    <a:pt x="1822874" y="1449921"/>
                  </a:lnTo>
                  <a:lnTo>
                    <a:pt x="1873666" y="1449921"/>
                  </a:lnTo>
                  <a:lnTo>
                    <a:pt x="1873666" y="1447802"/>
                  </a:lnTo>
                  <a:close/>
                </a:path>
                <a:path w="2368550" h="1454150">
                  <a:moveTo>
                    <a:pt x="1803806" y="1452020"/>
                  </a:moveTo>
                  <a:lnTo>
                    <a:pt x="1753014" y="1452020"/>
                  </a:lnTo>
                  <a:lnTo>
                    <a:pt x="1753014" y="1454139"/>
                  </a:lnTo>
                  <a:lnTo>
                    <a:pt x="1803806" y="1454139"/>
                  </a:lnTo>
                  <a:lnTo>
                    <a:pt x="1803806" y="1452020"/>
                  </a:lnTo>
                  <a:close/>
                </a:path>
                <a:path w="2368550" h="1454150">
                  <a:moveTo>
                    <a:pt x="1803806" y="1447802"/>
                  </a:moveTo>
                  <a:lnTo>
                    <a:pt x="1753014" y="1447802"/>
                  </a:lnTo>
                  <a:lnTo>
                    <a:pt x="1753014" y="1449921"/>
                  </a:lnTo>
                  <a:lnTo>
                    <a:pt x="1803806" y="1449921"/>
                  </a:lnTo>
                  <a:lnTo>
                    <a:pt x="1803806" y="1447802"/>
                  </a:lnTo>
                  <a:close/>
                </a:path>
                <a:path w="2368550" h="1454150">
                  <a:moveTo>
                    <a:pt x="1733946" y="1452020"/>
                  </a:moveTo>
                  <a:lnTo>
                    <a:pt x="1683106" y="1452020"/>
                  </a:lnTo>
                  <a:lnTo>
                    <a:pt x="1683106" y="1454139"/>
                  </a:lnTo>
                  <a:lnTo>
                    <a:pt x="1733946" y="1454139"/>
                  </a:lnTo>
                  <a:lnTo>
                    <a:pt x="1733946" y="1452020"/>
                  </a:lnTo>
                  <a:close/>
                </a:path>
                <a:path w="2368550" h="1454150">
                  <a:moveTo>
                    <a:pt x="1733946" y="1447802"/>
                  </a:moveTo>
                  <a:lnTo>
                    <a:pt x="1683106" y="1447802"/>
                  </a:lnTo>
                  <a:lnTo>
                    <a:pt x="1683106" y="1449921"/>
                  </a:lnTo>
                  <a:lnTo>
                    <a:pt x="1733946" y="1449921"/>
                  </a:lnTo>
                  <a:lnTo>
                    <a:pt x="1733946" y="1447802"/>
                  </a:lnTo>
                  <a:close/>
                </a:path>
                <a:path w="2368550" h="1454150">
                  <a:moveTo>
                    <a:pt x="1664086" y="1452020"/>
                  </a:moveTo>
                  <a:lnTo>
                    <a:pt x="1613294" y="1452020"/>
                  </a:lnTo>
                  <a:lnTo>
                    <a:pt x="1613294" y="1454139"/>
                  </a:lnTo>
                  <a:lnTo>
                    <a:pt x="1664086" y="1454139"/>
                  </a:lnTo>
                  <a:lnTo>
                    <a:pt x="1664086" y="1452020"/>
                  </a:lnTo>
                  <a:close/>
                </a:path>
                <a:path w="2368550" h="1454150">
                  <a:moveTo>
                    <a:pt x="1664086" y="1447802"/>
                  </a:moveTo>
                  <a:lnTo>
                    <a:pt x="1613294" y="1447802"/>
                  </a:lnTo>
                  <a:lnTo>
                    <a:pt x="1613294" y="1449921"/>
                  </a:lnTo>
                  <a:lnTo>
                    <a:pt x="1664086" y="1449921"/>
                  </a:lnTo>
                  <a:lnTo>
                    <a:pt x="1664086" y="1447802"/>
                  </a:lnTo>
                  <a:close/>
                </a:path>
                <a:path w="2368550" h="1454150">
                  <a:moveTo>
                    <a:pt x="1594225" y="1452020"/>
                  </a:moveTo>
                  <a:lnTo>
                    <a:pt x="1543433" y="1452020"/>
                  </a:lnTo>
                  <a:lnTo>
                    <a:pt x="1543433" y="1454139"/>
                  </a:lnTo>
                  <a:lnTo>
                    <a:pt x="1594225" y="1454139"/>
                  </a:lnTo>
                  <a:lnTo>
                    <a:pt x="1594225" y="1452020"/>
                  </a:lnTo>
                  <a:close/>
                </a:path>
                <a:path w="2368550" h="1454150">
                  <a:moveTo>
                    <a:pt x="1594225" y="1447802"/>
                  </a:moveTo>
                  <a:lnTo>
                    <a:pt x="1543433" y="1447802"/>
                  </a:lnTo>
                  <a:lnTo>
                    <a:pt x="1543433" y="1449921"/>
                  </a:lnTo>
                  <a:lnTo>
                    <a:pt x="1594225" y="1449921"/>
                  </a:lnTo>
                  <a:lnTo>
                    <a:pt x="1594225" y="1447802"/>
                  </a:lnTo>
                  <a:close/>
                </a:path>
                <a:path w="2368550" h="1454150">
                  <a:moveTo>
                    <a:pt x="1524426" y="1452020"/>
                  </a:moveTo>
                  <a:lnTo>
                    <a:pt x="1473610" y="1452020"/>
                  </a:lnTo>
                  <a:lnTo>
                    <a:pt x="1473610" y="1454139"/>
                  </a:lnTo>
                  <a:lnTo>
                    <a:pt x="1524426" y="1454139"/>
                  </a:lnTo>
                  <a:lnTo>
                    <a:pt x="1524426" y="1452020"/>
                  </a:lnTo>
                  <a:close/>
                </a:path>
                <a:path w="2368550" h="1454150">
                  <a:moveTo>
                    <a:pt x="1524426" y="1447802"/>
                  </a:moveTo>
                  <a:lnTo>
                    <a:pt x="1473610" y="1447802"/>
                  </a:lnTo>
                  <a:lnTo>
                    <a:pt x="1473610" y="1449921"/>
                  </a:lnTo>
                  <a:lnTo>
                    <a:pt x="1524426" y="1449921"/>
                  </a:lnTo>
                  <a:lnTo>
                    <a:pt x="1524426" y="1447802"/>
                  </a:lnTo>
                  <a:close/>
                </a:path>
                <a:path w="2368550" h="1454150">
                  <a:moveTo>
                    <a:pt x="1454566" y="1452020"/>
                  </a:moveTo>
                  <a:lnTo>
                    <a:pt x="1403774" y="1452020"/>
                  </a:lnTo>
                  <a:lnTo>
                    <a:pt x="1403774" y="1454139"/>
                  </a:lnTo>
                  <a:lnTo>
                    <a:pt x="1454566" y="1454139"/>
                  </a:lnTo>
                  <a:lnTo>
                    <a:pt x="1454566" y="1452020"/>
                  </a:lnTo>
                  <a:close/>
                </a:path>
                <a:path w="2368550" h="1454150">
                  <a:moveTo>
                    <a:pt x="1454566" y="1447802"/>
                  </a:moveTo>
                  <a:lnTo>
                    <a:pt x="1403774" y="1447802"/>
                  </a:lnTo>
                  <a:lnTo>
                    <a:pt x="1403774" y="1449921"/>
                  </a:lnTo>
                  <a:lnTo>
                    <a:pt x="1454566" y="1449921"/>
                  </a:lnTo>
                  <a:lnTo>
                    <a:pt x="1454566" y="1447802"/>
                  </a:lnTo>
                  <a:close/>
                </a:path>
                <a:path w="2368550" h="1454150">
                  <a:moveTo>
                    <a:pt x="1384706" y="1452020"/>
                  </a:moveTo>
                  <a:lnTo>
                    <a:pt x="1333914" y="1452020"/>
                  </a:lnTo>
                  <a:lnTo>
                    <a:pt x="1333914" y="1454139"/>
                  </a:lnTo>
                  <a:lnTo>
                    <a:pt x="1384706" y="1454139"/>
                  </a:lnTo>
                  <a:lnTo>
                    <a:pt x="1384706" y="1452020"/>
                  </a:lnTo>
                  <a:close/>
                </a:path>
                <a:path w="2368550" h="1454150">
                  <a:moveTo>
                    <a:pt x="1384706" y="1447802"/>
                  </a:moveTo>
                  <a:lnTo>
                    <a:pt x="1333914" y="1447802"/>
                  </a:lnTo>
                  <a:lnTo>
                    <a:pt x="1333914" y="1449921"/>
                  </a:lnTo>
                  <a:lnTo>
                    <a:pt x="1384706" y="1449921"/>
                  </a:lnTo>
                  <a:lnTo>
                    <a:pt x="1384706" y="1447802"/>
                  </a:lnTo>
                  <a:close/>
                </a:path>
                <a:path w="2368550" h="1454150">
                  <a:moveTo>
                    <a:pt x="1314846" y="1452020"/>
                  </a:moveTo>
                  <a:lnTo>
                    <a:pt x="1264006" y="1452020"/>
                  </a:lnTo>
                  <a:lnTo>
                    <a:pt x="1264006" y="1454139"/>
                  </a:lnTo>
                  <a:lnTo>
                    <a:pt x="1314846" y="1454139"/>
                  </a:lnTo>
                  <a:lnTo>
                    <a:pt x="1314846" y="1452020"/>
                  </a:lnTo>
                  <a:close/>
                </a:path>
                <a:path w="2368550" h="1454150">
                  <a:moveTo>
                    <a:pt x="1314846" y="1447802"/>
                  </a:moveTo>
                  <a:lnTo>
                    <a:pt x="1264006" y="1447802"/>
                  </a:lnTo>
                  <a:lnTo>
                    <a:pt x="1264006" y="1449921"/>
                  </a:lnTo>
                  <a:lnTo>
                    <a:pt x="1314846" y="1449921"/>
                  </a:lnTo>
                  <a:lnTo>
                    <a:pt x="1314846" y="1447802"/>
                  </a:lnTo>
                  <a:close/>
                </a:path>
                <a:path w="2368550" h="1454150">
                  <a:moveTo>
                    <a:pt x="1244986" y="1452020"/>
                  </a:moveTo>
                  <a:lnTo>
                    <a:pt x="1194194" y="1452020"/>
                  </a:lnTo>
                  <a:lnTo>
                    <a:pt x="1194194" y="1454139"/>
                  </a:lnTo>
                  <a:lnTo>
                    <a:pt x="1244986" y="1454139"/>
                  </a:lnTo>
                  <a:lnTo>
                    <a:pt x="1244986" y="1452020"/>
                  </a:lnTo>
                  <a:close/>
                </a:path>
                <a:path w="2368550" h="1454150">
                  <a:moveTo>
                    <a:pt x="1244986" y="1447802"/>
                  </a:moveTo>
                  <a:lnTo>
                    <a:pt x="1194194" y="1447802"/>
                  </a:lnTo>
                  <a:lnTo>
                    <a:pt x="1194194" y="1449921"/>
                  </a:lnTo>
                  <a:lnTo>
                    <a:pt x="1244986" y="1449921"/>
                  </a:lnTo>
                  <a:lnTo>
                    <a:pt x="1244986" y="1447802"/>
                  </a:lnTo>
                  <a:close/>
                </a:path>
                <a:path w="2368550" h="1454150">
                  <a:moveTo>
                    <a:pt x="1175150" y="1452020"/>
                  </a:moveTo>
                  <a:lnTo>
                    <a:pt x="1124358" y="1452020"/>
                  </a:lnTo>
                  <a:lnTo>
                    <a:pt x="1124358" y="1454139"/>
                  </a:lnTo>
                  <a:lnTo>
                    <a:pt x="1175150" y="1454139"/>
                  </a:lnTo>
                  <a:lnTo>
                    <a:pt x="1175150" y="1452020"/>
                  </a:lnTo>
                  <a:close/>
                </a:path>
                <a:path w="2368550" h="1454150">
                  <a:moveTo>
                    <a:pt x="1175150" y="1447802"/>
                  </a:moveTo>
                  <a:lnTo>
                    <a:pt x="1124358" y="1447802"/>
                  </a:lnTo>
                  <a:lnTo>
                    <a:pt x="1124358" y="1449921"/>
                  </a:lnTo>
                  <a:lnTo>
                    <a:pt x="1175150" y="1449921"/>
                  </a:lnTo>
                  <a:lnTo>
                    <a:pt x="1175150" y="1447802"/>
                  </a:lnTo>
                  <a:close/>
                </a:path>
                <a:path w="2368550" h="1454150">
                  <a:moveTo>
                    <a:pt x="1105308" y="1452020"/>
                  </a:moveTo>
                  <a:lnTo>
                    <a:pt x="1054492" y="1452020"/>
                  </a:lnTo>
                  <a:lnTo>
                    <a:pt x="1054492" y="1454139"/>
                  </a:lnTo>
                  <a:lnTo>
                    <a:pt x="1105308" y="1454139"/>
                  </a:lnTo>
                  <a:lnTo>
                    <a:pt x="1105308" y="1452020"/>
                  </a:lnTo>
                  <a:close/>
                </a:path>
                <a:path w="2368550" h="1454150">
                  <a:moveTo>
                    <a:pt x="1105308" y="1447802"/>
                  </a:moveTo>
                  <a:lnTo>
                    <a:pt x="1054492" y="1447802"/>
                  </a:lnTo>
                  <a:lnTo>
                    <a:pt x="1054492" y="1449921"/>
                  </a:lnTo>
                  <a:lnTo>
                    <a:pt x="1105308" y="1449921"/>
                  </a:lnTo>
                  <a:lnTo>
                    <a:pt x="1105308" y="1447802"/>
                  </a:lnTo>
                  <a:close/>
                </a:path>
                <a:path w="2368550" h="1454150">
                  <a:moveTo>
                    <a:pt x="1035442" y="1452020"/>
                  </a:moveTo>
                  <a:lnTo>
                    <a:pt x="984650" y="1452020"/>
                  </a:lnTo>
                  <a:lnTo>
                    <a:pt x="984650" y="1454139"/>
                  </a:lnTo>
                  <a:lnTo>
                    <a:pt x="1035442" y="1454139"/>
                  </a:lnTo>
                  <a:lnTo>
                    <a:pt x="1035442" y="1452020"/>
                  </a:lnTo>
                  <a:close/>
                </a:path>
                <a:path w="2368550" h="1454150">
                  <a:moveTo>
                    <a:pt x="1035442" y="1447802"/>
                  </a:moveTo>
                  <a:lnTo>
                    <a:pt x="984650" y="1447802"/>
                  </a:lnTo>
                  <a:lnTo>
                    <a:pt x="984650" y="1449921"/>
                  </a:lnTo>
                  <a:lnTo>
                    <a:pt x="1035442" y="1449921"/>
                  </a:lnTo>
                  <a:lnTo>
                    <a:pt x="1035442" y="1447802"/>
                  </a:lnTo>
                  <a:close/>
                </a:path>
                <a:path w="2368550" h="1454150">
                  <a:moveTo>
                    <a:pt x="965600" y="1452020"/>
                  </a:moveTo>
                  <a:lnTo>
                    <a:pt x="914808" y="1452020"/>
                  </a:lnTo>
                  <a:lnTo>
                    <a:pt x="914808" y="1454139"/>
                  </a:lnTo>
                  <a:lnTo>
                    <a:pt x="965600" y="1454139"/>
                  </a:lnTo>
                  <a:lnTo>
                    <a:pt x="965600" y="1452020"/>
                  </a:lnTo>
                  <a:close/>
                </a:path>
                <a:path w="2368550" h="1454150">
                  <a:moveTo>
                    <a:pt x="965600" y="1447802"/>
                  </a:moveTo>
                  <a:lnTo>
                    <a:pt x="914808" y="1447802"/>
                  </a:lnTo>
                  <a:lnTo>
                    <a:pt x="914808" y="1449921"/>
                  </a:lnTo>
                  <a:lnTo>
                    <a:pt x="965600" y="1449921"/>
                  </a:lnTo>
                  <a:lnTo>
                    <a:pt x="965600" y="1447802"/>
                  </a:lnTo>
                  <a:close/>
                </a:path>
                <a:path w="2368550" h="1454150">
                  <a:moveTo>
                    <a:pt x="895758" y="1452020"/>
                  </a:moveTo>
                  <a:lnTo>
                    <a:pt x="844942" y="1452020"/>
                  </a:lnTo>
                  <a:lnTo>
                    <a:pt x="844942" y="1454139"/>
                  </a:lnTo>
                  <a:lnTo>
                    <a:pt x="895758" y="1454139"/>
                  </a:lnTo>
                  <a:lnTo>
                    <a:pt x="895758" y="1452020"/>
                  </a:lnTo>
                  <a:close/>
                </a:path>
                <a:path w="2368550" h="1454150">
                  <a:moveTo>
                    <a:pt x="895758" y="1447802"/>
                  </a:moveTo>
                  <a:lnTo>
                    <a:pt x="844942" y="1447802"/>
                  </a:lnTo>
                  <a:lnTo>
                    <a:pt x="844942" y="1449921"/>
                  </a:lnTo>
                  <a:lnTo>
                    <a:pt x="895758" y="1449921"/>
                  </a:lnTo>
                  <a:lnTo>
                    <a:pt x="895758" y="1447802"/>
                  </a:lnTo>
                  <a:close/>
                </a:path>
                <a:path w="2368550" h="1454150">
                  <a:moveTo>
                    <a:pt x="825892" y="1452020"/>
                  </a:moveTo>
                  <a:lnTo>
                    <a:pt x="775100" y="1452020"/>
                  </a:lnTo>
                  <a:lnTo>
                    <a:pt x="775100" y="1454139"/>
                  </a:lnTo>
                  <a:lnTo>
                    <a:pt x="825892" y="1454139"/>
                  </a:lnTo>
                  <a:lnTo>
                    <a:pt x="825892" y="1452020"/>
                  </a:lnTo>
                  <a:close/>
                </a:path>
                <a:path w="2368550" h="1454150">
                  <a:moveTo>
                    <a:pt x="825892" y="1447802"/>
                  </a:moveTo>
                  <a:lnTo>
                    <a:pt x="775100" y="1447802"/>
                  </a:lnTo>
                  <a:lnTo>
                    <a:pt x="775100" y="1449921"/>
                  </a:lnTo>
                  <a:lnTo>
                    <a:pt x="825892" y="1449921"/>
                  </a:lnTo>
                  <a:lnTo>
                    <a:pt x="825892" y="1447802"/>
                  </a:lnTo>
                  <a:close/>
                </a:path>
                <a:path w="2368550" h="1454150">
                  <a:moveTo>
                    <a:pt x="756050" y="1452020"/>
                  </a:moveTo>
                  <a:lnTo>
                    <a:pt x="705258" y="1452020"/>
                  </a:lnTo>
                  <a:lnTo>
                    <a:pt x="705258" y="1454139"/>
                  </a:lnTo>
                  <a:lnTo>
                    <a:pt x="756050" y="1454139"/>
                  </a:lnTo>
                  <a:lnTo>
                    <a:pt x="756050" y="1452020"/>
                  </a:lnTo>
                  <a:close/>
                </a:path>
                <a:path w="2368550" h="1454150">
                  <a:moveTo>
                    <a:pt x="756050" y="1447802"/>
                  </a:moveTo>
                  <a:lnTo>
                    <a:pt x="705258" y="1447802"/>
                  </a:lnTo>
                  <a:lnTo>
                    <a:pt x="705258" y="1449921"/>
                  </a:lnTo>
                  <a:lnTo>
                    <a:pt x="756050" y="1449921"/>
                  </a:lnTo>
                  <a:lnTo>
                    <a:pt x="756050" y="1447802"/>
                  </a:lnTo>
                  <a:close/>
                </a:path>
                <a:path w="2368550" h="1454150">
                  <a:moveTo>
                    <a:pt x="686208" y="1452020"/>
                  </a:moveTo>
                  <a:lnTo>
                    <a:pt x="635392" y="1452020"/>
                  </a:lnTo>
                  <a:lnTo>
                    <a:pt x="635392" y="1454139"/>
                  </a:lnTo>
                  <a:lnTo>
                    <a:pt x="686208" y="1454139"/>
                  </a:lnTo>
                  <a:lnTo>
                    <a:pt x="686208" y="1452020"/>
                  </a:lnTo>
                  <a:close/>
                </a:path>
                <a:path w="2368550" h="1454150">
                  <a:moveTo>
                    <a:pt x="686208" y="1447802"/>
                  </a:moveTo>
                  <a:lnTo>
                    <a:pt x="635392" y="1447802"/>
                  </a:lnTo>
                  <a:lnTo>
                    <a:pt x="635392" y="1449921"/>
                  </a:lnTo>
                  <a:lnTo>
                    <a:pt x="686208" y="1449921"/>
                  </a:lnTo>
                  <a:lnTo>
                    <a:pt x="686208" y="1447802"/>
                  </a:lnTo>
                  <a:close/>
                </a:path>
                <a:path w="2368550" h="1454150">
                  <a:moveTo>
                    <a:pt x="616342" y="1452020"/>
                  </a:moveTo>
                  <a:lnTo>
                    <a:pt x="565550" y="1452020"/>
                  </a:lnTo>
                  <a:lnTo>
                    <a:pt x="565550" y="1454139"/>
                  </a:lnTo>
                  <a:lnTo>
                    <a:pt x="616342" y="1454139"/>
                  </a:lnTo>
                  <a:lnTo>
                    <a:pt x="616342" y="1452020"/>
                  </a:lnTo>
                  <a:close/>
                </a:path>
                <a:path w="2368550" h="1454150">
                  <a:moveTo>
                    <a:pt x="616342" y="1447802"/>
                  </a:moveTo>
                  <a:lnTo>
                    <a:pt x="565550" y="1447802"/>
                  </a:lnTo>
                  <a:lnTo>
                    <a:pt x="565550" y="1449921"/>
                  </a:lnTo>
                  <a:lnTo>
                    <a:pt x="616342" y="1449921"/>
                  </a:lnTo>
                  <a:lnTo>
                    <a:pt x="616342" y="1447802"/>
                  </a:lnTo>
                  <a:close/>
                </a:path>
                <a:path w="2368550" h="1454150">
                  <a:moveTo>
                    <a:pt x="546500" y="1452020"/>
                  </a:moveTo>
                  <a:lnTo>
                    <a:pt x="495708" y="1452020"/>
                  </a:lnTo>
                  <a:lnTo>
                    <a:pt x="495708" y="1454139"/>
                  </a:lnTo>
                  <a:lnTo>
                    <a:pt x="546500" y="1454139"/>
                  </a:lnTo>
                  <a:lnTo>
                    <a:pt x="546500" y="1452020"/>
                  </a:lnTo>
                  <a:close/>
                </a:path>
                <a:path w="2368550" h="1454150">
                  <a:moveTo>
                    <a:pt x="546500" y="1447802"/>
                  </a:moveTo>
                  <a:lnTo>
                    <a:pt x="495708" y="1447802"/>
                  </a:lnTo>
                  <a:lnTo>
                    <a:pt x="495708" y="1449921"/>
                  </a:lnTo>
                  <a:lnTo>
                    <a:pt x="546500" y="1449921"/>
                  </a:lnTo>
                  <a:lnTo>
                    <a:pt x="546500" y="1447802"/>
                  </a:lnTo>
                  <a:close/>
                </a:path>
                <a:path w="2368550" h="1454150">
                  <a:moveTo>
                    <a:pt x="476658" y="1452020"/>
                  </a:moveTo>
                  <a:lnTo>
                    <a:pt x="425842" y="1452020"/>
                  </a:lnTo>
                  <a:lnTo>
                    <a:pt x="425842" y="1454139"/>
                  </a:lnTo>
                  <a:lnTo>
                    <a:pt x="476658" y="1454139"/>
                  </a:lnTo>
                  <a:lnTo>
                    <a:pt x="476658" y="1452020"/>
                  </a:lnTo>
                  <a:close/>
                </a:path>
                <a:path w="2368550" h="1454150">
                  <a:moveTo>
                    <a:pt x="476658" y="1447802"/>
                  </a:moveTo>
                  <a:lnTo>
                    <a:pt x="425842" y="1447802"/>
                  </a:lnTo>
                  <a:lnTo>
                    <a:pt x="425842" y="1449921"/>
                  </a:lnTo>
                  <a:lnTo>
                    <a:pt x="476658" y="1449921"/>
                  </a:lnTo>
                  <a:lnTo>
                    <a:pt x="476658" y="1447802"/>
                  </a:lnTo>
                  <a:close/>
                </a:path>
                <a:path w="2368550" h="1454150">
                  <a:moveTo>
                    <a:pt x="406792" y="1452020"/>
                  </a:moveTo>
                  <a:lnTo>
                    <a:pt x="356000" y="1452020"/>
                  </a:lnTo>
                  <a:lnTo>
                    <a:pt x="356000" y="1454139"/>
                  </a:lnTo>
                  <a:lnTo>
                    <a:pt x="406792" y="1454139"/>
                  </a:lnTo>
                  <a:lnTo>
                    <a:pt x="406792" y="1452020"/>
                  </a:lnTo>
                  <a:close/>
                </a:path>
                <a:path w="2368550" h="1454150">
                  <a:moveTo>
                    <a:pt x="406792" y="1447802"/>
                  </a:moveTo>
                  <a:lnTo>
                    <a:pt x="356000" y="1447802"/>
                  </a:lnTo>
                  <a:lnTo>
                    <a:pt x="356000" y="1449921"/>
                  </a:lnTo>
                  <a:lnTo>
                    <a:pt x="406792" y="1449921"/>
                  </a:lnTo>
                  <a:lnTo>
                    <a:pt x="406792" y="1447802"/>
                  </a:lnTo>
                  <a:close/>
                </a:path>
                <a:path w="2368550" h="1454150">
                  <a:moveTo>
                    <a:pt x="336950" y="1452020"/>
                  </a:moveTo>
                  <a:lnTo>
                    <a:pt x="286158" y="1452020"/>
                  </a:lnTo>
                  <a:lnTo>
                    <a:pt x="286158" y="1454139"/>
                  </a:lnTo>
                  <a:lnTo>
                    <a:pt x="336950" y="1454139"/>
                  </a:lnTo>
                  <a:lnTo>
                    <a:pt x="336950" y="1452020"/>
                  </a:lnTo>
                  <a:close/>
                </a:path>
                <a:path w="2368550" h="1454150">
                  <a:moveTo>
                    <a:pt x="336950" y="1447802"/>
                  </a:moveTo>
                  <a:lnTo>
                    <a:pt x="286158" y="1447802"/>
                  </a:lnTo>
                  <a:lnTo>
                    <a:pt x="286158" y="1449921"/>
                  </a:lnTo>
                  <a:lnTo>
                    <a:pt x="336950" y="1449921"/>
                  </a:lnTo>
                  <a:lnTo>
                    <a:pt x="336950" y="1447802"/>
                  </a:lnTo>
                  <a:close/>
                </a:path>
                <a:path w="2368550" h="1454150">
                  <a:moveTo>
                    <a:pt x="267108" y="1452020"/>
                  </a:moveTo>
                  <a:lnTo>
                    <a:pt x="216292" y="1452020"/>
                  </a:lnTo>
                  <a:lnTo>
                    <a:pt x="216292" y="1454139"/>
                  </a:lnTo>
                  <a:lnTo>
                    <a:pt x="267108" y="1454139"/>
                  </a:lnTo>
                  <a:lnTo>
                    <a:pt x="267108" y="1452020"/>
                  </a:lnTo>
                  <a:close/>
                </a:path>
                <a:path w="2368550" h="1454150">
                  <a:moveTo>
                    <a:pt x="267108" y="1447802"/>
                  </a:moveTo>
                  <a:lnTo>
                    <a:pt x="216292" y="1447802"/>
                  </a:lnTo>
                  <a:lnTo>
                    <a:pt x="216292" y="1449921"/>
                  </a:lnTo>
                  <a:lnTo>
                    <a:pt x="267108" y="1449921"/>
                  </a:lnTo>
                  <a:lnTo>
                    <a:pt x="267108" y="1447802"/>
                  </a:lnTo>
                  <a:close/>
                </a:path>
                <a:path w="2368550" h="1454150">
                  <a:moveTo>
                    <a:pt x="197242" y="1452020"/>
                  </a:moveTo>
                  <a:lnTo>
                    <a:pt x="146450" y="1452020"/>
                  </a:lnTo>
                  <a:lnTo>
                    <a:pt x="146450" y="1454139"/>
                  </a:lnTo>
                  <a:lnTo>
                    <a:pt x="197242" y="1454139"/>
                  </a:lnTo>
                  <a:lnTo>
                    <a:pt x="197242" y="1452020"/>
                  </a:lnTo>
                  <a:close/>
                </a:path>
                <a:path w="2368550" h="1454150">
                  <a:moveTo>
                    <a:pt x="197242" y="1447802"/>
                  </a:moveTo>
                  <a:lnTo>
                    <a:pt x="146450" y="1447802"/>
                  </a:lnTo>
                  <a:lnTo>
                    <a:pt x="146450" y="1449921"/>
                  </a:lnTo>
                  <a:lnTo>
                    <a:pt x="197242" y="1449921"/>
                  </a:lnTo>
                  <a:lnTo>
                    <a:pt x="197242" y="1447802"/>
                  </a:lnTo>
                  <a:close/>
                </a:path>
                <a:path w="2368550" h="1454150">
                  <a:moveTo>
                    <a:pt x="127400" y="1452020"/>
                  </a:moveTo>
                  <a:lnTo>
                    <a:pt x="76608" y="1452020"/>
                  </a:lnTo>
                  <a:lnTo>
                    <a:pt x="76608" y="1454139"/>
                  </a:lnTo>
                  <a:lnTo>
                    <a:pt x="127400" y="1454139"/>
                  </a:lnTo>
                  <a:lnTo>
                    <a:pt x="127400" y="1452020"/>
                  </a:lnTo>
                  <a:close/>
                </a:path>
                <a:path w="2368550" h="1454150">
                  <a:moveTo>
                    <a:pt x="127400" y="1447802"/>
                  </a:moveTo>
                  <a:lnTo>
                    <a:pt x="76608" y="1447802"/>
                  </a:lnTo>
                  <a:lnTo>
                    <a:pt x="76608" y="1449921"/>
                  </a:lnTo>
                  <a:lnTo>
                    <a:pt x="127400" y="1449921"/>
                  </a:lnTo>
                  <a:lnTo>
                    <a:pt x="127400" y="1447802"/>
                  </a:lnTo>
                  <a:close/>
                </a:path>
                <a:path w="2368550" h="1454150">
                  <a:moveTo>
                    <a:pt x="57558" y="1452020"/>
                  </a:moveTo>
                  <a:lnTo>
                    <a:pt x="6742" y="1452020"/>
                  </a:lnTo>
                  <a:lnTo>
                    <a:pt x="6742" y="1454139"/>
                  </a:lnTo>
                  <a:lnTo>
                    <a:pt x="57558" y="1454139"/>
                  </a:lnTo>
                  <a:lnTo>
                    <a:pt x="57558" y="1452020"/>
                  </a:lnTo>
                  <a:close/>
                </a:path>
                <a:path w="2368550" h="1454150">
                  <a:moveTo>
                    <a:pt x="57558" y="1447802"/>
                  </a:moveTo>
                  <a:lnTo>
                    <a:pt x="6742" y="1447802"/>
                  </a:lnTo>
                  <a:lnTo>
                    <a:pt x="6742" y="1449921"/>
                  </a:lnTo>
                  <a:lnTo>
                    <a:pt x="57558" y="1449921"/>
                  </a:lnTo>
                  <a:lnTo>
                    <a:pt x="57558" y="1447802"/>
                  </a:lnTo>
                  <a:close/>
                </a:path>
                <a:path w="2368550" h="1454150">
                  <a:moveTo>
                    <a:pt x="2119" y="1384700"/>
                  </a:moveTo>
                  <a:lnTo>
                    <a:pt x="0" y="1384700"/>
                  </a:lnTo>
                  <a:lnTo>
                    <a:pt x="0" y="1435492"/>
                  </a:lnTo>
                  <a:lnTo>
                    <a:pt x="2119" y="1435492"/>
                  </a:lnTo>
                  <a:lnTo>
                    <a:pt x="2119" y="1384700"/>
                  </a:lnTo>
                  <a:close/>
                </a:path>
                <a:path w="2368550" h="1454150">
                  <a:moveTo>
                    <a:pt x="6337" y="1384700"/>
                  </a:moveTo>
                  <a:lnTo>
                    <a:pt x="4218" y="1384700"/>
                  </a:lnTo>
                  <a:lnTo>
                    <a:pt x="4218" y="1435492"/>
                  </a:lnTo>
                  <a:lnTo>
                    <a:pt x="6337" y="1435492"/>
                  </a:lnTo>
                  <a:lnTo>
                    <a:pt x="6337" y="1384700"/>
                  </a:lnTo>
                  <a:close/>
                </a:path>
                <a:path w="2368550" h="1454150">
                  <a:moveTo>
                    <a:pt x="2119" y="1314858"/>
                  </a:moveTo>
                  <a:lnTo>
                    <a:pt x="0" y="1314858"/>
                  </a:lnTo>
                  <a:lnTo>
                    <a:pt x="0" y="1365650"/>
                  </a:lnTo>
                  <a:lnTo>
                    <a:pt x="2119" y="1365650"/>
                  </a:lnTo>
                  <a:lnTo>
                    <a:pt x="2119" y="1314858"/>
                  </a:lnTo>
                  <a:close/>
                </a:path>
                <a:path w="2368550" h="1454150">
                  <a:moveTo>
                    <a:pt x="6337" y="1314858"/>
                  </a:moveTo>
                  <a:lnTo>
                    <a:pt x="4218" y="1314858"/>
                  </a:lnTo>
                  <a:lnTo>
                    <a:pt x="4218" y="1365650"/>
                  </a:lnTo>
                  <a:lnTo>
                    <a:pt x="6337" y="1365650"/>
                  </a:lnTo>
                  <a:lnTo>
                    <a:pt x="6337" y="1314858"/>
                  </a:lnTo>
                  <a:close/>
                </a:path>
                <a:path w="2368550" h="1454150">
                  <a:moveTo>
                    <a:pt x="2119" y="1244992"/>
                  </a:moveTo>
                  <a:lnTo>
                    <a:pt x="0" y="1244992"/>
                  </a:lnTo>
                  <a:lnTo>
                    <a:pt x="0" y="1295808"/>
                  </a:lnTo>
                  <a:lnTo>
                    <a:pt x="2119" y="1295808"/>
                  </a:lnTo>
                  <a:lnTo>
                    <a:pt x="2119" y="1244992"/>
                  </a:lnTo>
                  <a:close/>
                </a:path>
                <a:path w="2368550" h="1454150">
                  <a:moveTo>
                    <a:pt x="6337" y="1244992"/>
                  </a:moveTo>
                  <a:lnTo>
                    <a:pt x="4218" y="1244992"/>
                  </a:lnTo>
                  <a:lnTo>
                    <a:pt x="4218" y="1295808"/>
                  </a:lnTo>
                  <a:lnTo>
                    <a:pt x="6337" y="1295808"/>
                  </a:lnTo>
                  <a:lnTo>
                    <a:pt x="6337" y="1244992"/>
                  </a:lnTo>
                  <a:close/>
                </a:path>
                <a:path w="2368550" h="1454150">
                  <a:moveTo>
                    <a:pt x="2119" y="1175150"/>
                  </a:moveTo>
                  <a:lnTo>
                    <a:pt x="0" y="1175150"/>
                  </a:lnTo>
                  <a:lnTo>
                    <a:pt x="0" y="1225942"/>
                  </a:lnTo>
                  <a:lnTo>
                    <a:pt x="2119" y="1225942"/>
                  </a:lnTo>
                  <a:lnTo>
                    <a:pt x="2119" y="1175150"/>
                  </a:lnTo>
                  <a:close/>
                </a:path>
                <a:path w="2368550" h="1454150">
                  <a:moveTo>
                    <a:pt x="6337" y="1175150"/>
                  </a:moveTo>
                  <a:lnTo>
                    <a:pt x="4218" y="1175150"/>
                  </a:lnTo>
                  <a:lnTo>
                    <a:pt x="4218" y="1225942"/>
                  </a:lnTo>
                  <a:lnTo>
                    <a:pt x="6337" y="1225942"/>
                  </a:lnTo>
                  <a:lnTo>
                    <a:pt x="6337" y="1175150"/>
                  </a:lnTo>
                  <a:close/>
                </a:path>
                <a:path w="2368550" h="1454150">
                  <a:moveTo>
                    <a:pt x="2119" y="1105308"/>
                  </a:moveTo>
                  <a:lnTo>
                    <a:pt x="0" y="1105308"/>
                  </a:lnTo>
                  <a:lnTo>
                    <a:pt x="0" y="1156100"/>
                  </a:lnTo>
                  <a:lnTo>
                    <a:pt x="2119" y="1156100"/>
                  </a:lnTo>
                  <a:lnTo>
                    <a:pt x="2119" y="1105308"/>
                  </a:lnTo>
                  <a:close/>
                </a:path>
                <a:path w="2368550" h="1454150">
                  <a:moveTo>
                    <a:pt x="6337" y="1105308"/>
                  </a:moveTo>
                  <a:lnTo>
                    <a:pt x="4218" y="1105308"/>
                  </a:lnTo>
                  <a:lnTo>
                    <a:pt x="4218" y="1156100"/>
                  </a:lnTo>
                  <a:lnTo>
                    <a:pt x="6337" y="1156100"/>
                  </a:lnTo>
                  <a:lnTo>
                    <a:pt x="6337" y="1105308"/>
                  </a:lnTo>
                  <a:close/>
                </a:path>
                <a:path w="2368550" h="1454150">
                  <a:moveTo>
                    <a:pt x="2119" y="1035442"/>
                  </a:moveTo>
                  <a:lnTo>
                    <a:pt x="0" y="1035442"/>
                  </a:lnTo>
                  <a:lnTo>
                    <a:pt x="0" y="1086258"/>
                  </a:lnTo>
                  <a:lnTo>
                    <a:pt x="2119" y="1086258"/>
                  </a:lnTo>
                  <a:lnTo>
                    <a:pt x="2119" y="1035442"/>
                  </a:lnTo>
                  <a:close/>
                </a:path>
                <a:path w="2368550" h="1454150">
                  <a:moveTo>
                    <a:pt x="6337" y="1035442"/>
                  </a:moveTo>
                  <a:lnTo>
                    <a:pt x="4218" y="1035442"/>
                  </a:lnTo>
                  <a:lnTo>
                    <a:pt x="4218" y="1086258"/>
                  </a:lnTo>
                  <a:lnTo>
                    <a:pt x="6337" y="1086258"/>
                  </a:lnTo>
                  <a:lnTo>
                    <a:pt x="6337" y="1035442"/>
                  </a:lnTo>
                  <a:close/>
                </a:path>
                <a:path w="2368550" h="1454150">
                  <a:moveTo>
                    <a:pt x="2119" y="965600"/>
                  </a:moveTo>
                  <a:lnTo>
                    <a:pt x="0" y="965600"/>
                  </a:lnTo>
                  <a:lnTo>
                    <a:pt x="0" y="1016392"/>
                  </a:lnTo>
                  <a:lnTo>
                    <a:pt x="2119" y="1016392"/>
                  </a:lnTo>
                  <a:lnTo>
                    <a:pt x="2119" y="965600"/>
                  </a:lnTo>
                  <a:close/>
                </a:path>
                <a:path w="2368550" h="1454150">
                  <a:moveTo>
                    <a:pt x="6337" y="965600"/>
                  </a:moveTo>
                  <a:lnTo>
                    <a:pt x="4218" y="965600"/>
                  </a:lnTo>
                  <a:lnTo>
                    <a:pt x="4218" y="1016392"/>
                  </a:lnTo>
                  <a:lnTo>
                    <a:pt x="6337" y="1016392"/>
                  </a:lnTo>
                  <a:lnTo>
                    <a:pt x="6337" y="965600"/>
                  </a:lnTo>
                  <a:close/>
                </a:path>
                <a:path w="2368550" h="1454150">
                  <a:moveTo>
                    <a:pt x="2119" y="895758"/>
                  </a:moveTo>
                  <a:lnTo>
                    <a:pt x="0" y="895758"/>
                  </a:lnTo>
                  <a:lnTo>
                    <a:pt x="0" y="946550"/>
                  </a:lnTo>
                  <a:lnTo>
                    <a:pt x="2119" y="946550"/>
                  </a:lnTo>
                  <a:lnTo>
                    <a:pt x="2119" y="895758"/>
                  </a:lnTo>
                  <a:close/>
                </a:path>
                <a:path w="2368550" h="1454150">
                  <a:moveTo>
                    <a:pt x="6337" y="895758"/>
                  </a:moveTo>
                  <a:lnTo>
                    <a:pt x="4218" y="895758"/>
                  </a:lnTo>
                  <a:lnTo>
                    <a:pt x="4218" y="946550"/>
                  </a:lnTo>
                  <a:lnTo>
                    <a:pt x="6337" y="946550"/>
                  </a:lnTo>
                  <a:lnTo>
                    <a:pt x="6337" y="895758"/>
                  </a:lnTo>
                  <a:close/>
                </a:path>
                <a:path w="2368550" h="1454150">
                  <a:moveTo>
                    <a:pt x="2119" y="825892"/>
                  </a:moveTo>
                  <a:lnTo>
                    <a:pt x="0" y="825892"/>
                  </a:lnTo>
                  <a:lnTo>
                    <a:pt x="0" y="876708"/>
                  </a:lnTo>
                  <a:lnTo>
                    <a:pt x="2119" y="876708"/>
                  </a:lnTo>
                  <a:lnTo>
                    <a:pt x="2119" y="825892"/>
                  </a:lnTo>
                  <a:close/>
                </a:path>
                <a:path w="2368550" h="1454150">
                  <a:moveTo>
                    <a:pt x="6337" y="825892"/>
                  </a:moveTo>
                  <a:lnTo>
                    <a:pt x="4218" y="825892"/>
                  </a:lnTo>
                  <a:lnTo>
                    <a:pt x="4218" y="876708"/>
                  </a:lnTo>
                  <a:lnTo>
                    <a:pt x="6337" y="876708"/>
                  </a:lnTo>
                  <a:lnTo>
                    <a:pt x="6337" y="825892"/>
                  </a:lnTo>
                  <a:close/>
                </a:path>
                <a:path w="2368550" h="1454150">
                  <a:moveTo>
                    <a:pt x="2119" y="756050"/>
                  </a:moveTo>
                  <a:lnTo>
                    <a:pt x="0" y="756050"/>
                  </a:lnTo>
                  <a:lnTo>
                    <a:pt x="0" y="806842"/>
                  </a:lnTo>
                  <a:lnTo>
                    <a:pt x="2119" y="806842"/>
                  </a:lnTo>
                  <a:lnTo>
                    <a:pt x="2119" y="756050"/>
                  </a:lnTo>
                  <a:close/>
                </a:path>
                <a:path w="2368550" h="1454150">
                  <a:moveTo>
                    <a:pt x="6337" y="756050"/>
                  </a:moveTo>
                  <a:lnTo>
                    <a:pt x="4218" y="756050"/>
                  </a:lnTo>
                  <a:lnTo>
                    <a:pt x="4218" y="806842"/>
                  </a:lnTo>
                  <a:lnTo>
                    <a:pt x="6337" y="806842"/>
                  </a:lnTo>
                  <a:lnTo>
                    <a:pt x="6337" y="756050"/>
                  </a:lnTo>
                  <a:close/>
                </a:path>
                <a:path w="2368550" h="1454150">
                  <a:moveTo>
                    <a:pt x="2119" y="686208"/>
                  </a:moveTo>
                  <a:lnTo>
                    <a:pt x="0" y="686208"/>
                  </a:lnTo>
                  <a:lnTo>
                    <a:pt x="0" y="737000"/>
                  </a:lnTo>
                  <a:lnTo>
                    <a:pt x="2119" y="737000"/>
                  </a:lnTo>
                  <a:lnTo>
                    <a:pt x="2119" y="686208"/>
                  </a:lnTo>
                  <a:close/>
                </a:path>
                <a:path w="2368550" h="1454150">
                  <a:moveTo>
                    <a:pt x="6337" y="686208"/>
                  </a:moveTo>
                  <a:lnTo>
                    <a:pt x="4218" y="686208"/>
                  </a:lnTo>
                  <a:lnTo>
                    <a:pt x="4218" y="737000"/>
                  </a:lnTo>
                  <a:lnTo>
                    <a:pt x="6337" y="737000"/>
                  </a:lnTo>
                  <a:lnTo>
                    <a:pt x="6337" y="686208"/>
                  </a:lnTo>
                  <a:close/>
                </a:path>
                <a:path w="2368550" h="1454150">
                  <a:moveTo>
                    <a:pt x="2119" y="616342"/>
                  </a:moveTo>
                  <a:lnTo>
                    <a:pt x="0" y="616342"/>
                  </a:lnTo>
                  <a:lnTo>
                    <a:pt x="0" y="667158"/>
                  </a:lnTo>
                  <a:lnTo>
                    <a:pt x="2119" y="667158"/>
                  </a:lnTo>
                  <a:lnTo>
                    <a:pt x="2119" y="616342"/>
                  </a:lnTo>
                  <a:close/>
                </a:path>
                <a:path w="2368550" h="1454150">
                  <a:moveTo>
                    <a:pt x="6337" y="616342"/>
                  </a:moveTo>
                  <a:lnTo>
                    <a:pt x="4218" y="616342"/>
                  </a:lnTo>
                  <a:lnTo>
                    <a:pt x="4218" y="667158"/>
                  </a:lnTo>
                  <a:lnTo>
                    <a:pt x="6337" y="667158"/>
                  </a:lnTo>
                  <a:lnTo>
                    <a:pt x="6337" y="616342"/>
                  </a:lnTo>
                  <a:close/>
                </a:path>
                <a:path w="2368550" h="1454150">
                  <a:moveTo>
                    <a:pt x="2119" y="546500"/>
                  </a:moveTo>
                  <a:lnTo>
                    <a:pt x="0" y="546500"/>
                  </a:lnTo>
                  <a:lnTo>
                    <a:pt x="0" y="597292"/>
                  </a:lnTo>
                  <a:lnTo>
                    <a:pt x="2119" y="597292"/>
                  </a:lnTo>
                  <a:lnTo>
                    <a:pt x="2119" y="546500"/>
                  </a:lnTo>
                  <a:close/>
                </a:path>
                <a:path w="2368550" h="1454150">
                  <a:moveTo>
                    <a:pt x="6337" y="546500"/>
                  </a:moveTo>
                  <a:lnTo>
                    <a:pt x="4218" y="546500"/>
                  </a:lnTo>
                  <a:lnTo>
                    <a:pt x="4218" y="597292"/>
                  </a:lnTo>
                  <a:lnTo>
                    <a:pt x="6337" y="597292"/>
                  </a:lnTo>
                  <a:lnTo>
                    <a:pt x="6337" y="546500"/>
                  </a:lnTo>
                  <a:close/>
                </a:path>
                <a:path w="2368550" h="1454150">
                  <a:moveTo>
                    <a:pt x="2119" y="476658"/>
                  </a:moveTo>
                  <a:lnTo>
                    <a:pt x="0" y="476658"/>
                  </a:lnTo>
                  <a:lnTo>
                    <a:pt x="0" y="527450"/>
                  </a:lnTo>
                  <a:lnTo>
                    <a:pt x="2119" y="527450"/>
                  </a:lnTo>
                  <a:lnTo>
                    <a:pt x="2119" y="476658"/>
                  </a:lnTo>
                  <a:close/>
                </a:path>
                <a:path w="2368550" h="1454150">
                  <a:moveTo>
                    <a:pt x="6337" y="476658"/>
                  </a:moveTo>
                  <a:lnTo>
                    <a:pt x="4218" y="476658"/>
                  </a:lnTo>
                  <a:lnTo>
                    <a:pt x="4218" y="527450"/>
                  </a:lnTo>
                  <a:lnTo>
                    <a:pt x="6337" y="527450"/>
                  </a:lnTo>
                  <a:lnTo>
                    <a:pt x="6337" y="476658"/>
                  </a:lnTo>
                  <a:close/>
                </a:path>
                <a:path w="2368550" h="1454150">
                  <a:moveTo>
                    <a:pt x="2119" y="406792"/>
                  </a:moveTo>
                  <a:lnTo>
                    <a:pt x="0" y="406792"/>
                  </a:lnTo>
                  <a:lnTo>
                    <a:pt x="0" y="457608"/>
                  </a:lnTo>
                  <a:lnTo>
                    <a:pt x="2119" y="457608"/>
                  </a:lnTo>
                  <a:lnTo>
                    <a:pt x="2119" y="406792"/>
                  </a:lnTo>
                  <a:close/>
                </a:path>
                <a:path w="2368550" h="1454150">
                  <a:moveTo>
                    <a:pt x="6337" y="406792"/>
                  </a:moveTo>
                  <a:lnTo>
                    <a:pt x="4218" y="406792"/>
                  </a:lnTo>
                  <a:lnTo>
                    <a:pt x="4218" y="457608"/>
                  </a:lnTo>
                  <a:lnTo>
                    <a:pt x="6337" y="457608"/>
                  </a:lnTo>
                  <a:lnTo>
                    <a:pt x="6337" y="406792"/>
                  </a:lnTo>
                  <a:close/>
                </a:path>
                <a:path w="2368550" h="1454150">
                  <a:moveTo>
                    <a:pt x="2119" y="336950"/>
                  </a:moveTo>
                  <a:lnTo>
                    <a:pt x="0" y="336950"/>
                  </a:lnTo>
                  <a:lnTo>
                    <a:pt x="0" y="387742"/>
                  </a:lnTo>
                  <a:lnTo>
                    <a:pt x="2119" y="387742"/>
                  </a:lnTo>
                  <a:lnTo>
                    <a:pt x="2119" y="336950"/>
                  </a:lnTo>
                  <a:close/>
                </a:path>
                <a:path w="2368550" h="1454150">
                  <a:moveTo>
                    <a:pt x="6337" y="336950"/>
                  </a:moveTo>
                  <a:lnTo>
                    <a:pt x="4218" y="336950"/>
                  </a:lnTo>
                  <a:lnTo>
                    <a:pt x="4218" y="387742"/>
                  </a:lnTo>
                  <a:lnTo>
                    <a:pt x="6337" y="387742"/>
                  </a:lnTo>
                  <a:lnTo>
                    <a:pt x="6337" y="336950"/>
                  </a:lnTo>
                  <a:close/>
                </a:path>
                <a:path w="2368550" h="1454150">
                  <a:moveTo>
                    <a:pt x="2119" y="267108"/>
                  </a:moveTo>
                  <a:lnTo>
                    <a:pt x="0" y="267108"/>
                  </a:lnTo>
                  <a:lnTo>
                    <a:pt x="0" y="317900"/>
                  </a:lnTo>
                  <a:lnTo>
                    <a:pt x="2119" y="317900"/>
                  </a:lnTo>
                  <a:lnTo>
                    <a:pt x="2119" y="267108"/>
                  </a:lnTo>
                  <a:close/>
                </a:path>
                <a:path w="2368550" h="1454150">
                  <a:moveTo>
                    <a:pt x="6337" y="267108"/>
                  </a:moveTo>
                  <a:lnTo>
                    <a:pt x="4218" y="267108"/>
                  </a:lnTo>
                  <a:lnTo>
                    <a:pt x="4218" y="317900"/>
                  </a:lnTo>
                  <a:lnTo>
                    <a:pt x="6337" y="317900"/>
                  </a:lnTo>
                  <a:lnTo>
                    <a:pt x="6337" y="267108"/>
                  </a:lnTo>
                  <a:close/>
                </a:path>
                <a:path w="2368550" h="1454150">
                  <a:moveTo>
                    <a:pt x="4669" y="197053"/>
                  </a:moveTo>
                  <a:lnTo>
                    <a:pt x="1243" y="219480"/>
                  </a:lnTo>
                  <a:lnTo>
                    <a:pt x="0" y="244388"/>
                  </a:lnTo>
                  <a:lnTo>
                    <a:pt x="0" y="248058"/>
                  </a:lnTo>
                  <a:lnTo>
                    <a:pt x="2121" y="248058"/>
                  </a:lnTo>
                  <a:lnTo>
                    <a:pt x="2123" y="244388"/>
                  </a:lnTo>
                  <a:lnTo>
                    <a:pt x="3337" y="220126"/>
                  </a:lnTo>
                  <a:lnTo>
                    <a:pt x="3392" y="219480"/>
                  </a:lnTo>
                  <a:lnTo>
                    <a:pt x="6766" y="197382"/>
                  </a:lnTo>
                  <a:lnTo>
                    <a:pt x="4669" y="197053"/>
                  </a:lnTo>
                  <a:close/>
                </a:path>
                <a:path w="2368550" h="1454150">
                  <a:moveTo>
                    <a:pt x="8863" y="197693"/>
                  </a:moveTo>
                  <a:lnTo>
                    <a:pt x="5546" y="219480"/>
                  </a:lnTo>
                  <a:lnTo>
                    <a:pt x="5469" y="220126"/>
                  </a:lnTo>
                  <a:lnTo>
                    <a:pt x="4224" y="244388"/>
                  </a:lnTo>
                  <a:lnTo>
                    <a:pt x="4218" y="248058"/>
                  </a:lnTo>
                  <a:lnTo>
                    <a:pt x="6339" y="248058"/>
                  </a:lnTo>
                  <a:lnTo>
                    <a:pt x="6348" y="244388"/>
                  </a:lnTo>
                  <a:lnTo>
                    <a:pt x="7577" y="220126"/>
                  </a:lnTo>
                  <a:lnTo>
                    <a:pt x="10954" y="198028"/>
                  </a:lnTo>
                  <a:lnTo>
                    <a:pt x="8863" y="197693"/>
                  </a:lnTo>
                  <a:close/>
                </a:path>
                <a:path w="2368550" h="1454150">
                  <a:moveTo>
                    <a:pt x="32052" y="132399"/>
                  </a:moveTo>
                  <a:lnTo>
                    <a:pt x="23103" y="150949"/>
                  </a:lnTo>
                  <a:lnTo>
                    <a:pt x="15026" y="173022"/>
                  </a:lnTo>
                  <a:lnTo>
                    <a:pt x="13411" y="179313"/>
                  </a:lnTo>
                  <a:lnTo>
                    <a:pt x="15459" y="179856"/>
                  </a:lnTo>
                  <a:lnTo>
                    <a:pt x="17050" y="173668"/>
                  </a:lnTo>
                  <a:lnTo>
                    <a:pt x="25054" y="151784"/>
                  </a:lnTo>
                  <a:lnTo>
                    <a:pt x="33960" y="133331"/>
                  </a:lnTo>
                  <a:lnTo>
                    <a:pt x="32052" y="132399"/>
                  </a:lnTo>
                  <a:close/>
                </a:path>
                <a:path w="2368550" h="1454150">
                  <a:moveTo>
                    <a:pt x="28242" y="130564"/>
                  </a:moveTo>
                  <a:lnTo>
                    <a:pt x="19196" y="149309"/>
                  </a:lnTo>
                  <a:lnTo>
                    <a:pt x="10978" y="171760"/>
                  </a:lnTo>
                  <a:lnTo>
                    <a:pt x="9314" y="178265"/>
                  </a:lnTo>
                  <a:lnTo>
                    <a:pt x="11362" y="178789"/>
                  </a:lnTo>
                  <a:lnTo>
                    <a:pt x="13002" y="172407"/>
                  </a:lnTo>
                  <a:lnTo>
                    <a:pt x="21147" y="150138"/>
                  </a:lnTo>
                  <a:lnTo>
                    <a:pt x="30150" y="131496"/>
                  </a:lnTo>
                  <a:lnTo>
                    <a:pt x="28242" y="130564"/>
                  </a:lnTo>
                  <a:close/>
                </a:path>
                <a:path w="2368550" h="1454150">
                  <a:moveTo>
                    <a:pt x="72914" y="76443"/>
                  </a:moveTo>
                  <a:lnTo>
                    <a:pt x="59082" y="91659"/>
                  </a:lnTo>
                  <a:lnTo>
                    <a:pt x="45268" y="110160"/>
                  </a:lnTo>
                  <a:lnTo>
                    <a:pt x="41653" y="116086"/>
                  </a:lnTo>
                  <a:lnTo>
                    <a:pt x="43458" y="117183"/>
                  </a:lnTo>
                  <a:lnTo>
                    <a:pt x="47006" y="111325"/>
                  </a:lnTo>
                  <a:lnTo>
                    <a:pt x="60722" y="93012"/>
                  </a:lnTo>
                  <a:lnTo>
                    <a:pt x="74487" y="77870"/>
                  </a:lnTo>
                  <a:lnTo>
                    <a:pt x="72914" y="76443"/>
                  </a:lnTo>
                  <a:close/>
                </a:path>
                <a:path w="2368550" h="1454150">
                  <a:moveTo>
                    <a:pt x="69774" y="73609"/>
                  </a:moveTo>
                  <a:lnTo>
                    <a:pt x="55821" y="88965"/>
                  </a:lnTo>
                  <a:lnTo>
                    <a:pt x="41745" y="107777"/>
                  </a:lnTo>
                  <a:lnTo>
                    <a:pt x="38032" y="113897"/>
                  </a:lnTo>
                  <a:lnTo>
                    <a:pt x="39843" y="114994"/>
                  </a:lnTo>
                  <a:lnTo>
                    <a:pt x="43507" y="108966"/>
                  </a:lnTo>
                  <a:lnTo>
                    <a:pt x="57460" y="90300"/>
                  </a:lnTo>
                  <a:lnTo>
                    <a:pt x="71347" y="75011"/>
                  </a:lnTo>
                  <a:lnTo>
                    <a:pt x="69774" y="73609"/>
                  </a:lnTo>
                  <a:close/>
                </a:path>
                <a:path w="2368550" h="1454150">
                  <a:moveTo>
                    <a:pt x="128016" y="34411"/>
                  </a:moveTo>
                  <a:lnTo>
                    <a:pt x="110160" y="45268"/>
                  </a:lnTo>
                  <a:lnTo>
                    <a:pt x="91659" y="59082"/>
                  </a:lnTo>
                  <a:lnTo>
                    <a:pt x="86776" y="63532"/>
                  </a:lnTo>
                  <a:lnTo>
                    <a:pt x="88203" y="65105"/>
                  </a:lnTo>
                  <a:lnTo>
                    <a:pt x="93012" y="60722"/>
                  </a:lnTo>
                  <a:lnTo>
                    <a:pt x="111325" y="47006"/>
                  </a:lnTo>
                  <a:lnTo>
                    <a:pt x="129113" y="36222"/>
                  </a:lnTo>
                  <a:lnTo>
                    <a:pt x="128016" y="34411"/>
                  </a:lnTo>
                  <a:close/>
                </a:path>
                <a:path w="2368550" h="1454150">
                  <a:moveTo>
                    <a:pt x="125803" y="30790"/>
                  </a:moveTo>
                  <a:lnTo>
                    <a:pt x="107777" y="41745"/>
                  </a:lnTo>
                  <a:lnTo>
                    <a:pt x="88965" y="55821"/>
                  </a:lnTo>
                  <a:lnTo>
                    <a:pt x="83917" y="60393"/>
                  </a:lnTo>
                  <a:lnTo>
                    <a:pt x="85344" y="61965"/>
                  </a:lnTo>
                  <a:lnTo>
                    <a:pt x="90300" y="57460"/>
                  </a:lnTo>
                  <a:lnTo>
                    <a:pt x="108966" y="43507"/>
                  </a:lnTo>
                  <a:lnTo>
                    <a:pt x="126924" y="32601"/>
                  </a:lnTo>
                  <a:lnTo>
                    <a:pt x="125803" y="30790"/>
                  </a:lnTo>
                  <a:close/>
                </a:path>
                <a:path w="2368550" h="1454150">
                  <a:moveTo>
                    <a:pt x="192834" y="9930"/>
                  </a:moveTo>
                  <a:lnTo>
                    <a:pt x="173022" y="15026"/>
                  </a:lnTo>
                  <a:lnTo>
                    <a:pt x="150949" y="23103"/>
                  </a:lnTo>
                  <a:lnTo>
                    <a:pt x="144975" y="25981"/>
                  </a:lnTo>
                  <a:lnTo>
                    <a:pt x="145901" y="27889"/>
                  </a:lnTo>
                  <a:lnTo>
                    <a:pt x="151784" y="25054"/>
                  </a:lnTo>
                  <a:lnTo>
                    <a:pt x="173668" y="17050"/>
                  </a:lnTo>
                  <a:lnTo>
                    <a:pt x="193359" y="11978"/>
                  </a:lnTo>
                  <a:lnTo>
                    <a:pt x="192834" y="9930"/>
                  </a:lnTo>
                  <a:close/>
                </a:path>
                <a:path w="2368550" h="1454150">
                  <a:moveTo>
                    <a:pt x="191786" y="5833"/>
                  </a:moveTo>
                  <a:lnTo>
                    <a:pt x="171760" y="10978"/>
                  </a:lnTo>
                  <a:lnTo>
                    <a:pt x="149309" y="19196"/>
                  </a:lnTo>
                  <a:lnTo>
                    <a:pt x="143140" y="22171"/>
                  </a:lnTo>
                  <a:lnTo>
                    <a:pt x="144066" y="24079"/>
                  </a:lnTo>
                  <a:lnTo>
                    <a:pt x="150138" y="21147"/>
                  </a:lnTo>
                  <a:lnTo>
                    <a:pt x="172407" y="13002"/>
                  </a:lnTo>
                  <a:lnTo>
                    <a:pt x="192310" y="7882"/>
                  </a:lnTo>
                  <a:lnTo>
                    <a:pt x="191786" y="5833"/>
                  </a:lnTo>
                  <a:close/>
                </a:path>
              </a:pathLst>
            </a:custGeom>
            <a:solidFill>
              <a:srgbClr val="5B9BD5"/>
            </a:solidFill>
          </p:spPr>
          <p:txBody>
            <a:bodyPr wrap="square" lIns="0" tIns="0" rIns="0" bIns="0" rtlCol="0"/>
            <a:lstStyle/>
            <a:p>
              <a:endParaRPr/>
            </a:p>
          </p:txBody>
        </p:sp>
      </p:grpSp>
      <p:sp>
        <p:nvSpPr>
          <p:cNvPr id="14" name="object 14"/>
          <p:cNvSpPr txBox="1"/>
          <p:nvPr/>
        </p:nvSpPr>
        <p:spPr>
          <a:xfrm>
            <a:off x="5744962" y="2556771"/>
            <a:ext cx="702310" cy="568325"/>
          </a:xfrm>
          <a:prstGeom prst="rect">
            <a:avLst/>
          </a:prstGeom>
        </p:spPr>
        <p:txBody>
          <a:bodyPr vert="horz" wrap="square" lIns="0" tIns="26670" rIns="0" bIns="0" rtlCol="0">
            <a:spAutoFit/>
          </a:bodyPr>
          <a:lstStyle/>
          <a:p>
            <a:pPr marL="146050" marR="5080" indent="-133985">
              <a:lnSpc>
                <a:spcPts val="2110"/>
              </a:lnSpc>
              <a:spcBef>
                <a:spcPts val="210"/>
              </a:spcBef>
            </a:pPr>
            <a:r>
              <a:rPr sz="1800" spc="-5" dirty="0">
                <a:latin typeface="Calibri"/>
                <a:cs typeface="Calibri"/>
              </a:rPr>
              <a:t>S</a:t>
            </a:r>
            <a:r>
              <a:rPr sz="1800" spc="-30" dirty="0">
                <a:latin typeface="Calibri"/>
                <a:cs typeface="Calibri"/>
              </a:rPr>
              <a:t>t</a:t>
            </a:r>
            <a:r>
              <a:rPr sz="1800" dirty="0">
                <a:latin typeface="Calibri"/>
                <a:cs typeface="Calibri"/>
              </a:rPr>
              <a:t>ag</a:t>
            </a:r>
            <a:r>
              <a:rPr sz="1800" spc="-5" dirty="0">
                <a:latin typeface="Calibri"/>
                <a:cs typeface="Calibri"/>
              </a:rPr>
              <a:t>i</a:t>
            </a:r>
            <a:r>
              <a:rPr sz="1800" spc="5" dirty="0">
                <a:latin typeface="Calibri"/>
                <a:cs typeface="Calibri"/>
              </a:rPr>
              <a:t>n</a:t>
            </a:r>
            <a:r>
              <a:rPr sz="1800" dirty="0">
                <a:latin typeface="Calibri"/>
                <a:cs typeface="Calibri"/>
              </a:rPr>
              <a:t>g </a:t>
            </a:r>
            <a:r>
              <a:rPr sz="1800" dirty="0">
                <a:latin typeface="Times New Roman"/>
                <a:cs typeface="Times New Roman"/>
              </a:rPr>
              <a:t> </a:t>
            </a:r>
            <a:r>
              <a:rPr sz="1800" spc="-10" dirty="0">
                <a:latin typeface="Calibri"/>
                <a:cs typeface="Calibri"/>
              </a:rPr>
              <a:t>area</a:t>
            </a:r>
            <a:endParaRPr sz="1800">
              <a:latin typeface="Calibri"/>
              <a:cs typeface="Calibri"/>
            </a:endParaRPr>
          </a:p>
        </p:txBody>
      </p:sp>
      <p:grpSp>
        <p:nvGrpSpPr>
          <p:cNvPr id="15" name="object 15"/>
          <p:cNvGrpSpPr/>
          <p:nvPr/>
        </p:nvGrpSpPr>
        <p:grpSpPr>
          <a:xfrm>
            <a:off x="8455030" y="2130429"/>
            <a:ext cx="2368550" cy="1454150"/>
            <a:chOff x="8455030" y="2130429"/>
            <a:chExt cx="2368550" cy="1454150"/>
          </a:xfrm>
        </p:grpSpPr>
        <p:pic>
          <p:nvPicPr>
            <p:cNvPr id="16" name="object 16"/>
            <p:cNvPicPr/>
            <p:nvPr/>
          </p:nvPicPr>
          <p:blipFill>
            <a:blip r:embed="rId2" cstate="print"/>
            <a:stretch>
              <a:fillRect/>
            </a:stretch>
          </p:blipFill>
          <p:spPr>
            <a:xfrm>
              <a:off x="8458200" y="2133600"/>
              <a:ext cx="2362199" cy="1447799"/>
            </a:xfrm>
            <a:prstGeom prst="rect">
              <a:avLst/>
            </a:prstGeom>
          </p:spPr>
        </p:pic>
        <p:sp>
          <p:nvSpPr>
            <p:cNvPr id="17" name="object 17"/>
            <p:cNvSpPr/>
            <p:nvPr/>
          </p:nvSpPr>
          <p:spPr>
            <a:xfrm>
              <a:off x="8455030" y="2130429"/>
              <a:ext cx="2368550" cy="1454150"/>
            </a:xfrm>
            <a:custGeom>
              <a:avLst/>
              <a:gdLst/>
              <a:ahLst/>
              <a:cxnLst/>
              <a:rect l="l" t="t" r="r" b="b"/>
              <a:pathLst>
                <a:path w="2368550" h="1454150">
                  <a:moveTo>
                    <a:pt x="219943" y="5455"/>
                  </a:moveTo>
                  <a:lnTo>
                    <a:pt x="211531" y="6766"/>
                  </a:lnTo>
                  <a:lnTo>
                    <a:pt x="211836" y="8839"/>
                  </a:lnTo>
                  <a:lnTo>
                    <a:pt x="220089" y="7577"/>
                  </a:lnTo>
                  <a:lnTo>
                    <a:pt x="219943" y="7577"/>
                  </a:lnTo>
                  <a:lnTo>
                    <a:pt x="219943" y="5455"/>
                  </a:lnTo>
                  <a:close/>
                </a:path>
                <a:path w="2368550" h="1454150">
                  <a:moveTo>
                    <a:pt x="219946" y="5477"/>
                  </a:moveTo>
                  <a:lnTo>
                    <a:pt x="219943" y="7577"/>
                  </a:lnTo>
                  <a:lnTo>
                    <a:pt x="220160" y="7566"/>
                  </a:lnTo>
                  <a:lnTo>
                    <a:pt x="220072" y="6339"/>
                  </a:lnTo>
                  <a:lnTo>
                    <a:pt x="219946" y="5477"/>
                  </a:lnTo>
                  <a:close/>
                </a:path>
                <a:path w="2368550" h="1454150">
                  <a:moveTo>
                    <a:pt x="270540" y="4218"/>
                  </a:moveTo>
                  <a:lnTo>
                    <a:pt x="244510" y="4218"/>
                  </a:lnTo>
                  <a:lnTo>
                    <a:pt x="219946" y="5477"/>
                  </a:lnTo>
                  <a:lnTo>
                    <a:pt x="220072" y="6339"/>
                  </a:lnTo>
                  <a:lnTo>
                    <a:pt x="220160" y="7566"/>
                  </a:lnTo>
                  <a:lnTo>
                    <a:pt x="244571" y="6339"/>
                  </a:lnTo>
                  <a:lnTo>
                    <a:pt x="270540" y="6339"/>
                  </a:lnTo>
                  <a:lnTo>
                    <a:pt x="270540" y="4218"/>
                  </a:lnTo>
                  <a:close/>
                </a:path>
                <a:path w="2368550" h="1454150">
                  <a:moveTo>
                    <a:pt x="219334" y="1286"/>
                  </a:moveTo>
                  <a:lnTo>
                    <a:pt x="210860" y="2572"/>
                  </a:lnTo>
                  <a:lnTo>
                    <a:pt x="211165" y="4669"/>
                  </a:lnTo>
                  <a:lnTo>
                    <a:pt x="219638" y="3358"/>
                  </a:lnTo>
                  <a:lnTo>
                    <a:pt x="219334" y="1286"/>
                  </a:lnTo>
                  <a:close/>
                </a:path>
                <a:path w="2368550" h="1454150">
                  <a:moveTo>
                    <a:pt x="270540" y="0"/>
                  </a:moveTo>
                  <a:lnTo>
                    <a:pt x="244388" y="0"/>
                  </a:lnTo>
                  <a:lnTo>
                    <a:pt x="219638" y="1243"/>
                  </a:lnTo>
                  <a:lnTo>
                    <a:pt x="219760" y="3358"/>
                  </a:lnTo>
                  <a:lnTo>
                    <a:pt x="244449" y="2121"/>
                  </a:lnTo>
                  <a:lnTo>
                    <a:pt x="270540" y="2121"/>
                  </a:lnTo>
                  <a:lnTo>
                    <a:pt x="270540" y="0"/>
                  </a:lnTo>
                  <a:close/>
                </a:path>
                <a:path w="2368550" h="1454150">
                  <a:moveTo>
                    <a:pt x="340436" y="0"/>
                  </a:moveTo>
                  <a:lnTo>
                    <a:pt x="289620" y="0"/>
                  </a:lnTo>
                  <a:lnTo>
                    <a:pt x="289620" y="2119"/>
                  </a:lnTo>
                  <a:lnTo>
                    <a:pt x="340436" y="2119"/>
                  </a:lnTo>
                  <a:lnTo>
                    <a:pt x="340436" y="0"/>
                  </a:lnTo>
                  <a:close/>
                </a:path>
                <a:path w="2368550" h="1454150">
                  <a:moveTo>
                    <a:pt x="340436" y="4218"/>
                  </a:moveTo>
                  <a:lnTo>
                    <a:pt x="289620" y="4218"/>
                  </a:lnTo>
                  <a:lnTo>
                    <a:pt x="289620" y="6337"/>
                  </a:lnTo>
                  <a:lnTo>
                    <a:pt x="340436" y="6337"/>
                  </a:lnTo>
                  <a:lnTo>
                    <a:pt x="340436" y="4218"/>
                  </a:lnTo>
                  <a:close/>
                </a:path>
                <a:path w="2368550" h="1454150">
                  <a:moveTo>
                    <a:pt x="410273" y="0"/>
                  </a:moveTo>
                  <a:lnTo>
                    <a:pt x="359481" y="0"/>
                  </a:lnTo>
                  <a:lnTo>
                    <a:pt x="359481" y="2119"/>
                  </a:lnTo>
                  <a:lnTo>
                    <a:pt x="410273" y="2119"/>
                  </a:lnTo>
                  <a:lnTo>
                    <a:pt x="410273" y="0"/>
                  </a:lnTo>
                  <a:close/>
                </a:path>
                <a:path w="2368550" h="1454150">
                  <a:moveTo>
                    <a:pt x="410273" y="4218"/>
                  </a:moveTo>
                  <a:lnTo>
                    <a:pt x="359481" y="4218"/>
                  </a:lnTo>
                  <a:lnTo>
                    <a:pt x="359481" y="6337"/>
                  </a:lnTo>
                  <a:lnTo>
                    <a:pt x="410273" y="6337"/>
                  </a:lnTo>
                  <a:lnTo>
                    <a:pt x="410273" y="4218"/>
                  </a:lnTo>
                  <a:close/>
                </a:path>
                <a:path w="2368550" h="1454150">
                  <a:moveTo>
                    <a:pt x="480133" y="0"/>
                  </a:moveTo>
                  <a:lnTo>
                    <a:pt x="429341" y="0"/>
                  </a:lnTo>
                  <a:lnTo>
                    <a:pt x="429341" y="2119"/>
                  </a:lnTo>
                  <a:lnTo>
                    <a:pt x="480133" y="2119"/>
                  </a:lnTo>
                  <a:lnTo>
                    <a:pt x="480133" y="0"/>
                  </a:lnTo>
                  <a:close/>
                </a:path>
                <a:path w="2368550" h="1454150">
                  <a:moveTo>
                    <a:pt x="480133" y="4218"/>
                  </a:moveTo>
                  <a:lnTo>
                    <a:pt x="429341" y="4218"/>
                  </a:lnTo>
                  <a:lnTo>
                    <a:pt x="429341" y="6337"/>
                  </a:lnTo>
                  <a:lnTo>
                    <a:pt x="480133" y="6337"/>
                  </a:lnTo>
                  <a:lnTo>
                    <a:pt x="480133" y="4218"/>
                  </a:lnTo>
                  <a:close/>
                </a:path>
                <a:path w="2368550" h="1454150">
                  <a:moveTo>
                    <a:pt x="549956" y="0"/>
                  </a:moveTo>
                  <a:lnTo>
                    <a:pt x="499140" y="0"/>
                  </a:lnTo>
                  <a:lnTo>
                    <a:pt x="499140" y="2119"/>
                  </a:lnTo>
                  <a:lnTo>
                    <a:pt x="549956" y="2119"/>
                  </a:lnTo>
                  <a:lnTo>
                    <a:pt x="549956" y="0"/>
                  </a:lnTo>
                  <a:close/>
                </a:path>
                <a:path w="2368550" h="1454150">
                  <a:moveTo>
                    <a:pt x="549956" y="4218"/>
                  </a:moveTo>
                  <a:lnTo>
                    <a:pt x="499140" y="4218"/>
                  </a:lnTo>
                  <a:lnTo>
                    <a:pt x="499140" y="6337"/>
                  </a:lnTo>
                  <a:lnTo>
                    <a:pt x="549956" y="6337"/>
                  </a:lnTo>
                  <a:lnTo>
                    <a:pt x="549956" y="4218"/>
                  </a:lnTo>
                  <a:close/>
                </a:path>
                <a:path w="2368550" h="1454150">
                  <a:moveTo>
                    <a:pt x="619792" y="0"/>
                  </a:moveTo>
                  <a:lnTo>
                    <a:pt x="569000" y="0"/>
                  </a:lnTo>
                  <a:lnTo>
                    <a:pt x="569000" y="2119"/>
                  </a:lnTo>
                  <a:lnTo>
                    <a:pt x="619792" y="2119"/>
                  </a:lnTo>
                  <a:lnTo>
                    <a:pt x="619792" y="0"/>
                  </a:lnTo>
                  <a:close/>
                </a:path>
                <a:path w="2368550" h="1454150">
                  <a:moveTo>
                    <a:pt x="619792" y="4218"/>
                  </a:moveTo>
                  <a:lnTo>
                    <a:pt x="569000" y="4218"/>
                  </a:lnTo>
                  <a:lnTo>
                    <a:pt x="569000" y="6337"/>
                  </a:lnTo>
                  <a:lnTo>
                    <a:pt x="619792" y="6337"/>
                  </a:lnTo>
                  <a:lnTo>
                    <a:pt x="619792" y="4218"/>
                  </a:lnTo>
                  <a:close/>
                </a:path>
                <a:path w="2368550" h="1454150">
                  <a:moveTo>
                    <a:pt x="689652" y="0"/>
                  </a:moveTo>
                  <a:lnTo>
                    <a:pt x="638860" y="0"/>
                  </a:lnTo>
                  <a:lnTo>
                    <a:pt x="638860" y="2119"/>
                  </a:lnTo>
                  <a:lnTo>
                    <a:pt x="689652" y="2119"/>
                  </a:lnTo>
                  <a:lnTo>
                    <a:pt x="689652" y="0"/>
                  </a:lnTo>
                  <a:close/>
                </a:path>
                <a:path w="2368550" h="1454150">
                  <a:moveTo>
                    <a:pt x="689652" y="4218"/>
                  </a:moveTo>
                  <a:lnTo>
                    <a:pt x="638860" y="4218"/>
                  </a:lnTo>
                  <a:lnTo>
                    <a:pt x="638860" y="6337"/>
                  </a:lnTo>
                  <a:lnTo>
                    <a:pt x="689652" y="6337"/>
                  </a:lnTo>
                  <a:lnTo>
                    <a:pt x="689652" y="4218"/>
                  </a:lnTo>
                  <a:close/>
                </a:path>
                <a:path w="2368550" h="1454150">
                  <a:moveTo>
                    <a:pt x="759536" y="0"/>
                  </a:moveTo>
                  <a:lnTo>
                    <a:pt x="708720" y="0"/>
                  </a:lnTo>
                  <a:lnTo>
                    <a:pt x="708720" y="2119"/>
                  </a:lnTo>
                  <a:lnTo>
                    <a:pt x="759536" y="2119"/>
                  </a:lnTo>
                  <a:lnTo>
                    <a:pt x="759536" y="0"/>
                  </a:lnTo>
                  <a:close/>
                </a:path>
                <a:path w="2368550" h="1454150">
                  <a:moveTo>
                    <a:pt x="759536" y="4218"/>
                  </a:moveTo>
                  <a:lnTo>
                    <a:pt x="708720" y="4218"/>
                  </a:lnTo>
                  <a:lnTo>
                    <a:pt x="708720" y="6337"/>
                  </a:lnTo>
                  <a:lnTo>
                    <a:pt x="759536" y="6337"/>
                  </a:lnTo>
                  <a:lnTo>
                    <a:pt x="759536" y="4218"/>
                  </a:lnTo>
                  <a:close/>
                </a:path>
                <a:path w="2368550" h="1454150">
                  <a:moveTo>
                    <a:pt x="829373" y="0"/>
                  </a:moveTo>
                  <a:lnTo>
                    <a:pt x="778581" y="0"/>
                  </a:lnTo>
                  <a:lnTo>
                    <a:pt x="778581" y="2119"/>
                  </a:lnTo>
                  <a:lnTo>
                    <a:pt x="829373" y="2119"/>
                  </a:lnTo>
                  <a:lnTo>
                    <a:pt x="829373" y="0"/>
                  </a:lnTo>
                  <a:close/>
                </a:path>
                <a:path w="2368550" h="1454150">
                  <a:moveTo>
                    <a:pt x="829373" y="4218"/>
                  </a:moveTo>
                  <a:lnTo>
                    <a:pt x="778581" y="4218"/>
                  </a:lnTo>
                  <a:lnTo>
                    <a:pt x="778581" y="6337"/>
                  </a:lnTo>
                  <a:lnTo>
                    <a:pt x="829373" y="6337"/>
                  </a:lnTo>
                  <a:lnTo>
                    <a:pt x="829373" y="4218"/>
                  </a:lnTo>
                  <a:close/>
                </a:path>
                <a:path w="2368550" h="1454150">
                  <a:moveTo>
                    <a:pt x="899233" y="0"/>
                  </a:moveTo>
                  <a:lnTo>
                    <a:pt x="848441" y="0"/>
                  </a:lnTo>
                  <a:lnTo>
                    <a:pt x="848441" y="2119"/>
                  </a:lnTo>
                  <a:lnTo>
                    <a:pt x="899233" y="2119"/>
                  </a:lnTo>
                  <a:lnTo>
                    <a:pt x="899233" y="0"/>
                  </a:lnTo>
                  <a:close/>
                </a:path>
                <a:path w="2368550" h="1454150">
                  <a:moveTo>
                    <a:pt x="899233" y="4218"/>
                  </a:moveTo>
                  <a:lnTo>
                    <a:pt x="848441" y="4218"/>
                  </a:lnTo>
                  <a:lnTo>
                    <a:pt x="848441" y="6337"/>
                  </a:lnTo>
                  <a:lnTo>
                    <a:pt x="899233" y="6337"/>
                  </a:lnTo>
                  <a:lnTo>
                    <a:pt x="899233" y="4218"/>
                  </a:lnTo>
                  <a:close/>
                </a:path>
                <a:path w="2368550" h="1454150">
                  <a:moveTo>
                    <a:pt x="969056" y="0"/>
                  </a:moveTo>
                  <a:lnTo>
                    <a:pt x="918240" y="0"/>
                  </a:lnTo>
                  <a:lnTo>
                    <a:pt x="918240" y="2119"/>
                  </a:lnTo>
                  <a:lnTo>
                    <a:pt x="969056" y="2119"/>
                  </a:lnTo>
                  <a:lnTo>
                    <a:pt x="969056" y="0"/>
                  </a:lnTo>
                  <a:close/>
                </a:path>
                <a:path w="2368550" h="1454150">
                  <a:moveTo>
                    <a:pt x="969056" y="4218"/>
                  </a:moveTo>
                  <a:lnTo>
                    <a:pt x="918240" y="4218"/>
                  </a:lnTo>
                  <a:lnTo>
                    <a:pt x="918240" y="6337"/>
                  </a:lnTo>
                  <a:lnTo>
                    <a:pt x="969056" y="6337"/>
                  </a:lnTo>
                  <a:lnTo>
                    <a:pt x="969056" y="4218"/>
                  </a:lnTo>
                  <a:close/>
                </a:path>
                <a:path w="2368550" h="1454150">
                  <a:moveTo>
                    <a:pt x="1038892" y="0"/>
                  </a:moveTo>
                  <a:lnTo>
                    <a:pt x="988100" y="0"/>
                  </a:lnTo>
                  <a:lnTo>
                    <a:pt x="988100" y="2119"/>
                  </a:lnTo>
                  <a:lnTo>
                    <a:pt x="1038892" y="2119"/>
                  </a:lnTo>
                  <a:lnTo>
                    <a:pt x="1038892" y="0"/>
                  </a:lnTo>
                  <a:close/>
                </a:path>
                <a:path w="2368550" h="1454150">
                  <a:moveTo>
                    <a:pt x="1038892" y="4218"/>
                  </a:moveTo>
                  <a:lnTo>
                    <a:pt x="988100" y="4218"/>
                  </a:lnTo>
                  <a:lnTo>
                    <a:pt x="988100" y="6337"/>
                  </a:lnTo>
                  <a:lnTo>
                    <a:pt x="1038892" y="6337"/>
                  </a:lnTo>
                  <a:lnTo>
                    <a:pt x="1038892" y="4218"/>
                  </a:lnTo>
                  <a:close/>
                </a:path>
                <a:path w="2368550" h="1454150">
                  <a:moveTo>
                    <a:pt x="1108752" y="0"/>
                  </a:moveTo>
                  <a:lnTo>
                    <a:pt x="1057960" y="0"/>
                  </a:lnTo>
                  <a:lnTo>
                    <a:pt x="1057960" y="2119"/>
                  </a:lnTo>
                  <a:lnTo>
                    <a:pt x="1108752" y="2119"/>
                  </a:lnTo>
                  <a:lnTo>
                    <a:pt x="1108752" y="0"/>
                  </a:lnTo>
                  <a:close/>
                </a:path>
                <a:path w="2368550" h="1454150">
                  <a:moveTo>
                    <a:pt x="1108752" y="4218"/>
                  </a:moveTo>
                  <a:lnTo>
                    <a:pt x="1057960" y="4218"/>
                  </a:lnTo>
                  <a:lnTo>
                    <a:pt x="1057960" y="6337"/>
                  </a:lnTo>
                  <a:lnTo>
                    <a:pt x="1108752" y="6337"/>
                  </a:lnTo>
                  <a:lnTo>
                    <a:pt x="1108752" y="4218"/>
                  </a:lnTo>
                  <a:close/>
                </a:path>
                <a:path w="2368550" h="1454150">
                  <a:moveTo>
                    <a:pt x="1178636" y="0"/>
                  </a:moveTo>
                  <a:lnTo>
                    <a:pt x="1127820" y="0"/>
                  </a:lnTo>
                  <a:lnTo>
                    <a:pt x="1127820" y="2119"/>
                  </a:lnTo>
                  <a:lnTo>
                    <a:pt x="1178636" y="2119"/>
                  </a:lnTo>
                  <a:lnTo>
                    <a:pt x="1178636" y="0"/>
                  </a:lnTo>
                  <a:close/>
                </a:path>
                <a:path w="2368550" h="1454150">
                  <a:moveTo>
                    <a:pt x="1178636" y="4218"/>
                  </a:moveTo>
                  <a:lnTo>
                    <a:pt x="1127820" y="4218"/>
                  </a:lnTo>
                  <a:lnTo>
                    <a:pt x="1127820" y="6337"/>
                  </a:lnTo>
                  <a:lnTo>
                    <a:pt x="1178636" y="6337"/>
                  </a:lnTo>
                  <a:lnTo>
                    <a:pt x="1178636" y="4218"/>
                  </a:lnTo>
                  <a:close/>
                </a:path>
                <a:path w="2368550" h="1454150">
                  <a:moveTo>
                    <a:pt x="1248473" y="0"/>
                  </a:moveTo>
                  <a:lnTo>
                    <a:pt x="1197681" y="0"/>
                  </a:lnTo>
                  <a:lnTo>
                    <a:pt x="1197681" y="2119"/>
                  </a:lnTo>
                  <a:lnTo>
                    <a:pt x="1248473" y="2119"/>
                  </a:lnTo>
                  <a:lnTo>
                    <a:pt x="1248473" y="0"/>
                  </a:lnTo>
                  <a:close/>
                </a:path>
                <a:path w="2368550" h="1454150">
                  <a:moveTo>
                    <a:pt x="1248473" y="4218"/>
                  </a:moveTo>
                  <a:lnTo>
                    <a:pt x="1197681" y="4218"/>
                  </a:lnTo>
                  <a:lnTo>
                    <a:pt x="1197681" y="6337"/>
                  </a:lnTo>
                  <a:lnTo>
                    <a:pt x="1248473" y="6337"/>
                  </a:lnTo>
                  <a:lnTo>
                    <a:pt x="1248473" y="4218"/>
                  </a:lnTo>
                  <a:close/>
                </a:path>
                <a:path w="2368550" h="1454150">
                  <a:moveTo>
                    <a:pt x="1318333" y="0"/>
                  </a:moveTo>
                  <a:lnTo>
                    <a:pt x="1267541" y="0"/>
                  </a:lnTo>
                  <a:lnTo>
                    <a:pt x="1267541" y="2119"/>
                  </a:lnTo>
                  <a:lnTo>
                    <a:pt x="1318333" y="2119"/>
                  </a:lnTo>
                  <a:lnTo>
                    <a:pt x="1318333" y="0"/>
                  </a:lnTo>
                  <a:close/>
                </a:path>
                <a:path w="2368550" h="1454150">
                  <a:moveTo>
                    <a:pt x="1318333" y="4218"/>
                  </a:moveTo>
                  <a:lnTo>
                    <a:pt x="1267541" y="4218"/>
                  </a:lnTo>
                  <a:lnTo>
                    <a:pt x="1267541" y="6337"/>
                  </a:lnTo>
                  <a:lnTo>
                    <a:pt x="1318333" y="6337"/>
                  </a:lnTo>
                  <a:lnTo>
                    <a:pt x="1318333" y="4218"/>
                  </a:lnTo>
                  <a:close/>
                </a:path>
                <a:path w="2368550" h="1454150">
                  <a:moveTo>
                    <a:pt x="1388156" y="0"/>
                  </a:moveTo>
                  <a:lnTo>
                    <a:pt x="1337340" y="0"/>
                  </a:lnTo>
                  <a:lnTo>
                    <a:pt x="1337340" y="2119"/>
                  </a:lnTo>
                  <a:lnTo>
                    <a:pt x="1388156" y="2119"/>
                  </a:lnTo>
                  <a:lnTo>
                    <a:pt x="1388156" y="0"/>
                  </a:lnTo>
                  <a:close/>
                </a:path>
                <a:path w="2368550" h="1454150">
                  <a:moveTo>
                    <a:pt x="1388156" y="4218"/>
                  </a:moveTo>
                  <a:lnTo>
                    <a:pt x="1337340" y="4218"/>
                  </a:lnTo>
                  <a:lnTo>
                    <a:pt x="1337340" y="6337"/>
                  </a:lnTo>
                  <a:lnTo>
                    <a:pt x="1388156" y="6337"/>
                  </a:lnTo>
                  <a:lnTo>
                    <a:pt x="1388156" y="4218"/>
                  </a:lnTo>
                  <a:close/>
                </a:path>
                <a:path w="2368550" h="1454150">
                  <a:moveTo>
                    <a:pt x="1457992" y="0"/>
                  </a:moveTo>
                  <a:lnTo>
                    <a:pt x="1407200" y="0"/>
                  </a:lnTo>
                  <a:lnTo>
                    <a:pt x="1407200" y="2119"/>
                  </a:lnTo>
                  <a:lnTo>
                    <a:pt x="1457992" y="2119"/>
                  </a:lnTo>
                  <a:lnTo>
                    <a:pt x="1457992" y="0"/>
                  </a:lnTo>
                  <a:close/>
                </a:path>
                <a:path w="2368550" h="1454150">
                  <a:moveTo>
                    <a:pt x="1457992" y="4218"/>
                  </a:moveTo>
                  <a:lnTo>
                    <a:pt x="1407200" y="4218"/>
                  </a:lnTo>
                  <a:lnTo>
                    <a:pt x="1407200" y="6337"/>
                  </a:lnTo>
                  <a:lnTo>
                    <a:pt x="1457992" y="6337"/>
                  </a:lnTo>
                  <a:lnTo>
                    <a:pt x="1457992" y="4218"/>
                  </a:lnTo>
                  <a:close/>
                </a:path>
                <a:path w="2368550" h="1454150">
                  <a:moveTo>
                    <a:pt x="1527852" y="0"/>
                  </a:moveTo>
                  <a:lnTo>
                    <a:pt x="1477060" y="0"/>
                  </a:lnTo>
                  <a:lnTo>
                    <a:pt x="1477060" y="2119"/>
                  </a:lnTo>
                  <a:lnTo>
                    <a:pt x="1527852" y="2119"/>
                  </a:lnTo>
                  <a:lnTo>
                    <a:pt x="1527852" y="0"/>
                  </a:lnTo>
                  <a:close/>
                </a:path>
                <a:path w="2368550" h="1454150">
                  <a:moveTo>
                    <a:pt x="1527852" y="4218"/>
                  </a:moveTo>
                  <a:lnTo>
                    <a:pt x="1477060" y="4218"/>
                  </a:lnTo>
                  <a:lnTo>
                    <a:pt x="1477060" y="6337"/>
                  </a:lnTo>
                  <a:lnTo>
                    <a:pt x="1527852" y="6337"/>
                  </a:lnTo>
                  <a:lnTo>
                    <a:pt x="1527852" y="4218"/>
                  </a:lnTo>
                  <a:close/>
                </a:path>
                <a:path w="2368550" h="1454150">
                  <a:moveTo>
                    <a:pt x="1597736" y="0"/>
                  </a:moveTo>
                  <a:lnTo>
                    <a:pt x="1546921" y="0"/>
                  </a:lnTo>
                  <a:lnTo>
                    <a:pt x="1546921" y="2119"/>
                  </a:lnTo>
                  <a:lnTo>
                    <a:pt x="1597736" y="2119"/>
                  </a:lnTo>
                  <a:lnTo>
                    <a:pt x="1597736" y="0"/>
                  </a:lnTo>
                  <a:close/>
                </a:path>
                <a:path w="2368550" h="1454150">
                  <a:moveTo>
                    <a:pt x="1597736" y="4218"/>
                  </a:moveTo>
                  <a:lnTo>
                    <a:pt x="1546921" y="4218"/>
                  </a:lnTo>
                  <a:lnTo>
                    <a:pt x="1546921" y="6337"/>
                  </a:lnTo>
                  <a:lnTo>
                    <a:pt x="1597736" y="6337"/>
                  </a:lnTo>
                  <a:lnTo>
                    <a:pt x="1597736" y="4218"/>
                  </a:lnTo>
                  <a:close/>
                </a:path>
                <a:path w="2368550" h="1454150">
                  <a:moveTo>
                    <a:pt x="1667573" y="0"/>
                  </a:moveTo>
                  <a:lnTo>
                    <a:pt x="1616781" y="0"/>
                  </a:lnTo>
                  <a:lnTo>
                    <a:pt x="1616781" y="2119"/>
                  </a:lnTo>
                  <a:lnTo>
                    <a:pt x="1667573" y="2119"/>
                  </a:lnTo>
                  <a:lnTo>
                    <a:pt x="1667573" y="0"/>
                  </a:lnTo>
                  <a:close/>
                </a:path>
                <a:path w="2368550" h="1454150">
                  <a:moveTo>
                    <a:pt x="1667573" y="4218"/>
                  </a:moveTo>
                  <a:lnTo>
                    <a:pt x="1616781" y="4218"/>
                  </a:lnTo>
                  <a:lnTo>
                    <a:pt x="1616781" y="6337"/>
                  </a:lnTo>
                  <a:lnTo>
                    <a:pt x="1667573" y="6337"/>
                  </a:lnTo>
                  <a:lnTo>
                    <a:pt x="1667573" y="4218"/>
                  </a:lnTo>
                  <a:close/>
                </a:path>
                <a:path w="2368550" h="1454150">
                  <a:moveTo>
                    <a:pt x="1737433" y="0"/>
                  </a:moveTo>
                  <a:lnTo>
                    <a:pt x="1686641" y="0"/>
                  </a:lnTo>
                  <a:lnTo>
                    <a:pt x="1686641" y="2119"/>
                  </a:lnTo>
                  <a:lnTo>
                    <a:pt x="1737433" y="2119"/>
                  </a:lnTo>
                  <a:lnTo>
                    <a:pt x="1737433" y="0"/>
                  </a:lnTo>
                  <a:close/>
                </a:path>
                <a:path w="2368550" h="1454150">
                  <a:moveTo>
                    <a:pt x="1737433" y="4218"/>
                  </a:moveTo>
                  <a:lnTo>
                    <a:pt x="1686641" y="4218"/>
                  </a:lnTo>
                  <a:lnTo>
                    <a:pt x="1686641" y="6337"/>
                  </a:lnTo>
                  <a:lnTo>
                    <a:pt x="1737433" y="6337"/>
                  </a:lnTo>
                  <a:lnTo>
                    <a:pt x="1737433" y="4218"/>
                  </a:lnTo>
                  <a:close/>
                </a:path>
                <a:path w="2368550" h="1454150">
                  <a:moveTo>
                    <a:pt x="1807256" y="0"/>
                  </a:moveTo>
                  <a:lnTo>
                    <a:pt x="1756440" y="0"/>
                  </a:lnTo>
                  <a:lnTo>
                    <a:pt x="1756440" y="2119"/>
                  </a:lnTo>
                  <a:lnTo>
                    <a:pt x="1807256" y="2119"/>
                  </a:lnTo>
                  <a:lnTo>
                    <a:pt x="1807256" y="0"/>
                  </a:lnTo>
                  <a:close/>
                </a:path>
                <a:path w="2368550" h="1454150">
                  <a:moveTo>
                    <a:pt x="1807256" y="4218"/>
                  </a:moveTo>
                  <a:lnTo>
                    <a:pt x="1756440" y="4218"/>
                  </a:lnTo>
                  <a:lnTo>
                    <a:pt x="1756440" y="6337"/>
                  </a:lnTo>
                  <a:lnTo>
                    <a:pt x="1807256" y="6337"/>
                  </a:lnTo>
                  <a:lnTo>
                    <a:pt x="1807256" y="4218"/>
                  </a:lnTo>
                  <a:close/>
                </a:path>
                <a:path w="2368550" h="1454150">
                  <a:moveTo>
                    <a:pt x="1877092" y="0"/>
                  </a:moveTo>
                  <a:lnTo>
                    <a:pt x="1826300" y="0"/>
                  </a:lnTo>
                  <a:lnTo>
                    <a:pt x="1826300" y="2119"/>
                  </a:lnTo>
                  <a:lnTo>
                    <a:pt x="1877092" y="2119"/>
                  </a:lnTo>
                  <a:lnTo>
                    <a:pt x="1877092" y="0"/>
                  </a:lnTo>
                  <a:close/>
                </a:path>
                <a:path w="2368550" h="1454150">
                  <a:moveTo>
                    <a:pt x="1877092" y="4218"/>
                  </a:moveTo>
                  <a:lnTo>
                    <a:pt x="1826300" y="4218"/>
                  </a:lnTo>
                  <a:lnTo>
                    <a:pt x="1826300" y="6337"/>
                  </a:lnTo>
                  <a:lnTo>
                    <a:pt x="1877092" y="6337"/>
                  </a:lnTo>
                  <a:lnTo>
                    <a:pt x="1877092" y="4218"/>
                  </a:lnTo>
                  <a:close/>
                </a:path>
                <a:path w="2368550" h="1454150">
                  <a:moveTo>
                    <a:pt x="1946952" y="0"/>
                  </a:moveTo>
                  <a:lnTo>
                    <a:pt x="1896160" y="0"/>
                  </a:lnTo>
                  <a:lnTo>
                    <a:pt x="1896160" y="2119"/>
                  </a:lnTo>
                  <a:lnTo>
                    <a:pt x="1946952" y="2119"/>
                  </a:lnTo>
                  <a:lnTo>
                    <a:pt x="1946952" y="0"/>
                  </a:lnTo>
                  <a:close/>
                </a:path>
                <a:path w="2368550" h="1454150">
                  <a:moveTo>
                    <a:pt x="1946952" y="4218"/>
                  </a:moveTo>
                  <a:lnTo>
                    <a:pt x="1896160" y="4218"/>
                  </a:lnTo>
                  <a:lnTo>
                    <a:pt x="1896160" y="6337"/>
                  </a:lnTo>
                  <a:lnTo>
                    <a:pt x="1946952" y="6337"/>
                  </a:lnTo>
                  <a:lnTo>
                    <a:pt x="1946952" y="4218"/>
                  </a:lnTo>
                  <a:close/>
                </a:path>
                <a:path w="2368550" h="1454150">
                  <a:moveTo>
                    <a:pt x="2016836" y="0"/>
                  </a:moveTo>
                  <a:lnTo>
                    <a:pt x="1966021" y="0"/>
                  </a:lnTo>
                  <a:lnTo>
                    <a:pt x="1966021" y="2119"/>
                  </a:lnTo>
                  <a:lnTo>
                    <a:pt x="2016836" y="2119"/>
                  </a:lnTo>
                  <a:lnTo>
                    <a:pt x="2016836" y="0"/>
                  </a:lnTo>
                  <a:close/>
                </a:path>
                <a:path w="2368550" h="1454150">
                  <a:moveTo>
                    <a:pt x="2016836" y="4218"/>
                  </a:moveTo>
                  <a:lnTo>
                    <a:pt x="1966021" y="4218"/>
                  </a:lnTo>
                  <a:lnTo>
                    <a:pt x="1966021" y="6337"/>
                  </a:lnTo>
                  <a:lnTo>
                    <a:pt x="2016836" y="6337"/>
                  </a:lnTo>
                  <a:lnTo>
                    <a:pt x="2016836" y="4218"/>
                  </a:lnTo>
                  <a:close/>
                </a:path>
                <a:path w="2368550" h="1454150">
                  <a:moveTo>
                    <a:pt x="2086673" y="0"/>
                  </a:moveTo>
                  <a:lnTo>
                    <a:pt x="2035881" y="0"/>
                  </a:lnTo>
                  <a:lnTo>
                    <a:pt x="2035881" y="2119"/>
                  </a:lnTo>
                  <a:lnTo>
                    <a:pt x="2086673" y="2119"/>
                  </a:lnTo>
                  <a:lnTo>
                    <a:pt x="2086673" y="0"/>
                  </a:lnTo>
                  <a:close/>
                </a:path>
                <a:path w="2368550" h="1454150">
                  <a:moveTo>
                    <a:pt x="2086673" y="4218"/>
                  </a:moveTo>
                  <a:lnTo>
                    <a:pt x="2035881" y="4218"/>
                  </a:lnTo>
                  <a:lnTo>
                    <a:pt x="2035881" y="6337"/>
                  </a:lnTo>
                  <a:lnTo>
                    <a:pt x="2086673" y="6337"/>
                  </a:lnTo>
                  <a:lnTo>
                    <a:pt x="2086673" y="4218"/>
                  </a:lnTo>
                  <a:close/>
                </a:path>
                <a:path w="2368550" h="1454150">
                  <a:moveTo>
                    <a:pt x="2156533" y="0"/>
                  </a:moveTo>
                  <a:lnTo>
                    <a:pt x="2105741" y="0"/>
                  </a:lnTo>
                  <a:lnTo>
                    <a:pt x="2105741" y="2119"/>
                  </a:lnTo>
                  <a:lnTo>
                    <a:pt x="2156533" y="2119"/>
                  </a:lnTo>
                  <a:lnTo>
                    <a:pt x="2156533" y="0"/>
                  </a:lnTo>
                  <a:close/>
                </a:path>
                <a:path w="2368550" h="1454150">
                  <a:moveTo>
                    <a:pt x="2156533" y="4218"/>
                  </a:moveTo>
                  <a:lnTo>
                    <a:pt x="2105741" y="4218"/>
                  </a:lnTo>
                  <a:lnTo>
                    <a:pt x="2105741" y="6337"/>
                  </a:lnTo>
                  <a:lnTo>
                    <a:pt x="2156533" y="6337"/>
                  </a:lnTo>
                  <a:lnTo>
                    <a:pt x="2156533" y="4218"/>
                  </a:lnTo>
                  <a:close/>
                </a:path>
                <a:path w="2368550" h="1454150">
                  <a:moveTo>
                    <a:pt x="2226356" y="0"/>
                  </a:moveTo>
                  <a:lnTo>
                    <a:pt x="2175540" y="0"/>
                  </a:lnTo>
                  <a:lnTo>
                    <a:pt x="2175540" y="2119"/>
                  </a:lnTo>
                  <a:lnTo>
                    <a:pt x="2226356" y="2119"/>
                  </a:lnTo>
                  <a:lnTo>
                    <a:pt x="2226356" y="0"/>
                  </a:lnTo>
                  <a:close/>
                </a:path>
                <a:path w="2368550" h="1454150">
                  <a:moveTo>
                    <a:pt x="2226356" y="4218"/>
                  </a:moveTo>
                  <a:lnTo>
                    <a:pt x="2175540" y="4218"/>
                  </a:lnTo>
                  <a:lnTo>
                    <a:pt x="2175540" y="6337"/>
                  </a:lnTo>
                  <a:lnTo>
                    <a:pt x="2226356" y="6337"/>
                  </a:lnTo>
                  <a:lnTo>
                    <a:pt x="2226356" y="4218"/>
                  </a:lnTo>
                  <a:close/>
                </a:path>
                <a:path w="2368550" h="1454150">
                  <a:moveTo>
                    <a:pt x="2296192" y="0"/>
                  </a:moveTo>
                  <a:lnTo>
                    <a:pt x="2245400" y="0"/>
                  </a:lnTo>
                  <a:lnTo>
                    <a:pt x="2245400" y="2119"/>
                  </a:lnTo>
                  <a:lnTo>
                    <a:pt x="2296192" y="2119"/>
                  </a:lnTo>
                  <a:lnTo>
                    <a:pt x="2296192" y="0"/>
                  </a:lnTo>
                  <a:close/>
                </a:path>
                <a:path w="2368550" h="1454150">
                  <a:moveTo>
                    <a:pt x="2296192" y="4218"/>
                  </a:moveTo>
                  <a:lnTo>
                    <a:pt x="2245400" y="4218"/>
                  </a:lnTo>
                  <a:lnTo>
                    <a:pt x="2245400" y="6337"/>
                  </a:lnTo>
                  <a:lnTo>
                    <a:pt x="2296192" y="6337"/>
                  </a:lnTo>
                  <a:lnTo>
                    <a:pt x="2296192" y="4218"/>
                  </a:lnTo>
                  <a:close/>
                </a:path>
                <a:path w="2368550" h="1454150">
                  <a:moveTo>
                    <a:pt x="2368539" y="0"/>
                  </a:moveTo>
                  <a:lnTo>
                    <a:pt x="2315260" y="0"/>
                  </a:lnTo>
                  <a:lnTo>
                    <a:pt x="2315260" y="2121"/>
                  </a:lnTo>
                  <a:lnTo>
                    <a:pt x="2366406" y="2121"/>
                  </a:lnTo>
                  <a:lnTo>
                    <a:pt x="2366406" y="3858"/>
                  </a:lnTo>
                  <a:lnTo>
                    <a:pt x="2368539" y="3858"/>
                  </a:lnTo>
                  <a:lnTo>
                    <a:pt x="2368539" y="0"/>
                  </a:lnTo>
                  <a:close/>
                </a:path>
                <a:path w="2368550" h="1454150">
                  <a:moveTo>
                    <a:pt x="2364333" y="4218"/>
                  </a:moveTo>
                  <a:lnTo>
                    <a:pt x="2315260" y="4218"/>
                  </a:lnTo>
                  <a:lnTo>
                    <a:pt x="2315260" y="6339"/>
                  </a:lnTo>
                  <a:lnTo>
                    <a:pt x="2362200" y="6339"/>
                  </a:lnTo>
                  <a:lnTo>
                    <a:pt x="2364333" y="4218"/>
                  </a:lnTo>
                  <a:close/>
                </a:path>
                <a:path w="2368550" h="1454150">
                  <a:moveTo>
                    <a:pt x="2368539" y="22909"/>
                  </a:moveTo>
                  <a:lnTo>
                    <a:pt x="2366420" y="22909"/>
                  </a:lnTo>
                  <a:lnTo>
                    <a:pt x="2366420" y="73725"/>
                  </a:lnTo>
                  <a:lnTo>
                    <a:pt x="2368539" y="73725"/>
                  </a:lnTo>
                  <a:lnTo>
                    <a:pt x="2368539" y="22909"/>
                  </a:lnTo>
                  <a:close/>
                </a:path>
                <a:path w="2368550" h="1454150">
                  <a:moveTo>
                    <a:pt x="2364333" y="22909"/>
                  </a:moveTo>
                  <a:lnTo>
                    <a:pt x="2362214" y="22909"/>
                  </a:lnTo>
                  <a:lnTo>
                    <a:pt x="2362214" y="73725"/>
                  </a:lnTo>
                  <a:lnTo>
                    <a:pt x="2364333" y="73725"/>
                  </a:lnTo>
                  <a:lnTo>
                    <a:pt x="2364333" y="22909"/>
                  </a:lnTo>
                  <a:close/>
                </a:path>
                <a:path w="2368550" h="1454150">
                  <a:moveTo>
                    <a:pt x="2368539" y="92774"/>
                  </a:moveTo>
                  <a:lnTo>
                    <a:pt x="2366420" y="92774"/>
                  </a:lnTo>
                  <a:lnTo>
                    <a:pt x="2366420" y="143566"/>
                  </a:lnTo>
                  <a:lnTo>
                    <a:pt x="2368539" y="143566"/>
                  </a:lnTo>
                  <a:lnTo>
                    <a:pt x="2368539" y="92774"/>
                  </a:lnTo>
                  <a:close/>
                </a:path>
                <a:path w="2368550" h="1454150">
                  <a:moveTo>
                    <a:pt x="2364333" y="92774"/>
                  </a:moveTo>
                  <a:lnTo>
                    <a:pt x="2362214" y="92774"/>
                  </a:lnTo>
                  <a:lnTo>
                    <a:pt x="2362214" y="143566"/>
                  </a:lnTo>
                  <a:lnTo>
                    <a:pt x="2364333" y="143566"/>
                  </a:lnTo>
                  <a:lnTo>
                    <a:pt x="2364333" y="92774"/>
                  </a:lnTo>
                  <a:close/>
                </a:path>
                <a:path w="2368550" h="1454150">
                  <a:moveTo>
                    <a:pt x="2368539" y="162616"/>
                  </a:moveTo>
                  <a:lnTo>
                    <a:pt x="2366420" y="162616"/>
                  </a:lnTo>
                  <a:lnTo>
                    <a:pt x="2366420" y="213408"/>
                  </a:lnTo>
                  <a:lnTo>
                    <a:pt x="2368539" y="213408"/>
                  </a:lnTo>
                  <a:lnTo>
                    <a:pt x="2368539" y="162616"/>
                  </a:lnTo>
                  <a:close/>
                </a:path>
                <a:path w="2368550" h="1454150">
                  <a:moveTo>
                    <a:pt x="2364333" y="162616"/>
                  </a:moveTo>
                  <a:lnTo>
                    <a:pt x="2362214" y="162616"/>
                  </a:lnTo>
                  <a:lnTo>
                    <a:pt x="2362214" y="213408"/>
                  </a:lnTo>
                  <a:lnTo>
                    <a:pt x="2364333" y="213408"/>
                  </a:lnTo>
                  <a:lnTo>
                    <a:pt x="2364333" y="162616"/>
                  </a:lnTo>
                  <a:close/>
                </a:path>
                <a:path w="2368550" h="1454150">
                  <a:moveTo>
                    <a:pt x="2368539" y="232459"/>
                  </a:moveTo>
                  <a:lnTo>
                    <a:pt x="2366420" y="232459"/>
                  </a:lnTo>
                  <a:lnTo>
                    <a:pt x="2366420" y="283275"/>
                  </a:lnTo>
                  <a:lnTo>
                    <a:pt x="2368539" y="283275"/>
                  </a:lnTo>
                  <a:lnTo>
                    <a:pt x="2368539" y="232459"/>
                  </a:lnTo>
                  <a:close/>
                </a:path>
                <a:path w="2368550" h="1454150">
                  <a:moveTo>
                    <a:pt x="2364333" y="232459"/>
                  </a:moveTo>
                  <a:lnTo>
                    <a:pt x="2362214" y="232459"/>
                  </a:lnTo>
                  <a:lnTo>
                    <a:pt x="2362214" y="283275"/>
                  </a:lnTo>
                  <a:lnTo>
                    <a:pt x="2364333" y="283275"/>
                  </a:lnTo>
                  <a:lnTo>
                    <a:pt x="2364333" y="232459"/>
                  </a:lnTo>
                  <a:close/>
                </a:path>
                <a:path w="2368550" h="1454150">
                  <a:moveTo>
                    <a:pt x="2368539" y="302324"/>
                  </a:moveTo>
                  <a:lnTo>
                    <a:pt x="2366420" y="302324"/>
                  </a:lnTo>
                  <a:lnTo>
                    <a:pt x="2366420" y="353116"/>
                  </a:lnTo>
                  <a:lnTo>
                    <a:pt x="2368539" y="353116"/>
                  </a:lnTo>
                  <a:lnTo>
                    <a:pt x="2368539" y="302324"/>
                  </a:lnTo>
                  <a:close/>
                </a:path>
                <a:path w="2368550" h="1454150">
                  <a:moveTo>
                    <a:pt x="2364333" y="302324"/>
                  </a:moveTo>
                  <a:lnTo>
                    <a:pt x="2362214" y="302324"/>
                  </a:lnTo>
                  <a:lnTo>
                    <a:pt x="2362214" y="353116"/>
                  </a:lnTo>
                  <a:lnTo>
                    <a:pt x="2364333" y="353116"/>
                  </a:lnTo>
                  <a:lnTo>
                    <a:pt x="2364333" y="302324"/>
                  </a:lnTo>
                  <a:close/>
                </a:path>
                <a:path w="2368550" h="1454150">
                  <a:moveTo>
                    <a:pt x="2368539" y="372166"/>
                  </a:moveTo>
                  <a:lnTo>
                    <a:pt x="2366420" y="372166"/>
                  </a:lnTo>
                  <a:lnTo>
                    <a:pt x="2366420" y="422958"/>
                  </a:lnTo>
                  <a:lnTo>
                    <a:pt x="2368539" y="422958"/>
                  </a:lnTo>
                  <a:lnTo>
                    <a:pt x="2368539" y="372166"/>
                  </a:lnTo>
                  <a:close/>
                </a:path>
                <a:path w="2368550" h="1454150">
                  <a:moveTo>
                    <a:pt x="2364333" y="372166"/>
                  </a:moveTo>
                  <a:lnTo>
                    <a:pt x="2362214" y="372166"/>
                  </a:lnTo>
                  <a:lnTo>
                    <a:pt x="2362214" y="422958"/>
                  </a:lnTo>
                  <a:lnTo>
                    <a:pt x="2364333" y="422958"/>
                  </a:lnTo>
                  <a:lnTo>
                    <a:pt x="2364333" y="372166"/>
                  </a:lnTo>
                  <a:close/>
                </a:path>
                <a:path w="2368550" h="1454150">
                  <a:moveTo>
                    <a:pt x="2368539" y="442009"/>
                  </a:moveTo>
                  <a:lnTo>
                    <a:pt x="2366420" y="442009"/>
                  </a:lnTo>
                  <a:lnTo>
                    <a:pt x="2366420" y="492825"/>
                  </a:lnTo>
                  <a:lnTo>
                    <a:pt x="2368539" y="492825"/>
                  </a:lnTo>
                  <a:lnTo>
                    <a:pt x="2368539" y="442009"/>
                  </a:lnTo>
                  <a:close/>
                </a:path>
                <a:path w="2368550" h="1454150">
                  <a:moveTo>
                    <a:pt x="2364333" y="442009"/>
                  </a:moveTo>
                  <a:lnTo>
                    <a:pt x="2362214" y="442009"/>
                  </a:lnTo>
                  <a:lnTo>
                    <a:pt x="2362214" y="492825"/>
                  </a:lnTo>
                  <a:lnTo>
                    <a:pt x="2364333" y="492825"/>
                  </a:lnTo>
                  <a:lnTo>
                    <a:pt x="2364333" y="442009"/>
                  </a:lnTo>
                  <a:close/>
                </a:path>
                <a:path w="2368550" h="1454150">
                  <a:moveTo>
                    <a:pt x="2368539" y="511874"/>
                  </a:moveTo>
                  <a:lnTo>
                    <a:pt x="2366420" y="511874"/>
                  </a:lnTo>
                  <a:lnTo>
                    <a:pt x="2366420" y="562666"/>
                  </a:lnTo>
                  <a:lnTo>
                    <a:pt x="2368539" y="562666"/>
                  </a:lnTo>
                  <a:lnTo>
                    <a:pt x="2368539" y="511874"/>
                  </a:lnTo>
                  <a:close/>
                </a:path>
                <a:path w="2368550" h="1454150">
                  <a:moveTo>
                    <a:pt x="2364333" y="511874"/>
                  </a:moveTo>
                  <a:lnTo>
                    <a:pt x="2362214" y="511874"/>
                  </a:lnTo>
                  <a:lnTo>
                    <a:pt x="2362214" y="562666"/>
                  </a:lnTo>
                  <a:lnTo>
                    <a:pt x="2364333" y="562666"/>
                  </a:lnTo>
                  <a:lnTo>
                    <a:pt x="2364333" y="511874"/>
                  </a:lnTo>
                  <a:close/>
                </a:path>
                <a:path w="2368550" h="1454150">
                  <a:moveTo>
                    <a:pt x="2368539" y="581716"/>
                  </a:moveTo>
                  <a:lnTo>
                    <a:pt x="2366420" y="581716"/>
                  </a:lnTo>
                  <a:lnTo>
                    <a:pt x="2366420" y="632508"/>
                  </a:lnTo>
                  <a:lnTo>
                    <a:pt x="2368539" y="632508"/>
                  </a:lnTo>
                  <a:lnTo>
                    <a:pt x="2368539" y="581716"/>
                  </a:lnTo>
                  <a:close/>
                </a:path>
                <a:path w="2368550" h="1454150">
                  <a:moveTo>
                    <a:pt x="2364333" y="581716"/>
                  </a:moveTo>
                  <a:lnTo>
                    <a:pt x="2362214" y="581716"/>
                  </a:lnTo>
                  <a:lnTo>
                    <a:pt x="2362214" y="632508"/>
                  </a:lnTo>
                  <a:lnTo>
                    <a:pt x="2364333" y="632508"/>
                  </a:lnTo>
                  <a:lnTo>
                    <a:pt x="2364333" y="581716"/>
                  </a:lnTo>
                  <a:close/>
                </a:path>
                <a:path w="2368550" h="1454150">
                  <a:moveTo>
                    <a:pt x="2368539" y="651559"/>
                  </a:moveTo>
                  <a:lnTo>
                    <a:pt x="2366420" y="651559"/>
                  </a:lnTo>
                  <a:lnTo>
                    <a:pt x="2366420" y="702375"/>
                  </a:lnTo>
                  <a:lnTo>
                    <a:pt x="2368539" y="702375"/>
                  </a:lnTo>
                  <a:lnTo>
                    <a:pt x="2368539" y="651559"/>
                  </a:lnTo>
                  <a:close/>
                </a:path>
                <a:path w="2368550" h="1454150">
                  <a:moveTo>
                    <a:pt x="2364333" y="651559"/>
                  </a:moveTo>
                  <a:lnTo>
                    <a:pt x="2362214" y="651559"/>
                  </a:lnTo>
                  <a:lnTo>
                    <a:pt x="2362214" y="702375"/>
                  </a:lnTo>
                  <a:lnTo>
                    <a:pt x="2364333" y="702375"/>
                  </a:lnTo>
                  <a:lnTo>
                    <a:pt x="2364333" y="651559"/>
                  </a:lnTo>
                  <a:close/>
                </a:path>
                <a:path w="2368550" h="1454150">
                  <a:moveTo>
                    <a:pt x="2368539" y="721424"/>
                  </a:moveTo>
                  <a:lnTo>
                    <a:pt x="2366420" y="721424"/>
                  </a:lnTo>
                  <a:lnTo>
                    <a:pt x="2366420" y="772216"/>
                  </a:lnTo>
                  <a:lnTo>
                    <a:pt x="2368539" y="772216"/>
                  </a:lnTo>
                  <a:lnTo>
                    <a:pt x="2368539" y="721424"/>
                  </a:lnTo>
                  <a:close/>
                </a:path>
                <a:path w="2368550" h="1454150">
                  <a:moveTo>
                    <a:pt x="2364333" y="721424"/>
                  </a:moveTo>
                  <a:lnTo>
                    <a:pt x="2362214" y="721424"/>
                  </a:lnTo>
                  <a:lnTo>
                    <a:pt x="2362214" y="772216"/>
                  </a:lnTo>
                  <a:lnTo>
                    <a:pt x="2364333" y="772216"/>
                  </a:lnTo>
                  <a:lnTo>
                    <a:pt x="2364333" y="721424"/>
                  </a:lnTo>
                  <a:close/>
                </a:path>
                <a:path w="2368550" h="1454150">
                  <a:moveTo>
                    <a:pt x="2368539" y="791266"/>
                  </a:moveTo>
                  <a:lnTo>
                    <a:pt x="2366420" y="791266"/>
                  </a:lnTo>
                  <a:lnTo>
                    <a:pt x="2366420" y="842058"/>
                  </a:lnTo>
                  <a:lnTo>
                    <a:pt x="2368539" y="842058"/>
                  </a:lnTo>
                  <a:lnTo>
                    <a:pt x="2368539" y="791266"/>
                  </a:lnTo>
                  <a:close/>
                </a:path>
                <a:path w="2368550" h="1454150">
                  <a:moveTo>
                    <a:pt x="2364333" y="791266"/>
                  </a:moveTo>
                  <a:lnTo>
                    <a:pt x="2362214" y="791266"/>
                  </a:lnTo>
                  <a:lnTo>
                    <a:pt x="2362214" y="842058"/>
                  </a:lnTo>
                  <a:lnTo>
                    <a:pt x="2364333" y="842058"/>
                  </a:lnTo>
                  <a:lnTo>
                    <a:pt x="2364333" y="791266"/>
                  </a:lnTo>
                  <a:close/>
                </a:path>
                <a:path w="2368550" h="1454150">
                  <a:moveTo>
                    <a:pt x="2368539" y="861109"/>
                  </a:moveTo>
                  <a:lnTo>
                    <a:pt x="2366420" y="861109"/>
                  </a:lnTo>
                  <a:lnTo>
                    <a:pt x="2366420" y="911925"/>
                  </a:lnTo>
                  <a:lnTo>
                    <a:pt x="2368539" y="911925"/>
                  </a:lnTo>
                  <a:lnTo>
                    <a:pt x="2368539" y="861109"/>
                  </a:lnTo>
                  <a:close/>
                </a:path>
                <a:path w="2368550" h="1454150">
                  <a:moveTo>
                    <a:pt x="2364333" y="861109"/>
                  </a:moveTo>
                  <a:lnTo>
                    <a:pt x="2362214" y="861109"/>
                  </a:lnTo>
                  <a:lnTo>
                    <a:pt x="2362214" y="911925"/>
                  </a:lnTo>
                  <a:lnTo>
                    <a:pt x="2364333" y="911925"/>
                  </a:lnTo>
                  <a:lnTo>
                    <a:pt x="2364333" y="861109"/>
                  </a:lnTo>
                  <a:close/>
                </a:path>
                <a:path w="2368550" h="1454150">
                  <a:moveTo>
                    <a:pt x="2368539" y="930974"/>
                  </a:moveTo>
                  <a:lnTo>
                    <a:pt x="2366420" y="930974"/>
                  </a:lnTo>
                  <a:lnTo>
                    <a:pt x="2366420" y="981766"/>
                  </a:lnTo>
                  <a:lnTo>
                    <a:pt x="2368539" y="981766"/>
                  </a:lnTo>
                  <a:lnTo>
                    <a:pt x="2368539" y="930974"/>
                  </a:lnTo>
                  <a:close/>
                </a:path>
                <a:path w="2368550" h="1454150">
                  <a:moveTo>
                    <a:pt x="2364333" y="930974"/>
                  </a:moveTo>
                  <a:lnTo>
                    <a:pt x="2362214" y="930974"/>
                  </a:lnTo>
                  <a:lnTo>
                    <a:pt x="2362214" y="981766"/>
                  </a:lnTo>
                  <a:lnTo>
                    <a:pt x="2364333" y="981766"/>
                  </a:lnTo>
                  <a:lnTo>
                    <a:pt x="2364333" y="930974"/>
                  </a:lnTo>
                  <a:close/>
                </a:path>
                <a:path w="2368550" h="1454150">
                  <a:moveTo>
                    <a:pt x="2368539" y="1000816"/>
                  </a:moveTo>
                  <a:lnTo>
                    <a:pt x="2366420" y="1000816"/>
                  </a:lnTo>
                  <a:lnTo>
                    <a:pt x="2366420" y="1051608"/>
                  </a:lnTo>
                  <a:lnTo>
                    <a:pt x="2368539" y="1051608"/>
                  </a:lnTo>
                  <a:lnTo>
                    <a:pt x="2368539" y="1000816"/>
                  </a:lnTo>
                  <a:close/>
                </a:path>
                <a:path w="2368550" h="1454150">
                  <a:moveTo>
                    <a:pt x="2364333" y="1000816"/>
                  </a:moveTo>
                  <a:lnTo>
                    <a:pt x="2362214" y="1000816"/>
                  </a:lnTo>
                  <a:lnTo>
                    <a:pt x="2362214" y="1051608"/>
                  </a:lnTo>
                  <a:lnTo>
                    <a:pt x="2364333" y="1051608"/>
                  </a:lnTo>
                  <a:lnTo>
                    <a:pt x="2364333" y="1000816"/>
                  </a:lnTo>
                  <a:close/>
                </a:path>
                <a:path w="2368550" h="1454150">
                  <a:moveTo>
                    <a:pt x="2368539" y="1070659"/>
                  </a:moveTo>
                  <a:lnTo>
                    <a:pt x="2366420" y="1070659"/>
                  </a:lnTo>
                  <a:lnTo>
                    <a:pt x="2366420" y="1121475"/>
                  </a:lnTo>
                  <a:lnTo>
                    <a:pt x="2368539" y="1121475"/>
                  </a:lnTo>
                  <a:lnTo>
                    <a:pt x="2368539" y="1070659"/>
                  </a:lnTo>
                  <a:close/>
                </a:path>
                <a:path w="2368550" h="1454150">
                  <a:moveTo>
                    <a:pt x="2364333" y="1070659"/>
                  </a:moveTo>
                  <a:lnTo>
                    <a:pt x="2362214" y="1070659"/>
                  </a:lnTo>
                  <a:lnTo>
                    <a:pt x="2362214" y="1121475"/>
                  </a:lnTo>
                  <a:lnTo>
                    <a:pt x="2364333" y="1121475"/>
                  </a:lnTo>
                  <a:lnTo>
                    <a:pt x="2364333" y="1070659"/>
                  </a:lnTo>
                  <a:close/>
                </a:path>
                <a:path w="2368550" h="1454150">
                  <a:moveTo>
                    <a:pt x="2368539" y="1140524"/>
                  </a:moveTo>
                  <a:lnTo>
                    <a:pt x="2366420" y="1140524"/>
                  </a:lnTo>
                  <a:lnTo>
                    <a:pt x="2366420" y="1191316"/>
                  </a:lnTo>
                  <a:lnTo>
                    <a:pt x="2368539" y="1191316"/>
                  </a:lnTo>
                  <a:lnTo>
                    <a:pt x="2368539" y="1140524"/>
                  </a:lnTo>
                  <a:close/>
                </a:path>
                <a:path w="2368550" h="1454150">
                  <a:moveTo>
                    <a:pt x="2364333" y="1140524"/>
                  </a:moveTo>
                  <a:lnTo>
                    <a:pt x="2362214" y="1140524"/>
                  </a:lnTo>
                  <a:lnTo>
                    <a:pt x="2362214" y="1191316"/>
                  </a:lnTo>
                  <a:lnTo>
                    <a:pt x="2364333" y="1191316"/>
                  </a:lnTo>
                  <a:lnTo>
                    <a:pt x="2364333" y="1140524"/>
                  </a:lnTo>
                  <a:close/>
                </a:path>
                <a:path w="2368550" h="1454150">
                  <a:moveTo>
                    <a:pt x="2366406" y="1210415"/>
                  </a:moveTo>
                  <a:lnTo>
                    <a:pt x="2365208" y="1234013"/>
                  </a:lnTo>
                  <a:lnTo>
                    <a:pt x="2365153" y="1234659"/>
                  </a:lnTo>
                  <a:lnTo>
                    <a:pt x="2361529" y="1258519"/>
                  </a:lnTo>
                  <a:lnTo>
                    <a:pt x="2360858" y="1261042"/>
                  </a:lnTo>
                  <a:lnTo>
                    <a:pt x="2362870" y="1261567"/>
                  </a:lnTo>
                  <a:lnTo>
                    <a:pt x="2363602" y="1258921"/>
                  </a:lnTo>
                  <a:lnTo>
                    <a:pt x="2367259" y="1234659"/>
                  </a:lnTo>
                  <a:lnTo>
                    <a:pt x="2368539" y="1210537"/>
                  </a:lnTo>
                  <a:lnTo>
                    <a:pt x="2366406" y="1210415"/>
                  </a:lnTo>
                  <a:close/>
                </a:path>
                <a:path w="2368550" h="1454150">
                  <a:moveTo>
                    <a:pt x="2362139" y="1210202"/>
                  </a:moveTo>
                  <a:lnTo>
                    <a:pt x="2360980" y="1234013"/>
                  </a:lnTo>
                  <a:lnTo>
                    <a:pt x="2357323" y="1257659"/>
                  </a:lnTo>
                  <a:lnTo>
                    <a:pt x="2356774" y="1259994"/>
                  </a:lnTo>
                  <a:lnTo>
                    <a:pt x="2358786" y="1260518"/>
                  </a:lnTo>
                  <a:lnTo>
                    <a:pt x="2359456" y="1258086"/>
                  </a:lnTo>
                  <a:lnTo>
                    <a:pt x="2362988" y="1234659"/>
                  </a:lnTo>
                  <a:lnTo>
                    <a:pt x="2363064" y="1234013"/>
                  </a:lnTo>
                  <a:lnTo>
                    <a:pt x="2364272" y="1210318"/>
                  </a:lnTo>
                  <a:lnTo>
                    <a:pt x="2362139" y="1210202"/>
                  </a:lnTo>
                  <a:close/>
                </a:path>
                <a:path w="2368550" h="1454150">
                  <a:moveTo>
                    <a:pt x="2356104" y="1279495"/>
                  </a:moveTo>
                  <a:lnTo>
                    <a:pt x="2355555" y="1281732"/>
                  </a:lnTo>
                  <a:lnTo>
                    <a:pt x="2347386" y="1304001"/>
                  </a:lnTo>
                  <a:lnTo>
                    <a:pt x="2337206" y="1325191"/>
                  </a:lnTo>
                  <a:lnTo>
                    <a:pt x="2336353" y="1326526"/>
                  </a:lnTo>
                  <a:lnTo>
                    <a:pt x="2338181" y="1327623"/>
                  </a:lnTo>
                  <a:lnTo>
                    <a:pt x="2339035" y="1326190"/>
                  </a:lnTo>
                  <a:lnTo>
                    <a:pt x="2349337" y="1304830"/>
                  </a:lnTo>
                  <a:lnTo>
                    <a:pt x="2357567" y="1282354"/>
                  </a:lnTo>
                  <a:lnTo>
                    <a:pt x="2358176" y="1280019"/>
                  </a:lnTo>
                  <a:lnTo>
                    <a:pt x="2356104" y="1279495"/>
                  </a:lnTo>
                  <a:close/>
                </a:path>
                <a:path w="2368550" h="1454150">
                  <a:moveTo>
                    <a:pt x="2352019" y="1278447"/>
                  </a:moveTo>
                  <a:lnTo>
                    <a:pt x="2351471" y="1280470"/>
                  </a:lnTo>
                  <a:lnTo>
                    <a:pt x="2343485" y="1302355"/>
                  </a:lnTo>
                  <a:lnTo>
                    <a:pt x="2333487" y="1323167"/>
                  </a:lnTo>
                  <a:lnTo>
                    <a:pt x="2332756" y="1324337"/>
                  </a:lnTo>
                  <a:lnTo>
                    <a:pt x="2334585" y="1325428"/>
                  </a:lnTo>
                  <a:lnTo>
                    <a:pt x="2335316" y="1324167"/>
                  </a:lnTo>
                  <a:lnTo>
                    <a:pt x="2345436" y="1303190"/>
                  </a:lnTo>
                  <a:lnTo>
                    <a:pt x="2353482" y="1281117"/>
                  </a:lnTo>
                  <a:lnTo>
                    <a:pt x="2354031" y="1278971"/>
                  </a:lnTo>
                  <a:lnTo>
                    <a:pt x="2352019" y="1278447"/>
                  </a:lnTo>
                  <a:close/>
                </a:path>
                <a:path w="2368550" h="1454150">
                  <a:moveTo>
                    <a:pt x="2326477" y="1342814"/>
                  </a:moveTo>
                  <a:lnTo>
                    <a:pt x="2325014" y="1345173"/>
                  </a:lnTo>
                  <a:lnTo>
                    <a:pt x="2311054" y="1363839"/>
                  </a:lnTo>
                  <a:lnTo>
                    <a:pt x="2295448" y="1381030"/>
                  </a:lnTo>
                  <a:lnTo>
                    <a:pt x="2294107" y="1382249"/>
                  </a:lnTo>
                  <a:lnTo>
                    <a:pt x="2295570" y="1383816"/>
                  </a:lnTo>
                  <a:lnTo>
                    <a:pt x="2296911" y="1382530"/>
                  </a:lnTo>
                  <a:lnTo>
                    <a:pt x="2312700" y="1365174"/>
                  </a:lnTo>
                  <a:lnTo>
                    <a:pt x="2326782" y="1346362"/>
                  </a:lnTo>
                  <a:lnTo>
                    <a:pt x="2328245" y="1343905"/>
                  </a:lnTo>
                  <a:lnTo>
                    <a:pt x="2326477" y="1342814"/>
                  </a:lnTo>
                  <a:close/>
                </a:path>
                <a:path w="2368550" h="1454150">
                  <a:moveTo>
                    <a:pt x="2322880" y="1340620"/>
                  </a:moveTo>
                  <a:lnTo>
                    <a:pt x="2321521" y="1342814"/>
                  </a:lnTo>
                  <a:lnTo>
                    <a:pt x="2307823" y="1361127"/>
                  </a:lnTo>
                  <a:lnTo>
                    <a:pt x="2292461" y="1378055"/>
                  </a:lnTo>
                  <a:lnTo>
                    <a:pt x="2291242" y="1379104"/>
                  </a:lnTo>
                  <a:lnTo>
                    <a:pt x="2292705" y="1380676"/>
                  </a:lnTo>
                  <a:lnTo>
                    <a:pt x="2293924" y="1379530"/>
                  </a:lnTo>
                  <a:lnTo>
                    <a:pt x="2309469" y="1362480"/>
                  </a:lnTo>
                  <a:lnTo>
                    <a:pt x="2323291" y="1343905"/>
                  </a:lnTo>
                  <a:lnTo>
                    <a:pt x="2324648" y="1341717"/>
                  </a:lnTo>
                  <a:lnTo>
                    <a:pt x="2322880" y="1340620"/>
                  </a:lnTo>
                  <a:close/>
                </a:path>
                <a:path w="2368550" h="1454150">
                  <a:moveTo>
                    <a:pt x="2280025" y="1395057"/>
                  </a:moveTo>
                  <a:lnTo>
                    <a:pt x="2278258" y="1396678"/>
                  </a:lnTo>
                  <a:lnTo>
                    <a:pt x="2259543" y="1410632"/>
                  </a:lnTo>
                  <a:lnTo>
                    <a:pt x="2239609" y="1422775"/>
                  </a:lnTo>
                  <a:lnTo>
                    <a:pt x="2237780" y="1423659"/>
                  </a:lnTo>
                  <a:lnTo>
                    <a:pt x="2238695" y="1425561"/>
                  </a:lnTo>
                  <a:lnTo>
                    <a:pt x="2240584" y="1424635"/>
                  </a:lnTo>
                  <a:lnTo>
                    <a:pt x="2260762" y="1412394"/>
                  </a:lnTo>
                  <a:lnTo>
                    <a:pt x="2279599" y="1398318"/>
                  </a:lnTo>
                  <a:lnTo>
                    <a:pt x="2281428" y="1396630"/>
                  </a:lnTo>
                  <a:lnTo>
                    <a:pt x="2280025" y="1395057"/>
                  </a:lnTo>
                  <a:close/>
                </a:path>
                <a:path w="2368550" h="1454150">
                  <a:moveTo>
                    <a:pt x="2277160" y="1391911"/>
                  </a:moveTo>
                  <a:lnTo>
                    <a:pt x="2275425" y="1393484"/>
                  </a:lnTo>
                  <a:lnTo>
                    <a:pt x="2257165" y="1407133"/>
                  </a:lnTo>
                  <a:lnTo>
                    <a:pt x="2237597" y="1419063"/>
                  </a:lnTo>
                  <a:lnTo>
                    <a:pt x="2235951" y="1419825"/>
                  </a:lnTo>
                  <a:lnTo>
                    <a:pt x="2236866" y="1421727"/>
                  </a:lnTo>
                  <a:lnTo>
                    <a:pt x="2238573" y="1420916"/>
                  </a:lnTo>
                  <a:lnTo>
                    <a:pt x="2258385" y="1408870"/>
                  </a:lnTo>
                  <a:lnTo>
                    <a:pt x="2276856" y="1395057"/>
                  </a:lnTo>
                  <a:lnTo>
                    <a:pt x="2278623" y="1393484"/>
                  </a:lnTo>
                  <a:lnTo>
                    <a:pt x="2277160" y="1391911"/>
                  </a:lnTo>
                  <a:close/>
                </a:path>
                <a:path w="2368550" h="1454150">
                  <a:moveTo>
                    <a:pt x="2220589" y="1431919"/>
                  </a:moveTo>
                  <a:lnTo>
                    <a:pt x="2218395" y="1432992"/>
                  </a:lnTo>
                  <a:lnTo>
                    <a:pt x="2196145" y="1441137"/>
                  </a:lnTo>
                  <a:lnTo>
                    <a:pt x="2172919" y="1447111"/>
                  </a:lnTo>
                  <a:lnTo>
                    <a:pt x="2171943" y="1447257"/>
                  </a:lnTo>
                  <a:lnTo>
                    <a:pt x="2172248" y="1449348"/>
                  </a:lnTo>
                  <a:lnTo>
                    <a:pt x="2173345" y="1449183"/>
                  </a:lnTo>
                  <a:lnTo>
                    <a:pt x="2196754" y="1443160"/>
                  </a:lnTo>
                  <a:lnTo>
                    <a:pt x="2219248" y="1434943"/>
                  </a:lnTo>
                  <a:lnTo>
                    <a:pt x="2221565" y="1433821"/>
                  </a:lnTo>
                  <a:lnTo>
                    <a:pt x="2220589" y="1431919"/>
                  </a:lnTo>
                  <a:close/>
                </a:path>
                <a:path w="2368550" h="1454150">
                  <a:moveTo>
                    <a:pt x="2218761" y="1428109"/>
                  </a:moveTo>
                  <a:lnTo>
                    <a:pt x="2216749" y="1429085"/>
                  </a:lnTo>
                  <a:lnTo>
                    <a:pt x="2194864" y="1437089"/>
                  </a:lnTo>
                  <a:lnTo>
                    <a:pt x="2172065" y="1442947"/>
                  </a:lnTo>
                  <a:lnTo>
                    <a:pt x="2171334" y="1443063"/>
                  </a:lnTo>
                  <a:lnTo>
                    <a:pt x="2171639" y="1445160"/>
                  </a:lnTo>
                  <a:lnTo>
                    <a:pt x="2172492" y="1445038"/>
                  </a:lnTo>
                  <a:lnTo>
                    <a:pt x="2195535" y="1439113"/>
                  </a:lnTo>
                  <a:lnTo>
                    <a:pt x="2217602" y="1431036"/>
                  </a:lnTo>
                  <a:lnTo>
                    <a:pt x="2219736" y="1430011"/>
                  </a:lnTo>
                  <a:lnTo>
                    <a:pt x="2218761" y="1428109"/>
                  </a:lnTo>
                  <a:close/>
                </a:path>
                <a:path w="2368550" h="1454150">
                  <a:moveTo>
                    <a:pt x="2153107" y="1450110"/>
                  </a:moveTo>
                  <a:lnTo>
                    <a:pt x="2148840" y="1450780"/>
                  </a:lnTo>
                  <a:lnTo>
                    <a:pt x="2124090" y="1452018"/>
                  </a:lnTo>
                  <a:lnTo>
                    <a:pt x="2102266" y="1452018"/>
                  </a:lnTo>
                  <a:lnTo>
                    <a:pt x="2102266" y="1454139"/>
                  </a:lnTo>
                  <a:lnTo>
                    <a:pt x="2124151" y="1454139"/>
                  </a:lnTo>
                  <a:lnTo>
                    <a:pt x="2149083" y="1452871"/>
                  </a:lnTo>
                  <a:lnTo>
                    <a:pt x="2153412" y="1452207"/>
                  </a:lnTo>
                  <a:lnTo>
                    <a:pt x="2153107" y="1450110"/>
                  </a:lnTo>
                  <a:close/>
                </a:path>
                <a:path w="2368550" h="1454150">
                  <a:moveTo>
                    <a:pt x="2152497" y="1445946"/>
                  </a:moveTo>
                  <a:lnTo>
                    <a:pt x="2148413" y="1446562"/>
                  </a:lnTo>
                  <a:lnTo>
                    <a:pt x="2123968" y="1447800"/>
                  </a:lnTo>
                  <a:lnTo>
                    <a:pt x="2102266" y="1447800"/>
                  </a:lnTo>
                  <a:lnTo>
                    <a:pt x="2102266" y="1449921"/>
                  </a:lnTo>
                  <a:lnTo>
                    <a:pt x="2124029" y="1449921"/>
                  </a:lnTo>
                  <a:lnTo>
                    <a:pt x="2148657" y="1448659"/>
                  </a:lnTo>
                  <a:lnTo>
                    <a:pt x="2152802" y="1448043"/>
                  </a:lnTo>
                  <a:lnTo>
                    <a:pt x="2152497" y="1445946"/>
                  </a:lnTo>
                  <a:close/>
                </a:path>
                <a:path w="2368550" h="1454150">
                  <a:moveTo>
                    <a:pt x="2083186" y="1452020"/>
                  </a:moveTo>
                  <a:lnTo>
                    <a:pt x="2032394" y="1452020"/>
                  </a:lnTo>
                  <a:lnTo>
                    <a:pt x="2032394" y="1454139"/>
                  </a:lnTo>
                  <a:lnTo>
                    <a:pt x="2083186" y="1454139"/>
                  </a:lnTo>
                  <a:lnTo>
                    <a:pt x="2083186" y="1452020"/>
                  </a:lnTo>
                  <a:close/>
                </a:path>
                <a:path w="2368550" h="1454150">
                  <a:moveTo>
                    <a:pt x="2083186" y="1447802"/>
                  </a:moveTo>
                  <a:lnTo>
                    <a:pt x="2032394" y="1447802"/>
                  </a:lnTo>
                  <a:lnTo>
                    <a:pt x="2032394" y="1449921"/>
                  </a:lnTo>
                  <a:lnTo>
                    <a:pt x="2083186" y="1449921"/>
                  </a:lnTo>
                  <a:lnTo>
                    <a:pt x="2083186" y="1447802"/>
                  </a:lnTo>
                  <a:close/>
                </a:path>
                <a:path w="2368550" h="1454150">
                  <a:moveTo>
                    <a:pt x="2013325" y="1452020"/>
                  </a:moveTo>
                  <a:lnTo>
                    <a:pt x="1962533" y="1452020"/>
                  </a:lnTo>
                  <a:lnTo>
                    <a:pt x="1962533" y="1454139"/>
                  </a:lnTo>
                  <a:lnTo>
                    <a:pt x="2013325" y="1454139"/>
                  </a:lnTo>
                  <a:lnTo>
                    <a:pt x="2013325" y="1452020"/>
                  </a:lnTo>
                  <a:close/>
                </a:path>
                <a:path w="2368550" h="1454150">
                  <a:moveTo>
                    <a:pt x="2013325" y="1447802"/>
                  </a:moveTo>
                  <a:lnTo>
                    <a:pt x="1962533" y="1447802"/>
                  </a:lnTo>
                  <a:lnTo>
                    <a:pt x="1962533" y="1449921"/>
                  </a:lnTo>
                  <a:lnTo>
                    <a:pt x="2013325" y="1449921"/>
                  </a:lnTo>
                  <a:lnTo>
                    <a:pt x="2013325" y="1447802"/>
                  </a:lnTo>
                  <a:close/>
                </a:path>
                <a:path w="2368550" h="1454150">
                  <a:moveTo>
                    <a:pt x="1943526" y="1452020"/>
                  </a:moveTo>
                  <a:lnTo>
                    <a:pt x="1892710" y="1452020"/>
                  </a:lnTo>
                  <a:lnTo>
                    <a:pt x="1892710" y="1454139"/>
                  </a:lnTo>
                  <a:lnTo>
                    <a:pt x="1943526" y="1454139"/>
                  </a:lnTo>
                  <a:lnTo>
                    <a:pt x="1943526" y="1452020"/>
                  </a:lnTo>
                  <a:close/>
                </a:path>
                <a:path w="2368550" h="1454150">
                  <a:moveTo>
                    <a:pt x="1943526" y="1447802"/>
                  </a:moveTo>
                  <a:lnTo>
                    <a:pt x="1892710" y="1447802"/>
                  </a:lnTo>
                  <a:lnTo>
                    <a:pt x="1892710" y="1449921"/>
                  </a:lnTo>
                  <a:lnTo>
                    <a:pt x="1943526" y="1449921"/>
                  </a:lnTo>
                  <a:lnTo>
                    <a:pt x="1943526" y="1447802"/>
                  </a:lnTo>
                  <a:close/>
                </a:path>
                <a:path w="2368550" h="1454150">
                  <a:moveTo>
                    <a:pt x="1873666" y="1452020"/>
                  </a:moveTo>
                  <a:lnTo>
                    <a:pt x="1822874" y="1452020"/>
                  </a:lnTo>
                  <a:lnTo>
                    <a:pt x="1822874" y="1454139"/>
                  </a:lnTo>
                  <a:lnTo>
                    <a:pt x="1873666" y="1454139"/>
                  </a:lnTo>
                  <a:lnTo>
                    <a:pt x="1873666" y="1452020"/>
                  </a:lnTo>
                  <a:close/>
                </a:path>
                <a:path w="2368550" h="1454150">
                  <a:moveTo>
                    <a:pt x="1873666" y="1447802"/>
                  </a:moveTo>
                  <a:lnTo>
                    <a:pt x="1822874" y="1447802"/>
                  </a:lnTo>
                  <a:lnTo>
                    <a:pt x="1822874" y="1449921"/>
                  </a:lnTo>
                  <a:lnTo>
                    <a:pt x="1873666" y="1449921"/>
                  </a:lnTo>
                  <a:lnTo>
                    <a:pt x="1873666" y="1447802"/>
                  </a:lnTo>
                  <a:close/>
                </a:path>
                <a:path w="2368550" h="1454150">
                  <a:moveTo>
                    <a:pt x="1803806" y="1452020"/>
                  </a:moveTo>
                  <a:lnTo>
                    <a:pt x="1753014" y="1452020"/>
                  </a:lnTo>
                  <a:lnTo>
                    <a:pt x="1753014" y="1454139"/>
                  </a:lnTo>
                  <a:lnTo>
                    <a:pt x="1803806" y="1454139"/>
                  </a:lnTo>
                  <a:lnTo>
                    <a:pt x="1803806" y="1452020"/>
                  </a:lnTo>
                  <a:close/>
                </a:path>
                <a:path w="2368550" h="1454150">
                  <a:moveTo>
                    <a:pt x="1803806" y="1447802"/>
                  </a:moveTo>
                  <a:lnTo>
                    <a:pt x="1753014" y="1447802"/>
                  </a:lnTo>
                  <a:lnTo>
                    <a:pt x="1753014" y="1449921"/>
                  </a:lnTo>
                  <a:lnTo>
                    <a:pt x="1803806" y="1449921"/>
                  </a:lnTo>
                  <a:lnTo>
                    <a:pt x="1803806" y="1447802"/>
                  </a:lnTo>
                  <a:close/>
                </a:path>
                <a:path w="2368550" h="1454150">
                  <a:moveTo>
                    <a:pt x="1733946" y="1452020"/>
                  </a:moveTo>
                  <a:lnTo>
                    <a:pt x="1683106" y="1452020"/>
                  </a:lnTo>
                  <a:lnTo>
                    <a:pt x="1683106" y="1454139"/>
                  </a:lnTo>
                  <a:lnTo>
                    <a:pt x="1733946" y="1454139"/>
                  </a:lnTo>
                  <a:lnTo>
                    <a:pt x="1733946" y="1452020"/>
                  </a:lnTo>
                  <a:close/>
                </a:path>
                <a:path w="2368550" h="1454150">
                  <a:moveTo>
                    <a:pt x="1733946" y="1447802"/>
                  </a:moveTo>
                  <a:lnTo>
                    <a:pt x="1683106" y="1447802"/>
                  </a:lnTo>
                  <a:lnTo>
                    <a:pt x="1683106" y="1449921"/>
                  </a:lnTo>
                  <a:lnTo>
                    <a:pt x="1733946" y="1449921"/>
                  </a:lnTo>
                  <a:lnTo>
                    <a:pt x="1733946" y="1447802"/>
                  </a:lnTo>
                  <a:close/>
                </a:path>
                <a:path w="2368550" h="1454150">
                  <a:moveTo>
                    <a:pt x="1664086" y="1452020"/>
                  </a:moveTo>
                  <a:lnTo>
                    <a:pt x="1613294" y="1452020"/>
                  </a:lnTo>
                  <a:lnTo>
                    <a:pt x="1613294" y="1454139"/>
                  </a:lnTo>
                  <a:lnTo>
                    <a:pt x="1664086" y="1454139"/>
                  </a:lnTo>
                  <a:lnTo>
                    <a:pt x="1664086" y="1452020"/>
                  </a:lnTo>
                  <a:close/>
                </a:path>
                <a:path w="2368550" h="1454150">
                  <a:moveTo>
                    <a:pt x="1664086" y="1447802"/>
                  </a:moveTo>
                  <a:lnTo>
                    <a:pt x="1613294" y="1447802"/>
                  </a:lnTo>
                  <a:lnTo>
                    <a:pt x="1613294" y="1449921"/>
                  </a:lnTo>
                  <a:lnTo>
                    <a:pt x="1664086" y="1449921"/>
                  </a:lnTo>
                  <a:lnTo>
                    <a:pt x="1664086" y="1447802"/>
                  </a:lnTo>
                  <a:close/>
                </a:path>
                <a:path w="2368550" h="1454150">
                  <a:moveTo>
                    <a:pt x="1594225" y="1452020"/>
                  </a:moveTo>
                  <a:lnTo>
                    <a:pt x="1543433" y="1452020"/>
                  </a:lnTo>
                  <a:lnTo>
                    <a:pt x="1543433" y="1454139"/>
                  </a:lnTo>
                  <a:lnTo>
                    <a:pt x="1594225" y="1454139"/>
                  </a:lnTo>
                  <a:lnTo>
                    <a:pt x="1594225" y="1452020"/>
                  </a:lnTo>
                  <a:close/>
                </a:path>
                <a:path w="2368550" h="1454150">
                  <a:moveTo>
                    <a:pt x="1594225" y="1447802"/>
                  </a:moveTo>
                  <a:lnTo>
                    <a:pt x="1543433" y="1447802"/>
                  </a:lnTo>
                  <a:lnTo>
                    <a:pt x="1543433" y="1449921"/>
                  </a:lnTo>
                  <a:lnTo>
                    <a:pt x="1594225" y="1449921"/>
                  </a:lnTo>
                  <a:lnTo>
                    <a:pt x="1594225" y="1447802"/>
                  </a:lnTo>
                  <a:close/>
                </a:path>
                <a:path w="2368550" h="1454150">
                  <a:moveTo>
                    <a:pt x="1524426" y="1452020"/>
                  </a:moveTo>
                  <a:lnTo>
                    <a:pt x="1473610" y="1452020"/>
                  </a:lnTo>
                  <a:lnTo>
                    <a:pt x="1473610" y="1454139"/>
                  </a:lnTo>
                  <a:lnTo>
                    <a:pt x="1524426" y="1454139"/>
                  </a:lnTo>
                  <a:lnTo>
                    <a:pt x="1524426" y="1452020"/>
                  </a:lnTo>
                  <a:close/>
                </a:path>
                <a:path w="2368550" h="1454150">
                  <a:moveTo>
                    <a:pt x="1524426" y="1447802"/>
                  </a:moveTo>
                  <a:lnTo>
                    <a:pt x="1473610" y="1447802"/>
                  </a:lnTo>
                  <a:lnTo>
                    <a:pt x="1473610" y="1449921"/>
                  </a:lnTo>
                  <a:lnTo>
                    <a:pt x="1524426" y="1449921"/>
                  </a:lnTo>
                  <a:lnTo>
                    <a:pt x="1524426" y="1447802"/>
                  </a:lnTo>
                  <a:close/>
                </a:path>
                <a:path w="2368550" h="1454150">
                  <a:moveTo>
                    <a:pt x="1454566" y="1452020"/>
                  </a:moveTo>
                  <a:lnTo>
                    <a:pt x="1403774" y="1452020"/>
                  </a:lnTo>
                  <a:lnTo>
                    <a:pt x="1403774" y="1454139"/>
                  </a:lnTo>
                  <a:lnTo>
                    <a:pt x="1454566" y="1454139"/>
                  </a:lnTo>
                  <a:lnTo>
                    <a:pt x="1454566" y="1452020"/>
                  </a:lnTo>
                  <a:close/>
                </a:path>
                <a:path w="2368550" h="1454150">
                  <a:moveTo>
                    <a:pt x="1454566" y="1447802"/>
                  </a:moveTo>
                  <a:lnTo>
                    <a:pt x="1403774" y="1447802"/>
                  </a:lnTo>
                  <a:lnTo>
                    <a:pt x="1403774" y="1449921"/>
                  </a:lnTo>
                  <a:lnTo>
                    <a:pt x="1454566" y="1449921"/>
                  </a:lnTo>
                  <a:lnTo>
                    <a:pt x="1454566" y="1447802"/>
                  </a:lnTo>
                  <a:close/>
                </a:path>
                <a:path w="2368550" h="1454150">
                  <a:moveTo>
                    <a:pt x="1384706" y="1452020"/>
                  </a:moveTo>
                  <a:lnTo>
                    <a:pt x="1333914" y="1452020"/>
                  </a:lnTo>
                  <a:lnTo>
                    <a:pt x="1333914" y="1454139"/>
                  </a:lnTo>
                  <a:lnTo>
                    <a:pt x="1384706" y="1454139"/>
                  </a:lnTo>
                  <a:lnTo>
                    <a:pt x="1384706" y="1452020"/>
                  </a:lnTo>
                  <a:close/>
                </a:path>
                <a:path w="2368550" h="1454150">
                  <a:moveTo>
                    <a:pt x="1384706" y="1447802"/>
                  </a:moveTo>
                  <a:lnTo>
                    <a:pt x="1333914" y="1447802"/>
                  </a:lnTo>
                  <a:lnTo>
                    <a:pt x="1333914" y="1449921"/>
                  </a:lnTo>
                  <a:lnTo>
                    <a:pt x="1384706" y="1449921"/>
                  </a:lnTo>
                  <a:lnTo>
                    <a:pt x="1384706" y="1447802"/>
                  </a:lnTo>
                  <a:close/>
                </a:path>
                <a:path w="2368550" h="1454150">
                  <a:moveTo>
                    <a:pt x="1314846" y="1452020"/>
                  </a:moveTo>
                  <a:lnTo>
                    <a:pt x="1264006" y="1452020"/>
                  </a:lnTo>
                  <a:lnTo>
                    <a:pt x="1264006" y="1454139"/>
                  </a:lnTo>
                  <a:lnTo>
                    <a:pt x="1314846" y="1454139"/>
                  </a:lnTo>
                  <a:lnTo>
                    <a:pt x="1314846" y="1452020"/>
                  </a:lnTo>
                  <a:close/>
                </a:path>
                <a:path w="2368550" h="1454150">
                  <a:moveTo>
                    <a:pt x="1314846" y="1447802"/>
                  </a:moveTo>
                  <a:lnTo>
                    <a:pt x="1264006" y="1447802"/>
                  </a:lnTo>
                  <a:lnTo>
                    <a:pt x="1264006" y="1449921"/>
                  </a:lnTo>
                  <a:lnTo>
                    <a:pt x="1314846" y="1449921"/>
                  </a:lnTo>
                  <a:lnTo>
                    <a:pt x="1314846" y="1447802"/>
                  </a:lnTo>
                  <a:close/>
                </a:path>
                <a:path w="2368550" h="1454150">
                  <a:moveTo>
                    <a:pt x="1244986" y="1452020"/>
                  </a:moveTo>
                  <a:lnTo>
                    <a:pt x="1194194" y="1452020"/>
                  </a:lnTo>
                  <a:lnTo>
                    <a:pt x="1194194" y="1454139"/>
                  </a:lnTo>
                  <a:lnTo>
                    <a:pt x="1244986" y="1454139"/>
                  </a:lnTo>
                  <a:lnTo>
                    <a:pt x="1244986" y="1452020"/>
                  </a:lnTo>
                  <a:close/>
                </a:path>
                <a:path w="2368550" h="1454150">
                  <a:moveTo>
                    <a:pt x="1244986" y="1447802"/>
                  </a:moveTo>
                  <a:lnTo>
                    <a:pt x="1194194" y="1447802"/>
                  </a:lnTo>
                  <a:lnTo>
                    <a:pt x="1194194" y="1449921"/>
                  </a:lnTo>
                  <a:lnTo>
                    <a:pt x="1244986" y="1449921"/>
                  </a:lnTo>
                  <a:lnTo>
                    <a:pt x="1244986" y="1447802"/>
                  </a:lnTo>
                  <a:close/>
                </a:path>
                <a:path w="2368550" h="1454150">
                  <a:moveTo>
                    <a:pt x="1175125" y="1452020"/>
                  </a:moveTo>
                  <a:lnTo>
                    <a:pt x="1124333" y="1452020"/>
                  </a:lnTo>
                  <a:lnTo>
                    <a:pt x="1124333" y="1454139"/>
                  </a:lnTo>
                  <a:lnTo>
                    <a:pt x="1175125" y="1454139"/>
                  </a:lnTo>
                  <a:lnTo>
                    <a:pt x="1175125" y="1452020"/>
                  </a:lnTo>
                  <a:close/>
                </a:path>
                <a:path w="2368550" h="1454150">
                  <a:moveTo>
                    <a:pt x="1175125" y="1447802"/>
                  </a:moveTo>
                  <a:lnTo>
                    <a:pt x="1124333" y="1447802"/>
                  </a:lnTo>
                  <a:lnTo>
                    <a:pt x="1124333" y="1449921"/>
                  </a:lnTo>
                  <a:lnTo>
                    <a:pt x="1175125" y="1449921"/>
                  </a:lnTo>
                  <a:lnTo>
                    <a:pt x="1175125" y="1447802"/>
                  </a:lnTo>
                  <a:close/>
                </a:path>
                <a:path w="2368550" h="1454150">
                  <a:moveTo>
                    <a:pt x="1105326" y="1452020"/>
                  </a:moveTo>
                  <a:lnTo>
                    <a:pt x="1054510" y="1452020"/>
                  </a:lnTo>
                  <a:lnTo>
                    <a:pt x="1054510" y="1454139"/>
                  </a:lnTo>
                  <a:lnTo>
                    <a:pt x="1105326" y="1454139"/>
                  </a:lnTo>
                  <a:lnTo>
                    <a:pt x="1105326" y="1452020"/>
                  </a:lnTo>
                  <a:close/>
                </a:path>
                <a:path w="2368550" h="1454150">
                  <a:moveTo>
                    <a:pt x="1105326" y="1447802"/>
                  </a:moveTo>
                  <a:lnTo>
                    <a:pt x="1054510" y="1447802"/>
                  </a:lnTo>
                  <a:lnTo>
                    <a:pt x="1054510" y="1449921"/>
                  </a:lnTo>
                  <a:lnTo>
                    <a:pt x="1105326" y="1449921"/>
                  </a:lnTo>
                  <a:lnTo>
                    <a:pt x="1105326" y="1447802"/>
                  </a:lnTo>
                  <a:close/>
                </a:path>
                <a:path w="2368550" h="1454150">
                  <a:moveTo>
                    <a:pt x="1035466" y="1452020"/>
                  </a:moveTo>
                  <a:lnTo>
                    <a:pt x="984674" y="1452020"/>
                  </a:lnTo>
                  <a:lnTo>
                    <a:pt x="984674" y="1454139"/>
                  </a:lnTo>
                  <a:lnTo>
                    <a:pt x="1035466" y="1454139"/>
                  </a:lnTo>
                  <a:lnTo>
                    <a:pt x="1035466" y="1452020"/>
                  </a:lnTo>
                  <a:close/>
                </a:path>
                <a:path w="2368550" h="1454150">
                  <a:moveTo>
                    <a:pt x="1035466" y="1447802"/>
                  </a:moveTo>
                  <a:lnTo>
                    <a:pt x="984674" y="1447802"/>
                  </a:lnTo>
                  <a:lnTo>
                    <a:pt x="984674" y="1449921"/>
                  </a:lnTo>
                  <a:lnTo>
                    <a:pt x="1035466" y="1449921"/>
                  </a:lnTo>
                  <a:lnTo>
                    <a:pt x="1035466" y="1447802"/>
                  </a:lnTo>
                  <a:close/>
                </a:path>
                <a:path w="2368550" h="1454150">
                  <a:moveTo>
                    <a:pt x="965606" y="1452020"/>
                  </a:moveTo>
                  <a:lnTo>
                    <a:pt x="914814" y="1452020"/>
                  </a:lnTo>
                  <a:lnTo>
                    <a:pt x="914814" y="1454139"/>
                  </a:lnTo>
                  <a:lnTo>
                    <a:pt x="965606" y="1454139"/>
                  </a:lnTo>
                  <a:lnTo>
                    <a:pt x="965606" y="1452020"/>
                  </a:lnTo>
                  <a:close/>
                </a:path>
                <a:path w="2368550" h="1454150">
                  <a:moveTo>
                    <a:pt x="965606" y="1447802"/>
                  </a:moveTo>
                  <a:lnTo>
                    <a:pt x="914814" y="1447802"/>
                  </a:lnTo>
                  <a:lnTo>
                    <a:pt x="914814" y="1449921"/>
                  </a:lnTo>
                  <a:lnTo>
                    <a:pt x="965606" y="1449921"/>
                  </a:lnTo>
                  <a:lnTo>
                    <a:pt x="965606" y="1447802"/>
                  </a:lnTo>
                  <a:close/>
                </a:path>
                <a:path w="2368550" h="1454150">
                  <a:moveTo>
                    <a:pt x="895746" y="1452020"/>
                  </a:moveTo>
                  <a:lnTo>
                    <a:pt x="844906" y="1452020"/>
                  </a:lnTo>
                  <a:lnTo>
                    <a:pt x="844906" y="1454139"/>
                  </a:lnTo>
                  <a:lnTo>
                    <a:pt x="895746" y="1454139"/>
                  </a:lnTo>
                  <a:lnTo>
                    <a:pt x="895746" y="1452020"/>
                  </a:lnTo>
                  <a:close/>
                </a:path>
                <a:path w="2368550" h="1454150">
                  <a:moveTo>
                    <a:pt x="895746" y="1447802"/>
                  </a:moveTo>
                  <a:lnTo>
                    <a:pt x="844906" y="1447802"/>
                  </a:lnTo>
                  <a:lnTo>
                    <a:pt x="844906" y="1449921"/>
                  </a:lnTo>
                  <a:lnTo>
                    <a:pt x="895746" y="1449921"/>
                  </a:lnTo>
                  <a:lnTo>
                    <a:pt x="895746" y="1447802"/>
                  </a:lnTo>
                  <a:close/>
                </a:path>
                <a:path w="2368550" h="1454150">
                  <a:moveTo>
                    <a:pt x="825886" y="1452020"/>
                  </a:moveTo>
                  <a:lnTo>
                    <a:pt x="775094" y="1452020"/>
                  </a:lnTo>
                  <a:lnTo>
                    <a:pt x="775094" y="1454139"/>
                  </a:lnTo>
                  <a:lnTo>
                    <a:pt x="825886" y="1454139"/>
                  </a:lnTo>
                  <a:lnTo>
                    <a:pt x="825886" y="1452020"/>
                  </a:lnTo>
                  <a:close/>
                </a:path>
                <a:path w="2368550" h="1454150">
                  <a:moveTo>
                    <a:pt x="825886" y="1447802"/>
                  </a:moveTo>
                  <a:lnTo>
                    <a:pt x="775094" y="1447802"/>
                  </a:lnTo>
                  <a:lnTo>
                    <a:pt x="775094" y="1449921"/>
                  </a:lnTo>
                  <a:lnTo>
                    <a:pt x="825886" y="1449921"/>
                  </a:lnTo>
                  <a:lnTo>
                    <a:pt x="825886" y="1447802"/>
                  </a:lnTo>
                  <a:close/>
                </a:path>
                <a:path w="2368550" h="1454150">
                  <a:moveTo>
                    <a:pt x="756025" y="1452020"/>
                  </a:moveTo>
                  <a:lnTo>
                    <a:pt x="705233" y="1452020"/>
                  </a:lnTo>
                  <a:lnTo>
                    <a:pt x="705233" y="1454139"/>
                  </a:lnTo>
                  <a:lnTo>
                    <a:pt x="756025" y="1454139"/>
                  </a:lnTo>
                  <a:lnTo>
                    <a:pt x="756025" y="1452020"/>
                  </a:lnTo>
                  <a:close/>
                </a:path>
                <a:path w="2368550" h="1454150">
                  <a:moveTo>
                    <a:pt x="756025" y="1447802"/>
                  </a:moveTo>
                  <a:lnTo>
                    <a:pt x="705233" y="1447802"/>
                  </a:lnTo>
                  <a:lnTo>
                    <a:pt x="705233" y="1449921"/>
                  </a:lnTo>
                  <a:lnTo>
                    <a:pt x="756025" y="1449921"/>
                  </a:lnTo>
                  <a:lnTo>
                    <a:pt x="756025" y="1447802"/>
                  </a:lnTo>
                  <a:close/>
                </a:path>
                <a:path w="2368550" h="1454150">
                  <a:moveTo>
                    <a:pt x="686226" y="1452020"/>
                  </a:moveTo>
                  <a:lnTo>
                    <a:pt x="635410" y="1452020"/>
                  </a:lnTo>
                  <a:lnTo>
                    <a:pt x="635410" y="1454139"/>
                  </a:lnTo>
                  <a:lnTo>
                    <a:pt x="686226" y="1454139"/>
                  </a:lnTo>
                  <a:lnTo>
                    <a:pt x="686226" y="1452020"/>
                  </a:lnTo>
                  <a:close/>
                </a:path>
                <a:path w="2368550" h="1454150">
                  <a:moveTo>
                    <a:pt x="686226" y="1447802"/>
                  </a:moveTo>
                  <a:lnTo>
                    <a:pt x="635410" y="1447802"/>
                  </a:lnTo>
                  <a:lnTo>
                    <a:pt x="635410" y="1449921"/>
                  </a:lnTo>
                  <a:lnTo>
                    <a:pt x="686226" y="1449921"/>
                  </a:lnTo>
                  <a:lnTo>
                    <a:pt x="686226" y="1447802"/>
                  </a:lnTo>
                  <a:close/>
                </a:path>
                <a:path w="2368550" h="1454150">
                  <a:moveTo>
                    <a:pt x="616366" y="1452020"/>
                  </a:moveTo>
                  <a:lnTo>
                    <a:pt x="565574" y="1452020"/>
                  </a:lnTo>
                  <a:lnTo>
                    <a:pt x="565574" y="1454139"/>
                  </a:lnTo>
                  <a:lnTo>
                    <a:pt x="616366" y="1454139"/>
                  </a:lnTo>
                  <a:lnTo>
                    <a:pt x="616366" y="1452020"/>
                  </a:lnTo>
                  <a:close/>
                </a:path>
                <a:path w="2368550" h="1454150">
                  <a:moveTo>
                    <a:pt x="616366" y="1447802"/>
                  </a:moveTo>
                  <a:lnTo>
                    <a:pt x="565574" y="1447802"/>
                  </a:lnTo>
                  <a:lnTo>
                    <a:pt x="565574" y="1449921"/>
                  </a:lnTo>
                  <a:lnTo>
                    <a:pt x="616366" y="1449921"/>
                  </a:lnTo>
                  <a:lnTo>
                    <a:pt x="616366" y="1447802"/>
                  </a:lnTo>
                  <a:close/>
                </a:path>
                <a:path w="2368550" h="1454150">
                  <a:moveTo>
                    <a:pt x="546506" y="1452020"/>
                  </a:moveTo>
                  <a:lnTo>
                    <a:pt x="495714" y="1452020"/>
                  </a:lnTo>
                  <a:lnTo>
                    <a:pt x="495714" y="1454139"/>
                  </a:lnTo>
                  <a:lnTo>
                    <a:pt x="546506" y="1454139"/>
                  </a:lnTo>
                  <a:lnTo>
                    <a:pt x="546506" y="1452020"/>
                  </a:lnTo>
                  <a:close/>
                </a:path>
                <a:path w="2368550" h="1454150">
                  <a:moveTo>
                    <a:pt x="546506" y="1447802"/>
                  </a:moveTo>
                  <a:lnTo>
                    <a:pt x="495714" y="1447802"/>
                  </a:lnTo>
                  <a:lnTo>
                    <a:pt x="495714" y="1449921"/>
                  </a:lnTo>
                  <a:lnTo>
                    <a:pt x="546506" y="1449921"/>
                  </a:lnTo>
                  <a:lnTo>
                    <a:pt x="546506" y="1447802"/>
                  </a:lnTo>
                  <a:close/>
                </a:path>
                <a:path w="2368550" h="1454150">
                  <a:moveTo>
                    <a:pt x="476646" y="1452020"/>
                  </a:moveTo>
                  <a:lnTo>
                    <a:pt x="425806" y="1452020"/>
                  </a:lnTo>
                  <a:lnTo>
                    <a:pt x="425806" y="1454139"/>
                  </a:lnTo>
                  <a:lnTo>
                    <a:pt x="476646" y="1454139"/>
                  </a:lnTo>
                  <a:lnTo>
                    <a:pt x="476646" y="1452020"/>
                  </a:lnTo>
                  <a:close/>
                </a:path>
                <a:path w="2368550" h="1454150">
                  <a:moveTo>
                    <a:pt x="476646" y="1447802"/>
                  </a:moveTo>
                  <a:lnTo>
                    <a:pt x="425806" y="1447802"/>
                  </a:lnTo>
                  <a:lnTo>
                    <a:pt x="425806" y="1449921"/>
                  </a:lnTo>
                  <a:lnTo>
                    <a:pt x="476646" y="1449921"/>
                  </a:lnTo>
                  <a:lnTo>
                    <a:pt x="476646" y="1447802"/>
                  </a:lnTo>
                  <a:close/>
                </a:path>
                <a:path w="2368550" h="1454150">
                  <a:moveTo>
                    <a:pt x="406786" y="1452020"/>
                  </a:moveTo>
                  <a:lnTo>
                    <a:pt x="355994" y="1452020"/>
                  </a:lnTo>
                  <a:lnTo>
                    <a:pt x="355994" y="1454139"/>
                  </a:lnTo>
                  <a:lnTo>
                    <a:pt x="406786" y="1454139"/>
                  </a:lnTo>
                  <a:lnTo>
                    <a:pt x="406786" y="1452020"/>
                  </a:lnTo>
                  <a:close/>
                </a:path>
                <a:path w="2368550" h="1454150">
                  <a:moveTo>
                    <a:pt x="406786" y="1447802"/>
                  </a:moveTo>
                  <a:lnTo>
                    <a:pt x="355994" y="1447802"/>
                  </a:lnTo>
                  <a:lnTo>
                    <a:pt x="355994" y="1449921"/>
                  </a:lnTo>
                  <a:lnTo>
                    <a:pt x="406786" y="1449921"/>
                  </a:lnTo>
                  <a:lnTo>
                    <a:pt x="406786" y="1447802"/>
                  </a:lnTo>
                  <a:close/>
                </a:path>
                <a:path w="2368550" h="1454150">
                  <a:moveTo>
                    <a:pt x="336925" y="1452020"/>
                  </a:moveTo>
                  <a:lnTo>
                    <a:pt x="286133" y="1452020"/>
                  </a:lnTo>
                  <a:lnTo>
                    <a:pt x="286133" y="1454139"/>
                  </a:lnTo>
                  <a:lnTo>
                    <a:pt x="336925" y="1454139"/>
                  </a:lnTo>
                  <a:lnTo>
                    <a:pt x="336925" y="1452020"/>
                  </a:lnTo>
                  <a:close/>
                </a:path>
                <a:path w="2368550" h="1454150">
                  <a:moveTo>
                    <a:pt x="336925" y="1447802"/>
                  </a:moveTo>
                  <a:lnTo>
                    <a:pt x="286133" y="1447802"/>
                  </a:lnTo>
                  <a:lnTo>
                    <a:pt x="286133" y="1449921"/>
                  </a:lnTo>
                  <a:lnTo>
                    <a:pt x="336925" y="1449921"/>
                  </a:lnTo>
                  <a:lnTo>
                    <a:pt x="336925" y="1447802"/>
                  </a:lnTo>
                  <a:close/>
                </a:path>
                <a:path w="2368550" h="1454150">
                  <a:moveTo>
                    <a:pt x="267126" y="1452020"/>
                  </a:moveTo>
                  <a:lnTo>
                    <a:pt x="216310" y="1452020"/>
                  </a:lnTo>
                  <a:lnTo>
                    <a:pt x="216310" y="1454139"/>
                  </a:lnTo>
                  <a:lnTo>
                    <a:pt x="267126" y="1454139"/>
                  </a:lnTo>
                  <a:lnTo>
                    <a:pt x="267126" y="1452020"/>
                  </a:lnTo>
                  <a:close/>
                </a:path>
                <a:path w="2368550" h="1454150">
                  <a:moveTo>
                    <a:pt x="267126" y="1447802"/>
                  </a:moveTo>
                  <a:lnTo>
                    <a:pt x="216310" y="1447802"/>
                  </a:lnTo>
                  <a:lnTo>
                    <a:pt x="216310" y="1449921"/>
                  </a:lnTo>
                  <a:lnTo>
                    <a:pt x="267126" y="1449921"/>
                  </a:lnTo>
                  <a:lnTo>
                    <a:pt x="267126" y="1447802"/>
                  </a:lnTo>
                  <a:close/>
                </a:path>
                <a:path w="2368550" h="1454150">
                  <a:moveTo>
                    <a:pt x="197266" y="1452020"/>
                  </a:moveTo>
                  <a:lnTo>
                    <a:pt x="146474" y="1452020"/>
                  </a:lnTo>
                  <a:lnTo>
                    <a:pt x="146474" y="1454139"/>
                  </a:lnTo>
                  <a:lnTo>
                    <a:pt x="197266" y="1454139"/>
                  </a:lnTo>
                  <a:lnTo>
                    <a:pt x="197266" y="1452020"/>
                  </a:lnTo>
                  <a:close/>
                </a:path>
                <a:path w="2368550" h="1454150">
                  <a:moveTo>
                    <a:pt x="197266" y="1447802"/>
                  </a:moveTo>
                  <a:lnTo>
                    <a:pt x="146474" y="1447802"/>
                  </a:lnTo>
                  <a:lnTo>
                    <a:pt x="146474" y="1449921"/>
                  </a:lnTo>
                  <a:lnTo>
                    <a:pt x="197266" y="1449921"/>
                  </a:lnTo>
                  <a:lnTo>
                    <a:pt x="197266" y="1447802"/>
                  </a:lnTo>
                  <a:close/>
                </a:path>
                <a:path w="2368550" h="1454150">
                  <a:moveTo>
                    <a:pt x="127406" y="1452020"/>
                  </a:moveTo>
                  <a:lnTo>
                    <a:pt x="76614" y="1452020"/>
                  </a:lnTo>
                  <a:lnTo>
                    <a:pt x="76614" y="1454139"/>
                  </a:lnTo>
                  <a:lnTo>
                    <a:pt x="127406" y="1454139"/>
                  </a:lnTo>
                  <a:lnTo>
                    <a:pt x="127406" y="1452020"/>
                  </a:lnTo>
                  <a:close/>
                </a:path>
                <a:path w="2368550" h="1454150">
                  <a:moveTo>
                    <a:pt x="127406" y="1447802"/>
                  </a:moveTo>
                  <a:lnTo>
                    <a:pt x="76614" y="1447802"/>
                  </a:lnTo>
                  <a:lnTo>
                    <a:pt x="76614" y="1449921"/>
                  </a:lnTo>
                  <a:lnTo>
                    <a:pt x="127406" y="1449921"/>
                  </a:lnTo>
                  <a:lnTo>
                    <a:pt x="127406" y="1447802"/>
                  </a:lnTo>
                  <a:close/>
                </a:path>
                <a:path w="2368550" h="1454150">
                  <a:moveTo>
                    <a:pt x="57546" y="1452020"/>
                  </a:moveTo>
                  <a:lnTo>
                    <a:pt x="6706" y="1452020"/>
                  </a:lnTo>
                  <a:lnTo>
                    <a:pt x="6706" y="1454139"/>
                  </a:lnTo>
                  <a:lnTo>
                    <a:pt x="57546" y="1454139"/>
                  </a:lnTo>
                  <a:lnTo>
                    <a:pt x="57546" y="1452020"/>
                  </a:lnTo>
                  <a:close/>
                </a:path>
                <a:path w="2368550" h="1454150">
                  <a:moveTo>
                    <a:pt x="57546" y="1447802"/>
                  </a:moveTo>
                  <a:lnTo>
                    <a:pt x="6706" y="1447802"/>
                  </a:lnTo>
                  <a:lnTo>
                    <a:pt x="6706" y="1449921"/>
                  </a:lnTo>
                  <a:lnTo>
                    <a:pt x="57546" y="1449921"/>
                  </a:lnTo>
                  <a:lnTo>
                    <a:pt x="57546" y="1447802"/>
                  </a:lnTo>
                  <a:close/>
                </a:path>
                <a:path w="2368550" h="1454150">
                  <a:moveTo>
                    <a:pt x="2119" y="1384700"/>
                  </a:moveTo>
                  <a:lnTo>
                    <a:pt x="0" y="1384700"/>
                  </a:lnTo>
                  <a:lnTo>
                    <a:pt x="0" y="1435492"/>
                  </a:lnTo>
                  <a:lnTo>
                    <a:pt x="2119" y="1435492"/>
                  </a:lnTo>
                  <a:lnTo>
                    <a:pt x="2119" y="1384700"/>
                  </a:lnTo>
                  <a:close/>
                </a:path>
                <a:path w="2368550" h="1454150">
                  <a:moveTo>
                    <a:pt x="6301" y="1384700"/>
                  </a:moveTo>
                  <a:lnTo>
                    <a:pt x="4206" y="1384700"/>
                  </a:lnTo>
                  <a:lnTo>
                    <a:pt x="4206" y="1435492"/>
                  </a:lnTo>
                  <a:lnTo>
                    <a:pt x="6301" y="1435492"/>
                  </a:lnTo>
                  <a:lnTo>
                    <a:pt x="6301" y="1384700"/>
                  </a:lnTo>
                  <a:close/>
                </a:path>
                <a:path w="2368550" h="1454150">
                  <a:moveTo>
                    <a:pt x="2119" y="1314858"/>
                  </a:moveTo>
                  <a:lnTo>
                    <a:pt x="0" y="1314858"/>
                  </a:lnTo>
                  <a:lnTo>
                    <a:pt x="0" y="1365650"/>
                  </a:lnTo>
                  <a:lnTo>
                    <a:pt x="2119" y="1365650"/>
                  </a:lnTo>
                  <a:lnTo>
                    <a:pt x="2119" y="1314858"/>
                  </a:lnTo>
                  <a:close/>
                </a:path>
                <a:path w="2368550" h="1454150">
                  <a:moveTo>
                    <a:pt x="6301" y="1314858"/>
                  </a:moveTo>
                  <a:lnTo>
                    <a:pt x="4206" y="1314858"/>
                  </a:lnTo>
                  <a:lnTo>
                    <a:pt x="4206" y="1365650"/>
                  </a:lnTo>
                  <a:lnTo>
                    <a:pt x="6301" y="1365650"/>
                  </a:lnTo>
                  <a:lnTo>
                    <a:pt x="6301" y="1314858"/>
                  </a:lnTo>
                  <a:close/>
                </a:path>
                <a:path w="2368550" h="1454150">
                  <a:moveTo>
                    <a:pt x="2119" y="1244992"/>
                  </a:moveTo>
                  <a:lnTo>
                    <a:pt x="0" y="1244992"/>
                  </a:lnTo>
                  <a:lnTo>
                    <a:pt x="0" y="1295808"/>
                  </a:lnTo>
                  <a:lnTo>
                    <a:pt x="2119" y="1295808"/>
                  </a:lnTo>
                  <a:lnTo>
                    <a:pt x="2119" y="1244992"/>
                  </a:lnTo>
                  <a:close/>
                </a:path>
                <a:path w="2368550" h="1454150">
                  <a:moveTo>
                    <a:pt x="6301" y="1244992"/>
                  </a:moveTo>
                  <a:lnTo>
                    <a:pt x="4206" y="1244992"/>
                  </a:lnTo>
                  <a:lnTo>
                    <a:pt x="4206" y="1295808"/>
                  </a:lnTo>
                  <a:lnTo>
                    <a:pt x="6301" y="1295808"/>
                  </a:lnTo>
                  <a:lnTo>
                    <a:pt x="6301" y="1244992"/>
                  </a:lnTo>
                  <a:close/>
                </a:path>
                <a:path w="2368550" h="1454150">
                  <a:moveTo>
                    <a:pt x="2119" y="1175150"/>
                  </a:moveTo>
                  <a:lnTo>
                    <a:pt x="0" y="1175150"/>
                  </a:lnTo>
                  <a:lnTo>
                    <a:pt x="0" y="1225942"/>
                  </a:lnTo>
                  <a:lnTo>
                    <a:pt x="2119" y="1225942"/>
                  </a:lnTo>
                  <a:lnTo>
                    <a:pt x="2119" y="1175150"/>
                  </a:lnTo>
                  <a:close/>
                </a:path>
                <a:path w="2368550" h="1454150">
                  <a:moveTo>
                    <a:pt x="6301" y="1175150"/>
                  </a:moveTo>
                  <a:lnTo>
                    <a:pt x="4206" y="1175150"/>
                  </a:lnTo>
                  <a:lnTo>
                    <a:pt x="4206" y="1225942"/>
                  </a:lnTo>
                  <a:lnTo>
                    <a:pt x="6301" y="1225942"/>
                  </a:lnTo>
                  <a:lnTo>
                    <a:pt x="6301" y="1175150"/>
                  </a:lnTo>
                  <a:close/>
                </a:path>
                <a:path w="2368550" h="1454150">
                  <a:moveTo>
                    <a:pt x="2119" y="1105308"/>
                  </a:moveTo>
                  <a:lnTo>
                    <a:pt x="0" y="1105308"/>
                  </a:lnTo>
                  <a:lnTo>
                    <a:pt x="0" y="1156100"/>
                  </a:lnTo>
                  <a:lnTo>
                    <a:pt x="2119" y="1156100"/>
                  </a:lnTo>
                  <a:lnTo>
                    <a:pt x="2119" y="1105308"/>
                  </a:lnTo>
                  <a:close/>
                </a:path>
                <a:path w="2368550" h="1454150">
                  <a:moveTo>
                    <a:pt x="6301" y="1105308"/>
                  </a:moveTo>
                  <a:lnTo>
                    <a:pt x="4206" y="1105308"/>
                  </a:lnTo>
                  <a:lnTo>
                    <a:pt x="4206" y="1156100"/>
                  </a:lnTo>
                  <a:lnTo>
                    <a:pt x="6301" y="1156100"/>
                  </a:lnTo>
                  <a:lnTo>
                    <a:pt x="6301" y="1105308"/>
                  </a:lnTo>
                  <a:close/>
                </a:path>
                <a:path w="2368550" h="1454150">
                  <a:moveTo>
                    <a:pt x="2119" y="1035442"/>
                  </a:moveTo>
                  <a:lnTo>
                    <a:pt x="0" y="1035442"/>
                  </a:lnTo>
                  <a:lnTo>
                    <a:pt x="0" y="1086258"/>
                  </a:lnTo>
                  <a:lnTo>
                    <a:pt x="2119" y="1086258"/>
                  </a:lnTo>
                  <a:lnTo>
                    <a:pt x="2119" y="1035442"/>
                  </a:lnTo>
                  <a:close/>
                </a:path>
                <a:path w="2368550" h="1454150">
                  <a:moveTo>
                    <a:pt x="6301" y="1035442"/>
                  </a:moveTo>
                  <a:lnTo>
                    <a:pt x="4206" y="1035442"/>
                  </a:lnTo>
                  <a:lnTo>
                    <a:pt x="4206" y="1086258"/>
                  </a:lnTo>
                  <a:lnTo>
                    <a:pt x="6301" y="1086258"/>
                  </a:lnTo>
                  <a:lnTo>
                    <a:pt x="6301" y="1035442"/>
                  </a:lnTo>
                  <a:close/>
                </a:path>
                <a:path w="2368550" h="1454150">
                  <a:moveTo>
                    <a:pt x="2119" y="965600"/>
                  </a:moveTo>
                  <a:lnTo>
                    <a:pt x="0" y="965600"/>
                  </a:lnTo>
                  <a:lnTo>
                    <a:pt x="0" y="1016392"/>
                  </a:lnTo>
                  <a:lnTo>
                    <a:pt x="2119" y="1016392"/>
                  </a:lnTo>
                  <a:lnTo>
                    <a:pt x="2119" y="965600"/>
                  </a:lnTo>
                  <a:close/>
                </a:path>
                <a:path w="2368550" h="1454150">
                  <a:moveTo>
                    <a:pt x="6301" y="965600"/>
                  </a:moveTo>
                  <a:lnTo>
                    <a:pt x="4206" y="965600"/>
                  </a:lnTo>
                  <a:lnTo>
                    <a:pt x="4206" y="1016392"/>
                  </a:lnTo>
                  <a:lnTo>
                    <a:pt x="6301" y="1016392"/>
                  </a:lnTo>
                  <a:lnTo>
                    <a:pt x="6301" y="965600"/>
                  </a:lnTo>
                  <a:close/>
                </a:path>
                <a:path w="2368550" h="1454150">
                  <a:moveTo>
                    <a:pt x="2119" y="895758"/>
                  </a:moveTo>
                  <a:lnTo>
                    <a:pt x="0" y="895758"/>
                  </a:lnTo>
                  <a:lnTo>
                    <a:pt x="0" y="946550"/>
                  </a:lnTo>
                  <a:lnTo>
                    <a:pt x="2119" y="946550"/>
                  </a:lnTo>
                  <a:lnTo>
                    <a:pt x="2119" y="895758"/>
                  </a:lnTo>
                  <a:close/>
                </a:path>
                <a:path w="2368550" h="1454150">
                  <a:moveTo>
                    <a:pt x="6301" y="895758"/>
                  </a:moveTo>
                  <a:lnTo>
                    <a:pt x="4206" y="895758"/>
                  </a:lnTo>
                  <a:lnTo>
                    <a:pt x="4206" y="946550"/>
                  </a:lnTo>
                  <a:lnTo>
                    <a:pt x="6301" y="946550"/>
                  </a:lnTo>
                  <a:lnTo>
                    <a:pt x="6301" y="895758"/>
                  </a:lnTo>
                  <a:close/>
                </a:path>
                <a:path w="2368550" h="1454150">
                  <a:moveTo>
                    <a:pt x="2119" y="825892"/>
                  </a:moveTo>
                  <a:lnTo>
                    <a:pt x="0" y="825892"/>
                  </a:lnTo>
                  <a:lnTo>
                    <a:pt x="0" y="876708"/>
                  </a:lnTo>
                  <a:lnTo>
                    <a:pt x="2119" y="876708"/>
                  </a:lnTo>
                  <a:lnTo>
                    <a:pt x="2119" y="825892"/>
                  </a:lnTo>
                  <a:close/>
                </a:path>
                <a:path w="2368550" h="1454150">
                  <a:moveTo>
                    <a:pt x="6301" y="825892"/>
                  </a:moveTo>
                  <a:lnTo>
                    <a:pt x="4206" y="825892"/>
                  </a:lnTo>
                  <a:lnTo>
                    <a:pt x="4206" y="876708"/>
                  </a:lnTo>
                  <a:lnTo>
                    <a:pt x="6301" y="876708"/>
                  </a:lnTo>
                  <a:lnTo>
                    <a:pt x="6301" y="825892"/>
                  </a:lnTo>
                  <a:close/>
                </a:path>
                <a:path w="2368550" h="1454150">
                  <a:moveTo>
                    <a:pt x="2119" y="756050"/>
                  </a:moveTo>
                  <a:lnTo>
                    <a:pt x="0" y="756050"/>
                  </a:lnTo>
                  <a:lnTo>
                    <a:pt x="0" y="806842"/>
                  </a:lnTo>
                  <a:lnTo>
                    <a:pt x="2119" y="806842"/>
                  </a:lnTo>
                  <a:lnTo>
                    <a:pt x="2119" y="756050"/>
                  </a:lnTo>
                  <a:close/>
                </a:path>
                <a:path w="2368550" h="1454150">
                  <a:moveTo>
                    <a:pt x="6301" y="756050"/>
                  </a:moveTo>
                  <a:lnTo>
                    <a:pt x="4206" y="756050"/>
                  </a:lnTo>
                  <a:lnTo>
                    <a:pt x="4206" y="806842"/>
                  </a:lnTo>
                  <a:lnTo>
                    <a:pt x="6301" y="806842"/>
                  </a:lnTo>
                  <a:lnTo>
                    <a:pt x="6301" y="756050"/>
                  </a:lnTo>
                  <a:close/>
                </a:path>
                <a:path w="2368550" h="1454150">
                  <a:moveTo>
                    <a:pt x="2119" y="686208"/>
                  </a:moveTo>
                  <a:lnTo>
                    <a:pt x="0" y="686208"/>
                  </a:lnTo>
                  <a:lnTo>
                    <a:pt x="0" y="737000"/>
                  </a:lnTo>
                  <a:lnTo>
                    <a:pt x="2119" y="737000"/>
                  </a:lnTo>
                  <a:lnTo>
                    <a:pt x="2119" y="686208"/>
                  </a:lnTo>
                  <a:close/>
                </a:path>
                <a:path w="2368550" h="1454150">
                  <a:moveTo>
                    <a:pt x="6301" y="686208"/>
                  </a:moveTo>
                  <a:lnTo>
                    <a:pt x="4206" y="686208"/>
                  </a:lnTo>
                  <a:lnTo>
                    <a:pt x="4206" y="737000"/>
                  </a:lnTo>
                  <a:lnTo>
                    <a:pt x="6301" y="737000"/>
                  </a:lnTo>
                  <a:lnTo>
                    <a:pt x="6301" y="686208"/>
                  </a:lnTo>
                  <a:close/>
                </a:path>
                <a:path w="2368550" h="1454150">
                  <a:moveTo>
                    <a:pt x="2119" y="616342"/>
                  </a:moveTo>
                  <a:lnTo>
                    <a:pt x="0" y="616342"/>
                  </a:lnTo>
                  <a:lnTo>
                    <a:pt x="0" y="667158"/>
                  </a:lnTo>
                  <a:lnTo>
                    <a:pt x="2119" y="667158"/>
                  </a:lnTo>
                  <a:lnTo>
                    <a:pt x="2119" y="616342"/>
                  </a:lnTo>
                  <a:close/>
                </a:path>
                <a:path w="2368550" h="1454150">
                  <a:moveTo>
                    <a:pt x="6301" y="616342"/>
                  </a:moveTo>
                  <a:lnTo>
                    <a:pt x="4206" y="616342"/>
                  </a:lnTo>
                  <a:lnTo>
                    <a:pt x="4206" y="667158"/>
                  </a:lnTo>
                  <a:lnTo>
                    <a:pt x="6301" y="667158"/>
                  </a:lnTo>
                  <a:lnTo>
                    <a:pt x="6301" y="616342"/>
                  </a:lnTo>
                  <a:close/>
                </a:path>
                <a:path w="2368550" h="1454150">
                  <a:moveTo>
                    <a:pt x="2119" y="546500"/>
                  </a:moveTo>
                  <a:lnTo>
                    <a:pt x="0" y="546500"/>
                  </a:lnTo>
                  <a:lnTo>
                    <a:pt x="0" y="597292"/>
                  </a:lnTo>
                  <a:lnTo>
                    <a:pt x="2119" y="597292"/>
                  </a:lnTo>
                  <a:lnTo>
                    <a:pt x="2119" y="546500"/>
                  </a:lnTo>
                  <a:close/>
                </a:path>
                <a:path w="2368550" h="1454150">
                  <a:moveTo>
                    <a:pt x="6301" y="546500"/>
                  </a:moveTo>
                  <a:lnTo>
                    <a:pt x="4206" y="546500"/>
                  </a:lnTo>
                  <a:lnTo>
                    <a:pt x="4206" y="597292"/>
                  </a:lnTo>
                  <a:lnTo>
                    <a:pt x="6301" y="597292"/>
                  </a:lnTo>
                  <a:lnTo>
                    <a:pt x="6301" y="546500"/>
                  </a:lnTo>
                  <a:close/>
                </a:path>
                <a:path w="2368550" h="1454150">
                  <a:moveTo>
                    <a:pt x="2119" y="476658"/>
                  </a:moveTo>
                  <a:lnTo>
                    <a:pt x="0" y="476658"/>
                  </a:lnTo>
                  <a:lnTo>
                    <a:pt x="0" y="527450"/>
                  </a:lnTo>
                  <a:lnTo>
                    <a:pt x="2119" y="527450"/>
                  </a:lnTo>
                  <a:lnTo>
                    <a:pt x="2119" y="476658"/>
                  </a:lnTo>
                  <a:close/>
                </a:path>
                <a:path w="2368550" h="1454150">
                  <a:moveTo>
                    <a:pt x="6301" y="476658"/>
                  </a:moveTo>
                  <a:lnTo>
                    <a:pt x="4206" y="476658"/>
                  </a:lnTo>
                  <a:lnTo>
                    <a:pt x="4206" y="527450"/>
                  </a:lnTo>
                  <a:lnTo>
                    <a:pt x="6301" y="527450"/>
                  </a:lnTo>
                  <a:lnTo>
                    <a:pt x="6301" y="476658"/>
                  </a:lnTo>
                  <a:close/>
                </a:path>
                <a:path w="2368550" h="1454150">
                  <a:moveTo>
                    <a:pt x="2119" y="406792"/>
                  </a:moveTo>
                  <a:lnTo>
                    <a:pt x="0" y="406792"/>
                  </a:lnTo>
                  <a:lnTo>
                    <a:pt x="0" y="457608"/>
                  </a:lnTo>
                  <a:lnTo>
                    <a:pt x="2119" y="457608"/>
                  </a:lnTo>
                  <a:lnTo>
                    <a:pt x="2119" y="406792"/>
                  </a:lnTo>
                  <a:close/>
                </a:path>
                <a:path w="2368550" h="1454150">
                  <a:moveTo>
                    <a:pt x="6301" y="406792"/>
                  </a:moveTo>
                  <a:lnTo>
                    <a:pt x="4206" y="406792"/>
                  </a:lnTo>
                  <a:lnTo>
                    <a:pt x="4206" y="457608"/>
                  </a:lnTo>
                  <a:lnTo>
                    <a:pt x="6301" y="457608"/>
                  </a:lnTo>
                  <a:lnTo>
                    <a:pt x="6301" y="406792"/>
                  </a:lnTo>
                  <a:close/>
                </a:path>
                <a:path w="2368550" h="1454150">
                  <a:moveTo>
                    <a:pt x="2119" y="336950"/>
                  </a:moveTo>
                  <a:lnTo>
                    <a:pt x="0" y="336950"/>
                  </a:lnTo>
                  <a:lnTo>
                    <a:pt x="0" y="387742"/>
                  </a:lnTo>
                  <a:lnTo>
                    <a:pt x="2119" y="387742"/>
                  </a:lnTo>
                  <a:lnTo>
                    <a:pt x="2119" y="336950"/>
                  </a:lnTo>
                  <a:close/>
                </a:path>
                <a:path w="2368550" h="1454150">
                  <a:moveTo>
                    <a:pt x="6301" y="336950"/>
                  </a:moveTo>
                  <a:lnTo>
                    <a:pt x="4206" y="336950"/>
                  </a:lnTo>
                  <a:lnTo>
                    <a:pt x="4206" y="387742"/>
                  </a:lnTo>
                  <a:lnTo>
                    <a:pt x="6301" y="387742"/>
                  </a:lnTo>
                  <a:lnTo>
                    <a:pt x="6301" y="336950"/>
                  </a:lnTo>
                  <a:close/>
                </a:path>
                <a:path w="2368550" h="1454150">
                  <a:moveTo>
                    <a:pt x="2119" y="267108"/>
                  </a:moveTo>
                  <a:lnTo>
                    <a:pt x="0" y="267108"/>
                  </a:lnTo>
                  <a:lnTo>
                    <a:pt x="0" y="317900"/>
                  </a:lnTo>
                  <a:lnTo>
                    <a:pt x="2119" y="317900"/>
                  </a:lnTo>
                  <a:lnTo>
                    <a:pt x="2119" y="267108"/>
                  </a:lnTo>
                  <a:close/>
                </a:path>
                <a:path w="2368550" h="1454150">
                  <a:moveTo>
                    <a:pt x="6301" y="267108"/>
                  </a:moveTo>
                  <a:lnTo>
                    <a:pt x="4206" y="267108"/>
                  </a:lnTo>
                  <a:lnTo>
                    <a:pt x="4206" y="317900"/>
                  </a:lnTo>
                  <a:lnTo>
                    <a:pt x="6301" y="317900"/>
                  </a:lnTo>
                  <a:lnTo>
                    <a:pt x="6301" y="267108"/>
                  </a:lnTo>
                  <a:close/>
                </a:path>
                <a:path w="2368550" h="1454150">
                  <a:moveTo>
                    <a:pt x="4693" y="197053"/>
                  </a:moveTo>
                  <a:lnTo>
                    <a:pt x="1219" y="219480"/>
                  </a:lnTo>
                  <a:lnTo>
                    <a:pt x="0" y="244388"/>
                  </a:lnTo>
                  <a:lnTo>
                    <a:pt x="0" y="248058"/>
                  </a:lnTo>
                  <a:lnTo>
                    <a:pt x="2133" y="248058"/>
                  </a:lnTo>
                  <a:lnTo>
                    <a:pt x="2136" y="244388"/>
                  </a:lnTo>
                  <a:lnTo>
                    <a:pt x="3331" y="220126"/>
                  </a:lnTo>
                  <a:lnTo>
                    <a:pt x="3386" y="219480"/>
                  </a:lnTo>
                  <a:lnTo>
                    <a:pt x="6766" y="197382"/>
                  </a:lnTo>
                  <a:lnTo>
                    <a:pt x="4693" y="197053"/>
                  </a:lnTo>
                  <a:close/>
                </a:path>
                <a:path w="2368550" h="1454150">
                  <a:moveTo>
                    <a:pt x="8839" y="197693"/>
                  </a:moveTo>
                  <a:lnTo>
                    <a:pt x="5551" y="219480"/>
                  </a:lnTo>
                  <a:lnTo>
                    <a:pt x="5475" y="220126"/>
                  </a:lnTo>
                  <a:lnTo>
                    <a:pt x="4212" y="244388"/>
                  </a:lnTo>
                  <a:lnTo>
                    <a:pt x="4206" y="248058"/>
                  </a:lnTo>
                  <a:lnTo>
                    <a:pt x="6339" y="248058"/>
                  </a:lnTo>
                  <a:lnTo>
                    <a:pt x="6348" y="244388"/>
                  </a:lnTo>
                  <a:lnTo>
                    <a:pt x="7559" y="220126"/>
                  </a:lnTo>
                  <a:lnTo>
                    <a:pt x="10972" y="198028"/>
                  </a:lnTo>
                  <a:lnTo>
                    <a:pt x="8839" y="197693"/>
                  </a:lnTo>
                  <a:close/>
                </a:path>
                <a:path w="2368550" h="1454150">
                  <a:moveTo>
                    <a:pt x="32064" y="132399"/>
                  </a:moveTo>
                  <a:lnTo>
                    <a:pt x="23103" y="150949"/>
                  </a:lnTo>
                  <a:lnTo>
                    <a:pt x="15057" y="173022"/>
                  </a:lnTo>
                  <a:lnTo>
                    <a:pt x="13411" y="179313"/>
                  </a:lnTo>
                  <a:lnTo>
                    <a:pt x="15483" y="179856"/>
                  </a:lnTo>
                  <a:lnTo>
                    <a:pt x="17068" y="173668"/>
                  </a:lnTo>
                  <a:lnTo>
                    <a:pt x="25054" y="151784"/>
                  </a:lnTo>
                  <a:lnTo>
                    <a:pt x="33954" y="133331"/>
                  </a:lnTo>
                  <a:lnTo>
                    <a:pt x="32064" y="132399"/>
                  </a:lnTo>
                  <a:close/>
                </a:path>
                <a:path w="2368550" h="1454150">
                  <a:moveTo>
                    <a:pt x="28224" y="130564"/>
                  </a:moveTo>
                  <a:lnTo>
                    <a:pt x="19202" y="149309"/>
                  </a:lnTo>
                  <a:lnTo>
                    <a:pt x="10972" y="171760"/>
                  </a:lnTo>
                  <a:lnTo>
                    <a:pt x="9326" y="178265"/>
                  </a:lnTo>
                  <a:lnTo>
                    <a:pt x="11338" y="178789"/>
                  </a:lnTo>
                  <a:lnTo>
                    <a:pt x="12984" y="172407"/>
                  </a:lnTo>
                  <a:lnTo>
                    <a:pt x="21153" y="150138"/>
                  </a:lnTo>
                  <a:lnTo>
                    <a:pt x="30175" y="131496"/>
                  </a:lnTo>
                  <a:lnTo>
                    <a:pt x="28224" y="130564"/>
                  </a:lnTo>
                  <a:close/>
                </a:path>
                <a:path w="2368550" h="1454150">
                  <a:moveTo>
                    <a:pt x="72908" y="76443"/>
                  </a:moveTo>
                  <a:lnTo>
                    <a:pt x="59070" y="91659"/>
                  </a:lnTo>
                  <a:lnTo>
                    <a:pt x="45293" y="110160"/>
                  </a:lnTo>
                  <a:lnTo>
                    <a:pt x="41635" y="116086"/>
                  </a:lnTo>
                  <a:lnTo>
                    <a:pt x="43464" y="117183"/>
                  </a:lnTo>
                  <a:lnTo>
                    <a:pt x="47000" y="111325"/>
                  </a:lnTo>
                  <a:lnTo>
                    <a:pt x="60716" y="93012"/>
                  </a:lnTo>
                  <a:lnTo>
                    <a:pt x="74493" y="77870"/>
                  </a:lnTo>
                  <a:lnTo>
                    <a:pt x="72908" y="76443"/>
                  </a:lnTo>
                  <a:close/>
                </a:path>
                <a:path w="2368550" h="1454150">
                  <a:moveTo>
                    <a:pt x="69799" y="73609"/>
                  </a:moveTo>
                  <a:lnTo>
                    <a:pt x="55839" y="88965"/>
                  </a:lnTo>
                  <a:lnTo>
                    <a:pt x="41757" y="107777"/>
                  </a:lnTo>
                  <a:lnTo>
                    <a:pt x="38039" y="113897"/>
                  </a:lnTo>
                  <a:lnTo>
                    <a:pt x="39867" y="114994"/>
                  </a:lnTo>
                  <a:lnTo>
                    <a:pt x="43525" y="108966"/>
                  </a:lnTo>
                  <a:lnTo>
                    <a:pt x="57485" y="90300"/>
                  </a:lnTo>
                  <a:lnTo>
                    <a:pt x="71323" y="75011"/>
                  </a:lnTo>
                  <a:lnTo>
                    <a:pt x="69799" y="73609"/>
                  </a:lnTo>
                  <a:close/>
                </a:path>
                <a:path w="2368550" h="1454150">
                  <a:moveTo>
                    <a:pt x="128016" y="34411"/>
                  </a:moveTo>
                  <a:lnTo>
                    <a:pt x="110154" y="45268"/>
                  </a:lnTo>
                  <a:lnTo>
                    <a:pt x="91683" y="59082"/>
                  </a:lnTo>
                  <a:lnTo>
                    <a:pt x="86746" y="63532"/>
                  </a:lnTo>
                  <a:lnTo>
                    <a:pt x="88209" y="65105"/>
                  </a:lnTo>
                  <a:lnTo>
                    <a:pt x="93024" y="60722"/>
                  </a:lnTo>
                  <a:lnTo>
                    <a:pt x="111312" y="47006"/>
                  </a:lnTo>
                  <a:lnTo>
                    <a:pt x="129113" y="36222"/>
                  </a:lnTo>
                  <a:lnTo>
                    <a:pt x="128016" y="34411"/>
                  </a:lnTo>
                  <a:close/>
                </a:path>
                <a:path w="2368550" h="1454150">
                  <a:moveTo>
                    <a:pt x="125821" y="30790"/>
                  </a:moveTo>
                  <a:lnTo>
                    <a:pt x="107777" y="41745"/>
                  </a:lnTo>
                  <a:lnTo>
                    <a:pt x="88940" y="55821"/>
                  </a:lnTo>
                  <a:lnTo>
                    <a:pt x="83941" y="60393"/>
                  </a:lnTo>
                  <a:lnTo>
                    <a:pt x="85344" y="61965"/>
                  </a:lnTo>
                  <a:lnTo>
                    <a:pt x="90281" y="57460"/>
                  </a:lnTo>
                  <a:lnTo>
                    <a:pt x="108996" y="43507"/>
                  </a:lnTo>
                  <a:lnTo>
                    <a:pt x="126918" y="32601"/>
                  </a:lnTo>
                  <a:lnTo>
                    <a:pt x="125821" y="30790"/>
                  </a:lnTo>
                  <a:close/>
                </a:path>
                <a:path w="2368550" h="1454150">
                  <a:moveTo>
                    <a:pt x="192816" y="9930"/>
                  </a:moveTo>
                  <a:lnTo>
                    <a:pt x="173004" y="15026"/>
                  </a:lnTo>
                  <a:lnTo>
                    <a:pt x="150936" y="23103"/>
                  </a:lnTo>
                  <a:lnTo>
                    <a:pt x="144962" y="25981"/>
                  </a:lnTo>
                  <a:lnTo>
                    <a:pt x="145877" y="27889"/>
                  </a:lnTo>
                  <a:lnTo>
                    <a:pt x="151790" y="25054"/>
                  </a:lnTo>
                  <a:lnTo>
                    <a:pt x="173675" y="17050"/>
                  </a:lnTo>
                  <a:lnTo>
                    <a:pt x="193365" y="11978"/>
                  </a:lnTo>
                  <a:lnTo>
                    <a:pt x="192816" y="9930"/>
                  </a:lnTo>
                  <a:close/>
                </a:path>
                <a:path w="2368550" h="1454150">
                  <a:moveTo>
                    <a:pt x="191780" y="5833"/>
                  </a:moveTo>
                  <a:lnTo>
                    <a:pt x="171785" y="10978"/>
                  </a:lnTo>
                  <a:lnTo>
                    <a:pt x="149291" y="19196"/>
                  </a:lnTo>
                  <a:lnTo>
                    <a:pt x="143134" y="22171"/>
                  </a:lnTo>
                  <a:lnTo>
                    <a:pt x="144048" y="24079"/>
                  </a:lnTo>
                  <a:lnTo>
                    <a:pt x="150144" y="21147"/>
                  </a:lnTo>
                  <a:lnTo>
                    <a:pt x="172394" y="13002"/>
                  </a:lnTo>
                  <a:lnTo>
                    <a:pt x="192328" y="7882"/>
                  </a:lnTo>
                  <a:lnTo>
                    <a:pt x="191780" y="5833"/>
                  </a:lnTo>
                  <a:close/>
                </a:path>
              </a:pathLst>
            </a:custGeom>
            <a:solidFill>
              <a:srgbClr val="5B9BD5"/>
            </a:solidFill>
          </p:spPr>
          <p:txBody>
            <a:bodyPr wrap="square" lIns="0" tIns="0" rIns="0" bIns="0" rtlCol="0"/>
            <a:lstStyle/>
            <a:p>
              <a:endParaRPr/>
            </a:p>
          </p:txBody>
        </p:sp>
      </p:grpSp>
      <p:sp>
        <p:nvSpPr>
          <p:cNvPr id="18" name="object 18"/>
          <p:cNvSpPr txBox="1"/>
          <p:nvPr/>
        </p:nvSpPr>
        <p:spPr>
          <a:xfrm>
            <a:off x="9410562" y="2556771"/>
            <a:ext cx="457834" cy="568325"/>
          </a:xfrm>
          <a:prstGeom prst="rect">
            <a:avLst/>
          </a:prstGeom>
        </p:spPr>
        <p:txBody>
          <a:bodyPr vert="horz" wrap="square" lIns="0" tIns="26670" rIns="0" bIns="0" rtlCol="0">
            <a:spAutoFit/>
          </a:bodyPr>
          <a:lstStyle/>
          <a:p>
            <a:pPr marL="12700" marR="5080" indent="67310">
              <a:lnSpc>
                <a:spcPts val="2110"/>
              </a:lnSpc>
              <a:spcBef>
                <a:spcPts val="210"/>
              </a:spcBef>
            </a:pPr>
            <a:r>
              <a:rPr sz="1800" dirty="0">
                <a:latin typeface="Calibri"/>
                <a:cs typeface="Calibri"/>
              </a:rPr>
              <a:t>.git </a:t>
            </a:r>
            <a:r>
              <a:rPr sz="1800" spc="5" dirty="0">
                <a:latin typeface="Calibri"/>
                <a:cs typeface="Calibri"/>
              </a:rPr>
              <a:t> </a:t>
            </a:r>
            <a:r>
              <a:rPr sz="1800" spc="-30" dirty="0">
                <a:latin typeface="Calibri"/>
                <a:cs typeface="Calibri"/>
              </a:rPr>
              <a:t>r</a:t>
            </a:r>
            <a:r>
              <a:rPr sz="1800" dirty="0">
                <a:latin typeface="Calibri"/>
                <a:cs typeface="Calibri"/>
              </a:rPr>
              <a:t>e</a:t>
            </a:r>
            <a:r>
              <a:rPr sz="1800" spc="5" dirty="0">
                <a:latin typeface="Calibri"/>
                <a:cs typeface="Calibri"/>
              </a:rPr>
              <a:t>p</a:t>
            </a:r>
            <a:r>
              <a:rPr sz="1800" dirty="0">
                <a:latin typeface="Calibri"/>
                <a:cs typeface="Calibri"/>
              </a:rPr>
              <a:t>o</a:t>
            </a:r>
            <a:endParaRPr sz="1800">
              <a:latin typeface="Calibri"/>
              <a:cs typeface="Calibri"/>
            </a:endParaRPr>
          </a:p>
        </p:txBody>
      </p:sp>
      <p:grpSp>
        <p:nvGrpSpPr>
          <p:cNvPr id="19" name="object 19"/>
          <p:cNvGrpSpPr/>
          <p:nvPr/>
        </p:nvGrpSpPr>
        <p:grpSpPr>
          <a:xfrm>
            <a:off x="4911730" y="4530730"/>
            <a:ext cx="2368550" cy="1454150"/>
            <a:chOff x="4911730" y="4530730"/>
            <a:chExt cx="2368550" cy="1454150"/>
          </a:xfrm>
        </p:grpSpPr>
        <p:pic>
          <p:nvPicPr>
            <p:cNvPr id="20" name="object 20"/>
            <p:cNvPicPr/>
            <p:nvPr/>
          </p:nvPicPr>
          <p:blipFill>
            <a:blip r:embed="rId2" cstate="print"/>
            <a:stretch>
              <a:fillRect/>
            </a:stretch>
          </p:blipFill>
          <p:spPr>
            <a:xfrm>
              <a:off x="4914900" y="4533900"/>
              <a:ext cx="2362199" cy="1447799"/>
            </a:xfrm>
            <a:prstGeom prst="rect">
              <a:avLst/>
            </a:prstGeom>
          </p:spPr>
        </p:pic>
        <p:sp>
          <p:nvSpPr>
            <p:cNvPr id="21" name="object 21"/>
            <p:cNvSpPr/>
            <p:nvPr/>
          </p:nvSpPr>
          <p:spPr>
            <a:xfrm>
              <a:off x="4911730" y="4530730"/>
              <a:ext cx="2368550" cy="1454150"/>
            </a:xfrm>
            <a:custGeom>
              <a:avLst/>
              <a:gdLst/>
              <a:ahLst/>
              <a:cxnLst/>
              <a:rect l="l" t="t" r="r" b="b"/>
              <a:pathLst>
                <a:path w="2368550" h="1454150">
                  <a:moveTo>
                    <a:pt x="219961" y="5455"/>
                  </a:moveTo>
                  <a:lnTo>
                    <a:pt x="211506" y="6742"/>
                  </a:lnTo>
                  <a:lnTo>
                    <a:pt x="211817" y="8839"/>
                  </a:lnTo>
                  <a:lnTo>
                    <a:pt x="220130" y="7577"/>
                  </a:lnTo>
                  <a:lnTo>
                    <a:pt x="219961" y="7577"/>
                  </a:lnTo>
                  <a:lnTo>
                    <a:pt x="219961" y="5455"/>
                  </a:lnTo>
                  <a:close/>
                </a:path>
                <a:path w="2368550" h="1454150">
                  <a:moveTo>
                    <a:pt x="219964" y="5475"/>
                  </a:moveTo>
                  <a:lnTo>
                    <a:pt x="219961" y="7577"/>
                  </a:lnTo>
                  <a:lnTo>
                    <a:pt x="220291" y="7552"/>
                  </a:lnTo>
                  <a:lnTo>
                    <a:pt x="219964" y="5475"/>
                  </a:lnTo>
                  <a:close/>
                </a:path>
                <a:path w="2368550" h="1454150">
                  <a:moveTo>
                    <a:pt x="270558" y="4218"/>
                  </a:moveTo>
                  <a:lnTo>
                    <a:pt x="244510" y="4218"/>
                  </a:lnTo>
                  <a:lnTo>
                    <a:pt x="219964" y="5475"/>
                  </a:lnTo>
                  <a:lnTo>
                    <a:pt x="220100" y="6339"/>
                  </a:lnTo>
                  <a:lnTo>
                    <a:pt x="220214" y="7564"/>
                  </a:lnTo>
                  <a:lnTo>
                    <a:pt x="244559" y="6339"/>
                  </a:lnTo>
                  <a:lnTo>
                    <a:pt x="270558" y="6339"/>
                  </a:lnTo>
                  <a:lnTo>
                    <a:pt x="270558" y="4218"/>
                  </a:lnTo>
                  <a:close/>
                </a:path>
                <a:path w="2368550" h="1454150">
                  <a:moveTo>
                    <a:pt x="219315" y="1261"/>
                  </a:moveTo>
                  <a:lnTo>
                    <a:pt x="210860" y="2572"/>
                  </a:lnTo>
                  <a:lnTo>
                    <a:pt x="211171" y="4669"/>
                  </a:lnTo>
                  <a:lnTo>
                    <a:pt x="219651" y="3358"/>
                  </a:lnTo>
                  <a:lnTo>
                    <a:pt x="219315" y="1261"/>
                  </a:lnTo>
                  <a:close/>
                </a:path>
                <a:path w="2368550" h="1454150">
                  <a:moveTo>
                    <a:pt x="270558" y="0"/>
                  </a:moveTo>
                  <a:lnTo>
                    <a:pt x="244388" y="0"/>
                  </a:lnTo>
                  <a:lnTo>
                    <a:pt x="219651" y="1243"/>
                  </a:lnTo>
                  <a:lnTo>
                    <a:pt x="219742" y="3358"/>
                  </a:lnTo>
                  <a:lnTo>
                    <a:pt x="244437" y="2121"/>
                  </a:lnTo>
                  <a:lnTo>
                    <a:pt x="270558" y="2121"/>
                  </a:lnTo>
                  <a:lnTo>
                    <a:pt x="270558" y="0"/>
                  </a:lnTo>
                  <a:close/>
                </a:path>
                <a:path w="2368550" h="1454150">
                  <a:moveTo>
                    <a:pt x="340424" y="0"/>
                  </a:moveTo>
                  <a:lnTo>
                    <a:pt x="289608" y="0"/>
                  </a:lnTo>
                  <a:lnTo>
                    <a:pt x="289608" y="2119"/>
                  </a:lnTo>
                  <a:lnTo>
                    <a:pt x="340424" y="2119"/>
                  </a:lnTo>
                  <a:lnTo>
                    <a:pt x="340424" y="0"/>
                  </a:lnTo>
                  <a:close/>
                </a:path>
                <a:path w="2368550" h="1454150">
                  <a:moveTo>
                    <a:pt x="340424" y="4218"/>
                  </a:moveTo>
                  <a:lnTo>
                    <a:pt x="289608" y="4218"/>
                  </a:lnTo>
                  <a:lnTo>
                    <a:pt x="289608" y="6337"/>
                  </a:lnTo>
                  <a:lnTo>
                    <a:pt x="340424" y="6337"/>
                  </a:lnTo>
                  <a:lnTo>
                    <a:pt x="340424" y="4218"/>
                  </a:lnTo>
                  <a:close/>
                </a:path>
                <a:path w="2368550" h="1454150">
                  <a:moveTo>
                    <a:pt x="410267" y="0"/>
                  </a:moveTo>
                  <a:lnTo>
                    <a:pt x="359475" y="0"/>
                  </a:lnTo>
                  <a:lnTo>
                    <a:pt x="359475" y="2119"/>
                  </a:lnTo>
                  <a:lnTo>
                    <a:pt x="410267" y="2119"/>
                  </a:lnTo>
                  <a:lnTo>
                    <a:pt x="410267" y="0"/>
                  </a:lnTo>
                  <a:close/>
                </a:path>
                <a:path w="2368550" h="1454150">
                  <a:moveTo>
                    <a:pt x="410267" y="4218"/>
                  </a:moveTo>
                  <a:lnTo>
                    <a:pt x="359475" y="4218"/>
                  </a:lnTo>
                  <a:lnTo>
                    <a:pt x="359475" y="6337"/>
                  </a:lnTo>
                  <a:lnTo>
                    <a:pt x="410267" y="6337"/>
                  </a:lnTo>
                  <a:lnTo>
                    <a:pt x="410267" y="4218"/>
                  </a:lnTo>
                  <a:close/>
                </a:path>
                <a:path w="2368550" h="1454150">
                  <a:moveTo>
                    <a:pt x="480108" y="0"/>
                  </a:moveTo>
                  <a:lnTo>
                    <a:pt x="429316" y="0"/>
                  </a:lnTo>
                  <a:lnTo>
                    <a:pt x="429316" y="2119"/>
                  </a:lnTo>
                  <a:lnTo>
                    <a:pt x="480108" y="2119"/>
                  </a:lnTo>
                  <a:lnTo>
                    <a:pt x="480108" y="0"/>
                  </a:lnTo>
                  <a:close/>
                </a:path>
                <a:path w="2368550" h="1454150">
                  <a:moveTo>
                    <a:pt x="480108" y="4218"/>
                  </a:moveTo>
                  <a:lnTo>
                    <a:pt x="429316" y="4218"/>
                  </a:lnTo>
                  <a:lnTo>
                    <a:pt x="429316" y="6337"/>
                  </a:lnTo>
                  <a:lnTo>
                    <a:pt x="480108" y="6337"/>
                  </a:lnTo>
                  <a:lnTo>
                    <a:pt x="480108" y="4218"/>
                  </a:lnTo>
                  <a:close/>
                </a:path>
                <a:path w="2368550" h="1454150">
                  <a:moveTo>
                    <a:pt x="549974" y="0"/>
                  </a:moveTo>
                  <a:lnTo>
                    <a:pt x="499158" y="0"/>
                  </a:lnTo>
                  <a:lnTo>
                    <a:pt x="499158" y="2119"/>
                  </a:lnTo>
                  <a:lnTo>
                    <a:pt x="549974" y="2119"/>
                  </a:lnTo>
                  <a:lnTo>
                    <a:pt x="549974" y="0"/>
                  </a:lnTo>
                  <a:close/>
                </a:path>
                <a:path w="2368550" h="1454150">
                  <a:moveTo>
                    <a:pt x="549974" y="4218"/>
                  </a:moveTo>
                  <a:lnTo>
                    <a:pt x="499158" y="4218"/>
                  </a:lnTo>
                  <a:lnTo>
                    <a:pt x="499158" y="6337"/>
                  </a:lnTo>
                  <a:lnTo>
                    <a:pt x="549974" y="6337"/>
                  </a:lnTo>
                  <a:lnTo>
                    <a:pt x="549974" y="4218"/>
                  </a:lnTo>
                  <a:close/>
                </a:path>
                <a:path w="2368550" h="1454150">
                  <a:moveTo>
                    <a:pt x="619817" y="0"/>
                  </a:moveTo>
                  <a:lnTo>
                    <a:pt x="569025" y="0"/>
                  </a:lnTo>
                  <a:lnTo>
                    <a:pt x="569025" y="2119"/>
                  </a:lnTo>
                  <a:lnTo>
                    <a:pt x="619817" y="2119"/>
                  </a:lnTo>
                  <a:lnTo>
                    <a:pt x="619817" y="0"/>
                  </a:lnTo>
                  <a:close/>
                </a:path>
                <a:path w="2368550" h="1454150">
                  <a:moveTo>
                    <a:pt x="619817" y="4218"/>
                  </a:moveTo>
                  <a:lnTo>
                    <a:pt x="569025" y="4218"/>
                  </a:lnTo>
                  <a:lnTo>
                    <a:pt x="569025" y="6337"/>
                  </a:lnTo>
                  <a:lnTo>
                    <a:pt x="619817" y="6337"/>
                  </a:lnTo>
                  <a:lnTo>
                    <a:pt x="619817" y="4218"/>
                  </a:lnTo>
                  <a:close/>
                </a:path>
                <a:path w="2368550" h="1454150">
                  <a:moveTo>
                    <a:pt x="689658" y="0"/>
                  </a:moveTo>
                  <a:lnTo>
                    <a:pt x="638866" y="0"/>
                  </a:lnTo>
                  <a:lnTo>
                    <a:pt x="638866" y="2119"/>
                  </a:lnTo>
                  <a:lnTo>
                    <a:pt x="689658" y="2119"/>
                  </a:lnTo>
                  <a:lnTo>
                    <a:pt x="689658" y="0"/>
                  </a:lnTo>
                  <a:close/>
                </a:path>
                <a:path w="2368550" h="1454150">
                  <a:moveTo>
                    <a:pt x="689658" y="4218"/>
                  </a:moveTo>
                  <a:lnTo>
                    <a:pt x="638866" y="4218"/>
                  </a:lnTo>
                  <a:lnTo>
                    <a:pt x="638866" y="6337"/>
                  </a:lnTo>
                  <a:lnTo>
                    <a:pt x="689658" y="6337"/>
                  </a:lnTo>
                  <a:lnTo>
                    <a:pt x="689658" y="4218"/>
                  </a:lnTo>
                  <a:close/>
                </a:path>
                <a:path w="2368550" h="1454150">
                  <a:moveTo>
                    <a:pt x="759524" y="0"/>
                  </a:moveTo>
                  <a:lnTo>
                    <a:pt x="708708" y="0"/>
                  </a:lnTo>
                  <a:lnTo>
                    <a:pt x="708708" y="2119"/>
                  </a:lnTo>
                  <a:lnTo>
                    <a:pt x="759524" y="2119"/>
                  </a:lnTo>
                  <a:lnTo>
                    <a:pt x="759524" y="0"/>
                  </a:lnTo>
                  <a:close/>
                </a:path>
                <a:path w="2368550" h="1454150">
                  <a:moveTo>
                    <a:pt x="759524" y="4218"/>
                  </a:moveTo>
                  <a:lnTo>
                    <a:pt x="708708" y="4218"/>
                  </a:lnTo>
                  <a:lnTo>
                    <a:pt x="708708" y="6337"/>
                  </a:lnTo>
                  <a:lnTo>
                    <a:pt x="759524" y="6337"/>
                  </a:lnTo>
                  <a:lnTo>
                    <a:pt x="759524" y="4218"/>
                  </a:lnTo>
                  <a:close/>
                </a:path>
                <a:path w="2368550" h="1454150">
                  <a:moveTo>
                    <a:pt x="829367" y="0"/>
                  </a:moveTo>
                  <a:lnTo>
                    <a:pt x="778575" y="0"/>
                  </a:lnTo>
                  <a:lnTo>
                    <a:pt x="778575" y="2119"/>
                  </a:lnTo>
                  <a:lnTo>
                    <a:pt x="829367" y="2119"/>
                  </a:lnTo>
                  <a:lnTo>
                    <a:pt x="829367" y="0"/>
                  </a:lnTo>
                  <a:close/>
                </a:path>
                <a:path w="2368550" h="1454150">
                  <a:moveTo>
                    <a:pt x="829367" y="4218"/>
                  </a:moveTo>
                  <a:lnTo>
                    <a:pt x="778575" y="4218"/>
                  </a:lnTo>
                  <a:lnTo>
                    <a:pt x="778575" y="6337"/>
                  </a:lnTo>
                  <a:lnTo>
                    <a:pt x="829367" y="6337"/>
                  </a:lnTo>
                  <a:lnTo>
                    <a:pt x="829367" y="4218"/>
                  </a:lnTo>
                  <a:close/>
                </a:path>
                <a:path w="2368550" h="1454150">
                  <a:moveTo>
                    <a:pt x="899208" y="0"/>
                  </a:moveTo>
                  <a:lnTo>
                    <a:pt x="848416" y="0"/>
                  </a:lnTo>
                  <a:lnTo>
                    <a:pt x="848416" y="2119"/>
                  </a:lnTo>
                  <a:lnTo>
                    <a:pt x="899208" y="2119"/>
                  </a:lnTo>
                  <a:lnTo>
                    <a:pt x="899208" y="0"/>
                  </a:lnTo>
                  <a:close/>
                </a:path>
                <a:path w="2368550" h="1454150">
                  <a:moveTo>
                    <a:pt x="899208" y="4218"/>
                  </a:moveTo>
                  <a:lnTo>
                    <a:pt x="848416" y="4218"/>
                  </a:lnTo>
                  <a:lnTo>
                    <a:pt x="848416" y="6337"/>
                  </a:lnTo>
                  <a:lnTo>
                    <a:pt x="899208" y="6337"/>
                  </a:lnTo>
                  <a:lnTo>
                    <a:pt x="899208" y="4218"/>
                  </a:lnTo>
                  <a:close/>
                </a:path>
                <a:path w="2368550" h="1454150">
                  <a:moveTo>
                    <a:pt x="969074" y="0"/>
                  </a:moveTo>
                  <a:lnTo>
                    <a:pt x="918258" y="0"/>
                  </a:lnTo>
                  <a:lnTo>
                    <a:pt x="918258" y="2119"/>
                  </a:lnTo>
                  <a:lnTo>
                    <a:pt x="969074" y="2119"/>
                  </a:lnTo>
                  <a:lnTo>
                    <a:pt x="969074" y="0"/>
                  </a:lnTo>
                  <a:close/>
                </a:path>
                <a:path w="2368550" h="1454150">
                  <a:moveTo>
                    <a:pt x="969074" y="4218"/>
                  </a:moveTo>
                  <a:lnTo>
                    <a:pt x="918258" y="4218"/>
                  </a:lnTo>
                  <a:lnTo>
                    <a:pt x="918258" y="6337"/>
                  </a:lnTo>
                  <a:lnTo>
                    <a:pt x="969074" y="6337"/>
                  </a:lnTo>
                  <a:lnTo>
                    <a:pt x="969074" y="4218"/>
                  </a:lnTo>
                  <a:close/>
                </a:path>
                <a:path w="2368550" h="1454150">
                  <a:moveTo>
                    <a:pt x="1038917" y="0"/>
                  </a:moveTo>
                  <a:lnTo>
                    <a:pt x="988125" y="0"/>
                  </a:lnTo>
                  <a:lnTo>
                    <a:pt x="988125" y="2119"/>
                  </a:lnTo>
                  <a:lnTo>
                    <a:pt x="1038917" y="2119"/>
                  </a:lnTo>
                  <a:lnTo>
                    <a:pt x="1038917" y="0"/>
                  </a:lnTo>
                  <a:close/>
                </a:path>
                <a:path w="2368550" h="1454150">
                  <a:moveTo>
                    <a:pt x="1038917" y="4218"/>
                  </a:moveTo>
                  <a:lnTo>
                    <a:pt x="988125" y="4218"/>
                  </a:lnTo>
                  <a:lnTo>
                    <a:pt x="988125" y="6337"/>
                  </a:lnTo>
                  <a:lnTo>
                    <a:pt x="1038917" y="6337"/>
                  </a:lnTo>
                  <a:lnTo>
                    <a:pt x="1038917" y="4218"/>
                  </a:lnTo>
                  <a:close/>
                </a:path>
                <a:path w="2368550" h="1454150">
                  <a:moveTo>
                    <a:pt x="1108758" y="0"/>
                  </a:moveTo>
                  <a:lnTo>
                    <a:pt x="1057966" y="0"/>
                  </a:lnTo>
                  <a:lnTo>
                    <a:pt x="1057966" y="2119"/>
                  </a:lnTo>
                  <a:lnTo>
                    <a:pt x="1108758" y="2119"/>
                  </a:lnTo>
                  <a:lnTo>
                    <a:pt x="1108758" y="0"/>
                  </a:lnTo>
                  <a:close/>
                </a:path>
                <a:path w="2368550" h="1454150">
                  <a:moveTo>
                    <a:pt x="1108758" y="4218"/>
                  </a:moveTo>
                  <a:lnTo>
                    <a:pt x="1057966" y="4218"/>
                  </a:lnTo>
                  <a:lnTo>
                    <a:pt x="1057966" y="6337"/>
                  </a:lnTo>
                  <a:lnTo>
                    <a:pt x="1108758" y="6337"/>
                  </a:lnTo>
                  <a:lnTo>
                    <a:pt x="1108758" y="4218"/>
                  </a:lnTo>
                  <a:close/>
                </a:path>
                <a:path w="2368550" h="1454150">
                  <a:moveTo>
                    <a:pt x="1178624" y="0"/>
                  </a:moveTo>
                  <a:lnTo>
                    <a:pt x="1127808" y="0"/>
                  </a:lnTo>
                  <a:lnTo>
                    <a:pt x="1127808" y="2119"/>
                  </a:lnTo>
                  <a:lnTo>
                    <a:pt x="1178624" y="2119"/>
                  </a:lnTo>
                  <a:lnTo>
                    <a:pt x="1178624" y="0"/>
                  </a:lnTo>
                  <a:close/>
                </a:path>
                <a:path w="2368550" h="1454150">
                  <a:moveTo>
                    <a:pt x="1178624" y="4218"/>
                  </a:moveTo>
                  <a:lnTo>
                    <a:pt x="1127808" y="4218"/>
                  </a:lnTo>
                  <a:lnTo>
                    <a:pt x="1127808" y="6337"/>
                  </a:lnTo>
                  <a:lnTo>
                    <a:pt x="1178624" y="6337"/>
                  </a:lnTo>
                  <a:lnTo>
                    <a:pt x="1178624" y="4218"/>
                  </a:lnTo>
                  <a:close/>
                </a:path>
                <a:path w="2368550" h="1454150">
                  <a:moveTo>
                    <a:pt x="1248473" y="0"/>
                  </a:moveTo>
                  <a:lnTo>
                    <a:pt x="1197681" y="0"/>
                  </a:lnTo>
                  <a:lnTo>
                    <a:pt x="1197681" y="2119"/>
                  </a:lnTo>
                  <a:lnTo>
                    <a:pt x="1248473" y="2119"/>
                  </a:lnTo>
                  <a:lnTo>
                    <a:pt x="1248473" y="0"/>
                  </a:lnTo>
                  <a:close/>
                </a:path>
                <a:path w="2368550" h="1454150">
                  <a:moveTo>
                    <a:pt x="1248473" y="4218"/>
                  </a:moveTo>
                  <a:lnTo>
                    <a:pt x="1197681" y="4218"/>
                  </a:lnTo>
                  <a:lnTo>
                    <a:pt x="1197681" y="6337"/>
                  </a:lnTo>
                  <a:lnTo>
                    <a:pt x="1248473" y="6337"/>
                  </a:lnTo>
                  <a:lnTo>
                    <a:pt x="1248473" y="4218"/>
                  </a:lnTo>
                  <a:close/>
                </a:path>
                <a:path w="2368550" h="1454150">
                  <a:moveTo>
                    <a:pt x="1318333" y="0"/>
                  </a:moveTo>
                  <a:lnTo>
                    <a:pt x="1267541" y="0"/>
                  </a:lnTo>
                  <a:lnTo>
                    <a:pt x="1267541" y="2119"/>
                  </a:lnTo>
                  <a:lnTo>
                    <a:pt x="1318333" y="2119"/>
                  </a:lnTo>
                  <a:lnTo>
                    <a:pt x="1318333" y="0"/>
                  </a:lnTo>
                  <a:close/>
                </a:path>
                <a:path w="2368550" h="1454150">
                  <a:moveTo>
                    <a:pt x="1318333" y="4218"/>
                  </a:moveTo>
                  <a:lnTo>
                    <a:pt x="1267541" y="4218"/>
                  </a:lnTo>
                  <a:lnTo>
                    <a:pt x="1267541" y="6337"/>
                  </a:lnTo>
                  <a:lnTo>
                    <a:pt x="1318333" y="6337"/>
                  </a:lnTo>
                  <a:lnTo>
                    <a:pt x="1318333" y="4218"/>
                  </a:lnTo>
                  <a:close/>
                </a:path>
                <a:path w="2368550" h="1454150">
                  <a:moveTo>
                    <a:pt x="1388156" y="0"/>
                  </a:moveTo>
                  <a:lnTo>
                    <a:pt x="1337340" y="0"/>
                  </a:lnTo>
                  <a:lnTo>
                    <a:pt x="1337340" y="2119"/>
                  </a:lnTo>
                  <a:lnTo>
                    <a:pt x="1388156" y="2119"/>
                  </a:lnTo>
                  <a:lnTo>
                    <a:pt x="1388156" y="0"/>
                  </a:lnTo>
                  <a:close/>
                </a:path>
                <a:path w="2368550" h="1454150">
                  <a:moveTo>
                    <a:pt x="1388156" y="4218"/>
                  </a:moveTo>
                  <a:lnTo>
                    <a:pt x="1337340" y="4218"/>
                  </a:lnTo>
                  <a:lnTo>
                    <a:pt x="1337340" y="6337"/>
                  </a:lnTo>
                  <a:lnTo>
                    <a:pt x="1388156" y="6337"/>
                  </a:lnTo>
                  <a:lnTo>
                    <a:pt x="1388156" y="4218"/>
                  </a:lnTo>
                  <a:close/>
                </a:path>
                <a:path w="2368550" h="1454150">
                  <a:moveTo>
                    <a:pt x="1457992" y="0"/>
                  </a:moveTo>
                  <a:lnTo>
                    <a:pt x="1407200" y="0"/>
                  </a:lnTo>
                  <a:lnTo>
                    <a:pt x="1407200" y="2119"/>
                  </a:lnTo>
                  <a:lnTo>
                    <a:pt x="1457992" y="2119"/>
                  </a:lnTo>
                  <a:lnTo>
                    <a:pt x="1457992" y="0"/>
                  </a:lnTo>
                  <a:close/>
                </a:path>
                <a:path w="2368550" h="1454150">
                  <a:moveTo>
                    <a:pt x="1457992" y="4218"/>
                  </a:moveTo>
                  <a:lnTo>
                    <a:pt x="1407200" y="4218"/>
                  </a:lnTo>
                  <a:lnTo>
                    <a:pt x="1407200" y="6337"/>
                  </a:lnTo>
                  <a:lnTo>
                    <a:pt x="1457992" y="6337"/>
                  </a:lnTo>
                  <a:lnTo>
                    <a:pt x="1457992" y="4218"/>
                  </a:lnTo>
                  <a:close/>
                </a:path>
                <a:path w="2368550" h="1454150">
                  <a:moveTo>
                    <a:pt x="1527852" y="0"/>
                  </a:moveTo>
                  <a:lnTo>
                    <a:pt x="1477060" y="0"/>
                  </a:lnTo>
                  <a:lnTo>
                    <a:pt x="1477060" y="2119"/>
                  </a:lnTo>
                  <a:lnTo>
                    <a:pt x="1527852" y="2119"/>
                  </a:lnTo>
                  <a:lnTo>
                    <a:pt x="1527852" y="0"/>
                  </a:lnTo>
                  <a:close/>
                </a:path>
                <a:path w="2368550" h="1454150">
                  <a:moveTo>
                    <a:pt x="1527852" y="4218"/>
                  </a:moveTo>
                  <a:lnTo>
                    <a:pt x="1477060" y="4218"/>
                  </a:lnTo>
                  <a:lnTo>
                    <a:pt x="1477060" y="6337"/>
                  </a:lnTo>
                  <a:lnTo>
                    <a:pt x="1527852" y="6337"/>
                  </a:lnTo>
                  <a:lnTo>
                    <a:pt x="1527852" y="4218"/>
                  </a:lnTo>
                  <a:close/>
                </a:path>
                <a:path w="2368550" h="1454150">
                  <a:moveTo>
                    <a:pt x="1597736" y="0"/>
                  </a:moveTo>
                  <a:lnTo>
                    <a:pt x="1546921" y="0"/>
                  </a:lnTo>
                  <a:lnTo>
                    <a:pt x="1546921" y="2119"/>
                  </a:lnTo>
                  <a:lnTo>
                    <a:pt x="1597736" y="2119"/>
                  </a:lnTo>
                  <a:lnTo>
                    <a:pt x="1597736" y="0"/>
                  </a:lnTo>
                  <a:close/>
                </a:path>
                <a:path w="2368550" h="1454150">
                  <a:moveTo>
                    <a:pt x="1597736" y="4218"/>
                  </a:moveTo>
                  <a:lnTo>
                    <a:pt x="1546921" y="4218"/>
                  </a:lnTo>
                  <a:lnTo>
                    <a:pt x="1546921" y="6337"/>
                  </a:lnTo>
                  <a:lnTo>
                    <a:pt x="1597736" y="6337"/>
                  </a:lnTo>
                  <a:lnTo>
                    <a:pt x="1597736" y="4218"/>
                  </a:lnTo>
                  <a:close/>
                </a:path>
                <a:path w="2368550" h="1454150">
                  <a:moveTo>
                    <a:pt x="1667573" y="0"/>
                  </a:moveTo>
                  <a:lnTo>
                    <a:pt x="1616781" y="0"/>
                  </a:lnTo>
                  <a:lnTo>
                    <a:pt x="1616781" y="2119"/>
                  </a:lnTo>
                  <a:lnTo>
                    <a:pt x="1667573" y="2119"/>
                  </a:lnTo>
                  <a:lnTo>
                    <a:pt x="1667573" y="0"/>
                  </a:lnTo>
                  <a:close/>
                </a:path>
                <a:path w="2368550" h="1454150">
                  <a:moveTo>
                    <a:pt x="1667573" y="4218"/>
                  </a:moveTo>
                  <a:lnTo>
                    <a:pt x="1616781" y="4218"/>
                  </a:lnTo>
                  <a:lnTo>
                    <a:pt x="1616781" y="6337"/>
                  </a:lnTo>
                  <a:lnTo>
                    <a:pt x="1667573" y="6337"/>
                  </a:lnTo>
                  <a:lnTo>
                    <a:pt x="1667573" y="4218"/>
                  </a:lnTo>
                  <a:close/>
                </a:path>
                <a:path w="2368550" h="1454150">
                  <a:moveTo>
                    <a:pt x="1737433" y="0"/>
                  </a:moveTo>
                  <a:lnTo>
                    <a:pt x="1686641" y="0"/>
                  </a:lnTo>
                  <a:lnTo>
                    <a:pt x="1686641" y="2119"/>
                  </a:lnTo>
                  <a:lnTo>
                    <a:pt x="1737433" y="2119"/>
                  </a:lnTo>
                  <a:lnTo>
                    <a:pt x="1737433" y="0"/>
                  </a:lnTo>
                  <a:close/>
                </a:path>
                <a:path w="2368550" h="1454150">
                  <a:moveTo>
                    <a:pt x="1737433" y="4218"/>
                  </a:moveTo>
                  <a:lnTo>
                    <a:pt x="1686641" y="4218"/>
                  </a:lnTo>
                  <a:lnTo>
                    <a:pt x="1686641" y="6337"/>
                  </a:lnTo>
                  <a:lnTo>
                    <a:pt x="1737433" y="6337"/>
                  </a:lnTo>
                  <a:lnTo>
                    <a:pt x="1737433" y="4218"/>
                  </a:lnTo>
                  <a:close/>
                </a:path>
                <a:path w="2368550" h="1454150">
                  <a:moveTo>
                    <a:pt x="1807256" y="0"/>
                  </a:moveTo>
                  <a:lnTo>
                    <a:pt x="1756440" y="0"/>
                  </a:lnTo>
                  <a:lnTo>
                    <a:pt x="1756440" y="2119"/>
                  </a:lnTo>
                  <a:lnTo>
                    <a:pt x="1807256" y="2119"/>
                  </a:lnTo>
                  <a:lnTo>
                    <a:pt x="1807256" y="0"/>
                  </a:lnTo>
                  <a:close/>
                </a:path>
                <a:path w="2368550" h="1454150">
                  <a:moveTo>
                    <a:pt x="1807256" y="4218"/>
                  </a:moveTo>
                  <a:lnTo>
                    <a:pt x="1756440" y="4218"/>
                  </a:lnTo>
                  <a:lnTo>
                    <a:pt x="1756440" y="6337"/>
                  </a:lnTo>
                  <a:lnTo>
                    <a:pt x="1807256" y="6337"/>
                  </a:lnTo>
                  <a:lnTo>
                    <a:pt x="1807256" y="4218"/>
                  </a:lnTo>
                  <a:close/>
                </a:path>
                <a:path w="2368550" h="1454150">
                  <a:moveTo>
                    <a:pt x="1877092" y="0"/>
                  </a:moveTo>
                  <a:lnTo>
                    <a:pt x="1826300" y="0"/>
                  </a:lnTo>
                  <a:lnTo>
                    <a:pt x="1826300" y="2119"/>
                  </a:lnTo>
                  <a:lnTo>
                    <a:pt x="1877092" y="2119"/>
                  </a:lnTo>
                  <a:lnTo>
                    <a:pt x="1877092" y="0"/>
                  </a:lnTo>
                  <a:close/>
                </a:path>
                <a:path w="2368550" h="1454150">
                  <a:moveTo>
                    <a:pt x="1877092" y="4218"/>
                  </a:moveTo>
                  <a:lnTo>
                    <a:pt x="1826300" y="4218"/>
                  </a:lnTo>
                  <a:lnTo>
                    <a:pt x="1826300" y="6337"/>
                  </a:lnTo>
                  <a:lnTo>
                    <a:pt x="1877092" y="6337"/>
                  </a:lnTo>
                  <a:lnTo>
                    <a:pt x="1877092" y="4218"/>
                  </a:lnTo>
                  <a:close/>
                </a:path>
                <a:path w="2368550" h="1454150">
                  <a:moveTo>
                    <a:pt x="1946952" y="0"/>
                  </a:moveTo>
                  <a:lnTo>
                    <a:pt x="1896160" y="0"/>
                  </a:lnTo>
                  <a:lnTo>
                    <a:pt x="1896160" y="2119"/>
                  </a:lnTo>
                  <a:lnTo>
                    <a:pt x="1946952" y="2119"/>
                  </a:lnTo>
                  <a:lnTo>
                    <a:pt x="1946952" y="0"/>
                  </a:lnTo>
                  <a:close/>
                </a:path>
                <a:path w="2368550" h="1454150">
                  <a:moveTo>
                    <a:pt x="1946952" y="4218"/>
                  </a:moveTo>
                  <a:lnTo>
                    <a:pt x="1896160" y="4218"/>
                  </a:lnTo>
                  <a:lnTo>
                    <a:pt x="1896160" y="6337"/>
                  </a:lnTo>
                  <a:lnTo>
                    <a:pt x="1946952" y="6337"/>
                  </a:lnTo>
                  <a:lnTo>
                    <a:pt x="1946952" y="4218"/>
                  </a:lnTo>
                  <a:close/>
                </a:path>
                <a:path w="2368550" h="1454150">
                  <a:moveTo>
                    <a:pt x="2016836" y="0"/>
                  </a:moveTo>
                  <a:lnTo>
                    <a:pt x="1966021" y="0"/>
                  </a:lnTo>
                  <a:lnTo>
                    <a:pt x="1966021" y="2119"/>
                  </a:lnTo>
                  <a:lnTo>
                    <a:pt x="2016836" y="2119"/>
                  </a:lnTo>
                  <a:lnTo>
                    <a:pt x="2016836" y="0"/>
                  </a:lnTo>
                  <a:close/>
                </a:path>
                <a:path w="2368550" h="1454150">
                  <a:moveTo>
                    <a:pt x="2016836" y="4218"/>
                  </a:moveTo>
                  <a:lnTo>
                    <a:pt x="1966021" y="4218"/>
                  </a:lnTo>
                  <a:lnTo>
                    <a:pt x="1966021" y="6337"/>
                  </a:lnTo>
                  <a:lnTo>
                    <a:pt x="2016836" y="6337"/>
                  </a:lnTo>
                  <a:lnTo>
                    <a:pt x="2016836" y="4218"/>
                  </a:lnTo>
                  <a:close/>
                </a:path>
                <a:path w="2368550" h="1454150">
                  <a:moveTo>
                    <a:pt x="2086673" y="0"/>
                  </a:moveTo>
                  <a:lnTo>
                    <a:pt x="2035881" y="0"/>
                  </a:lnTo>
                  <a:lnTo>
                    <a:pt x="2035881" y="2119"/>
                  </a:lnTo>
                  <a:lnTo>
                    <a:pt x="2086673" y="2119"/>
                  </a:lnTo>
                  <a:lnTo>
                    <a:pt x="2086673" y="0"/>
                  </a:lnTo>
                  <a:close/>
                </a:path>
                <a:path w="2368550" h="1454150">
                  <a:moveTo>
                    <a:pt x="2086673" y="4218"/>
                  </a:moveTo>
                  <a:lnTo>
                    <a:pt x="2035881" y="4218"/>
                  </a:lnTo>
                  <a:lnTo>
                    <a:pt x="2035881" y="6337"/>
                  </a:lnTo>
                  <a:lnTo>
                    <a:pt x="2086673" y="6337"/>
                  </a:lnTo>
                  <a:lnTo>
                    <a:pt x="2086673" y="4218"/>
                  </a:lnTo>
                  <a:close/>
                </a:path>
                <a:path w="2368550" h="1454150">
                  <a:moveTo>
                    <a:pt x="2156533" y="0"/>
                  </a:moveTo>
                  <a:lnTo>
                    <a:pt x="2105741" y="0"/>
                  </a:lnTo>
                  <a:lnTo>
                    <a:pt x="2105741" y="2119"/>
                  </a:lnTo>
                  <a:lnTo>
                    <a:pt x="2156533" y="2119"/>
                  </a:lnTo>
                  <a:lnTo>
                    <a:pt x="2156533" y="0"/>
                  </a:lnTo>
                  <a:close/>
                </a:path>
                <a:path w="2368550" h="1454150">
                  <a:moveTo>
                    <a:pt x="2156533" y="4218"/>
                  </a:moveTo>
                  <a:lnTo>
                    <a:pt x="2105741" y="4218"/>
                  </a:lnTo>
                  <a:lnTo>
                    <a:pt x="2105741" y="6337"/>
                  </a:lnTo>
                  <a:lnTo>
                    <a:pt x="2156533" y="6337"/>
                  </a:lnTo>
                  <a:lnTo>
                    <a:pt x="2156533" y="4218"/>
                  </a:lnTo>
                  <a:close/>
                </a:path>
                <a:path w="2368550" h="1454150">
                  <a:moveTo>
                    <a:pt x="2226356" y="0"/>
                  </a:moveTo>
                  <a:lnTo>
                    <a:pt x="2175540" y="0"/>
                  </a:lnTo>
                  <a:lnTo>
                    <a:pt x="2175540" y="2119"/>
                  </a:lnTo>
                  <a:lnTo>
                    <a:pt x="2226356" y="2119"/>
                  </a:lnTo>
                  <a:lnTo>
                    <a:pt x="2226356" y="0"/>
                  </a:lnTo>
                  <a:close/>
                </a:path>
                <a:path w="2368550" h="1454150">
                  <a:moveTo>
                    <a:pt x="2226356" y="4218"/>
                  </a:moveTo>
                  <a:lnTo>
                    <a:pt x="2175540" y="4218"/>
                  </a:lnTo>
                  <a:lnTo>
                    <a:pt x="2175540" y="6337"/>
                  </a:lnTo>
                  <a:lnTo>
                    <a:pt x="2226356" y="6337"/>
                  </a:lnTo>
                  <a:lnTo>
                    <a:pt x="2226356" y="4218"/>
                  </a:lnTo>
                  <a:close/>
                </a:path>
                <a:path w="2368550" h="1454150">
                  <a:moveTo>
                    <a:pt x="2296192" y="0"/>
                  </a:moveTo>
                  <a:lnTo>
                    <a:pt x="2245400" y="0"/>
                  </a:lnTo>
                  <a:lnTo>
                    <a:pt x="2245400" y="2119"/>
                  </a:lnTo>
                  <a:lnTo>
                    <a:pt x="2296192" y="2119"/>
                  </a:lnTo>
                  <a:lnTo>
                    <a:pt x="2296192" y="0"/>
                  </a:lnTo>
                  <a:close/>
                </a:path>
                <a:path w="2368550" h="1454150">
                  <a:moveTo>
                    <a:pt x="2296192" y="4218"/>
                  </a:moveTo>
                  <a:lnTo>
                    <a:pt x="2245400" y="4218"/>
                  </a:lnTo>
                  <a:lnTo>
                    <a:pt x="2245400" y="6337"/>
                  </a:lnTo>
                  <a:lnTo>
                    <a:pt x="2296192" y="6337"/>
                  </a:lnTo>
                  <a:lnTo>
                    <a:pt x="2296192" y="4218"/>
                  </a:lnTo>
                  <a:close/>
                </a:path>
                <a:path w="2368550" h="1454150">
                  <a:moveTo>
                    <a:pt x="2368539" y="0"/>
                  </a:moveTo>
                  <a:lnTo>
                    <a:pt x="2315260" y="0"/>
                  </a:lnTo>
                  <a:lnTo>
                    <a:pt x="2315260" y="2121"/>
                  </a:lnTo>
                  <a:lnTo>
                    <a:pt x="2366406" y="2121"/>
                  </a:lnTo>
                  <a:lnTo>
                    <a:pt x="2366406" y="3858"/>
                  </a:lnTo>
                  <a:lnTo>
                    <a:pt x="2368539" y="3858"/>
                  </a:lnTo>
                  <a:lnTo>
                    <a:pt x="2368539" y="0"/>
                  </a:lnTo>
                  <a:close/>
                </a:path>
                <a:path w="2368550" h="1454150">
                  <a:moveTo>
                    <a:pt x="2364333" y="4218"/>
                  </a:moveTo>
                  <a:lnTo>
                    <a:pt x="2315260" y="4218"/>
                  </a:lnTo>
                  <a:lnTo>
                    <a:pt x="2315260" y="6339"/>
                  </a:lnTo>
                  <a:lnTo>
                    <a:pt x="2362200" y="6339"/>
                  </a:lnTo>
                  <a:lnTo>
                    <a:pt x="2364333" y="4218"/>
                  </a:lnTo>
                  <a:close/>
                </a:path>
                <a:path w="2368550" h="1454150">
                  <a:moveTo>
                    <a:pt x="2368539" y="22909"/>
                  </a:moveTo>
                  <a:lnTo>
                    <a:pt x="2366420" y="22909"/>
                  </a:lnTo>
                  <a:lnTo>
                    <a:pt x="2366420" y="73725"/>
                  </a:lnTo>
                  <a:lnTo>
                    <a:pt x="2368539" y="73725"/>
                  </a:lnTo>
                  <a:lnTo>
                    <a:pt x="2368539" y="22909"/>
                  </a:lnTo>
                  <a:close/>
                </a:path>
                <a:path w="2368550" h="1454150">
                  <a:moveTo>
                    <a:pt x="2364333" y="22909"/>
                  </a:moveTo>
                  <a:lnTo>
                    <a:pt x="2362214" y="22909"/>
                  </a:lnTo>
                  <a:lnTo>
                    <a:pt x="2362214" y="73725"/>
                  </a:lnTo>
                  <a:lnTo>
                    <a:pt x="2364333" y="73725"/>
                  </a:lnTo>
                  <a:lnTo>
                    <a:pt x="2364333" y="22909"/>
                  </a:lnTo>
                  <a:close/>
                </a:path>
                <a:path w="2368550" h="1454150">
                  <a:moveTo>
                    <a:pt x="2368539" y="92774"/>
                  </a:moveTo>
                  <a:lnTo>
                    <a:pt x="2366420" y="92774"/>
                  </a:lnTo>
                  <a:lnTo>
                    <a:pt x="2366420" y="143566"/>
                  </a:lnTo>
                  <a:lnTo>
                    <a:pt x="2368539" y="143566"/>
                  </a:lnTo>
                  <a:lnTo>
                    <a:pt x="2368539" y="92774"/>
                  </a:lnTo>
                  <a:close/>
                </a:path>
                <a:path w="2368550" h="1454150">
                  <a:moveTo>
                    <a:pt x="2364333" y="92774"/>
                  </a:moveTo>
                  <a:lnTo>
                    <a:pt x="2362214" y="92774"/>
                  </a:lnTo>
                  <a:lnTo>
                    <a:pt x="2362214" y="143566"/>
                  </a:lnTo>
                  <a:lnTo>
                    <a:pt x="2364333" y="143566"/>
                  </a:lnTo>
                  <a:lnTo>
                    <a:pt x="2364333" y="92774"/>
                  </a:lnTo>
                  <a:close/>
                </a:path>
                <a:path w="2368550" h="1454150">
                  <a:moveTo>
                    <a:pt x="2368539" y="162616"/>
                  </a:moveTo>
                  <a:lnTo>
                    <a:pt x="2366420" y="162616"/>
                  </a:lnTo>
                  <a:lnTo>
                    <a:pt x="2366420" y="213408"/>
                  </a:lnTo>
                  <a:lnTo>
                    <a:pt x="2368539" y="213408"/>
                  </a:lnTo>
                  <a:lnTo>
                    <a:pt x="2368539" y="162616"/>
                  </a:lnTo>
                  <a:close/>
                </a:path>
                <a:path w="2368550" h="1454150">
                  <a:moveTo>
                    <a:pt x="2364333" y="162616"/>
                  </a:moveTo>
                  <a:lnTo>
                    <a:pt x="2362214" y="162616"/>
                  </a:lnTo>
                  <a:lnTo>
                    <a:pt x="2362214" y="213408"/>
                  </a:lnTo>
                  <a:lnTo>
                    <a:pt x="2364333" y="213408"/>
                  </a:lnTo>
                  <a:lnTo>
                    <a:pt x="2364333" y="162616"/>
                  </a:lnTo>
                  <a:close/>
                </a:path>
                <a:path w="2368550" h="1454150">
                  <a:moveTo>
                    <a:pt x="2368539" y="232459"/>
                  </a:moveTo>
                  <a:lnTo>
                    <a:pt x="2366420" y="232459"/>
                  </a:lnTo>
                  <a:lnTo>
                    <a:pt x="2366420" y="283275"/>
                  </a:lnTo>
                  <a:lnTo>
                    <a:pt x="2368539" y="283275"/>
                  </a:lnTo>
                  <a:lnTo>
                    <a:pt x="2368539" y="232459"/>
                  </a:lnTo>
                  <a:close/>
                </a:path>
                <a:path w="2368550" h="1454150">
                  <a:moveTo>
                    <a:pt x="2364333" y="232459"/>
                  </a:moveTo>
                  <a:lnTo>
                    <a:pt x="2362214" y="232459"/>
                  </a:lnTo>
                  <a:lnTo>
                    <a:pt x="2362214" y="283275"/>
                  </a:lnTo>
                  <a:lnTo>
                    <a:pt x="2364333" y="283275"/>
                  </a:lnTo>
                  <a:lnTo>
                    <a:pt x="2364333" y="232459"/>
                  </a:lnTo>
                  <a:close/>
                </a:path>
                <a:path w="2368550" h="1454150">
                  <a:moveTo>
                    <a:pt x="2368539" y="302324"/>
                  </a:moveTo>
                  <a:lnTo>
                    <a:pt x="2366420" y="302324"/>
                  </a:lnTo>
                  <a:lnTo>
                    <a:pt x="2366420" y="353116"/>
                  </a:lnTo>
                  <a:lnTo>
                    <a:pt x="2368539" y="353116"/>
                  </a:lnTo>
                  <a:lnTo>
                    <a:pt x="2368539" y="302324"/>
                  </a:lnTo>
                  <a:close/>
                </a:path>
                <a:path w="2368550" h="1454150">
                  <a:moveTo>
                    <a:pt x="2364333" y="302324"/>
                  </a:moveTo>
                  <a:lnTo>
                    <a:pt x="2362214" y="302324"/>
                  </a:lnTo>
                  <a:lnTo>
                    <a:pt x="2362214" y="353116"/>
                  </a:lnTo>
                  <a:lnTo>
                    <a:pt x="2364333" y="353116"/>
                  </a:lnTo>
                  <a:lnTo>
                    <a:pt x="2364333" y="302324"/>
                  </a:lnTo>
                  <a:close/>
                </a:path>
                <a:path w="2368550" h="1454150">
                  <a:moveTo>
                    <a:pt x="2368539" y="372166"/>
                  </a:moveTo>
                  <a:lnTo>
                    <a:pt x="2366420" y="372166"/>
                  </a:lnTo>
                  <a:lnTo>
                    <a:pt x="2366420" y="422958"/>
                  </a:lnTo>
                  <a:lnTo>
                    <a:pt x="2368539" y="422958"/>
                  </a:lnTo>
                  <a:lnTo>
                    <a:pt x="2368539" y="372166"/>
                  </a:lnTo>
                  <a:close/>
                </a:path>
                <a:path w="2368550" h="1454150">
                  <a:moveTo>
                    <a:pt x="2364333" y="372166"/>
                  </a:moveTo>
                  <a:lnTo>
                    <a:pt x="2362214" y="372166"/>
                  </a:lnTo>
                  <a:lnTo>
                    <a:pt x="2362214" y="422958"/>
                  </a:lnTo>
                  <a:lnTo>
                    <a:pt x="2364333" y="422958"/>
                  </a:lnTo>
                  <a:lnTo>
                    <a:pt x="2364333" y="372166"/>
                  </a:lnTo>
                  <a:close/>
                </a:path>
                <a:path w="2368550" h="1454150">
                  <a:moveTo>
                    <a:pt x="2368539" y="442009"/>
                  </a:moveTo>
                  <a:lnTo>
                    <a:pt x="2366420" y="442009"/>
                  </a:lnTo>
                  <a:lnTo>
                    <a:pt x="2366420" y="492825"/>
                  </a:lnTo>
                  <a:lnTo>
                    <a:pt x="2368539" y="492825"/>
                  </a:lnTo>
                  <a:lnTo>
                    <a:pt x="2368539" y="442009"/>
                  </a:lnTo>
                  <a:close/>
                </a:path>
                <a:path w="2368550" h="1454150">
                  <a:moveTo>
                    <a:pt x="2364333" y="442009"/>
                  </a:moveTo>
                  <a:lnTo>
                    <a:pt x="2362214" y="442009"/>
                  </a:lnTo>
                  <a:lnTo>
                    <a:pt x="2362214" y="492825"/>
                  </a:lnTo>
                  <a:lnTo>
                    <a:pt x="2364333" y="492825"/>
                  </a:lnTo>
                  <a:lnTo>
                    <a:pt x="2364333" y="442009"/>
                  </a:lnTo>
                  <a:close/>
                </a:path>
                <a:path w="2368550" h="1454150">
                  <a:moveTo>
                    <a:pt x="2368539" y="511874"/>
                  </a:moveTo>
                  <a:lnTo>
                    <a:pt x="2366420" y="511874"/>
                  </a:lnTo>
                  <a:lnTo>
                    <a:pt x="2366420" y="562666"/>
                  </a:lnTo>
                  <a:lnTo>
                    <a:pt x="2368539" y="562666"/>
                  </a:lnTo>
                  <a:lnTo>
                    <a:pt x="2368539" y="511874"/>
                  </a:lnTo>
                  <a:close/>
                </a:path>
                <a:path w="2368550" h="1454150">
                  <a:moveTo>
                    <a:pt x="2364333" y="511874"/>
                  </a:moveTo>
                  <a:lnTo>
                    <a:pt x="2362214" y="511874"/>
                  </a:lnTo>
                  <a:lnTo>
                    <a:pt x="2362214" y="562666"/>
                  </a:lnTo>
                  <a:lnTo>
                    <a:pt x="2364333" y="562666"/>
                  </a:lnTo>
                  <a:lnTo>
                    <a:pt x="2364333" y="511874"/>
                  </a:lnTo>
                  <a:close/>
                </a:path>
                <a:path w="2368550" h="1454150">
                  <a:moveTo>
                    <a:pt x="2368539" y="581716"/>
                  </a:moveTo>
                  <a:lnTo>
                    <a:pt x="2366420" y="581716"/>
                  </a:lnTo>
                  <a:lnTo>
                    <a:pt x="2366420" y="632508"/>
                  </a:lnTo>
                  <a:lnTo>
                    <a:pt x="2368539" y="632508"/>
                  </a:lnTo>
                  <a:lnTo>
                    <a:pt x="2368539" y="581716"/>
                  </a:lnTo>
                  <a:close/>
                </a:path>
                <a:path w="2368550" h="1454150">
                  <a:moveTo>
                    <a:pt x="2364333" y="581716"/>
                  </a:moveTo>
                  <a:lnTo>
                    <a:pt x="2362214" y="581716"/>
                  </a:lnTo>
                  <a:lnTo>
                    <a:pt x="2362214" y="632508"/>
                  </a:lnTo>
                  <a:lnTo>
                    <a:pt x="2364333" y="632508"/>
                  </a:lnTo>
                  <a:lnTo>
                    <a:pt x="2364333" y="581716"/>
                  </a:lnTo>
                  <a:close/>
                </a:path>
                <a:path w="2368550" h="1454150">
                  <a:moveTo>
                    <a:pt x="2368539" y="651559"/>
                  </a:moveTo>
                  <a:lnTo>
                    <a:pt x="2366420" y="651559"/>
                  </a:lnTo>
                  <a:lnTo>
                    <a:pt x="2366420" y="702375"/>
                  </a:lnTo>
                  <a:lnTo>
                    <a:pt x="2368539" y="702375"/>
                  </a:lnTo>
                  <a:lnTo>
                    <a:pt x="2368539" y="651559"/>
                  </a:lnTo>
                  <a:close/>
                </a:path>
                <a:path w="2368550" h="1454150">
                  <a:moveTo>
                    <a:pt x="2364333" y="651559"/>
                  </a:moveTo>
                  <a:lnTo>
                    <a:pt x="2362214" y="651559"/>
                  </a:lnTo>
                  <a:lnTo>
                    <a:pt x="2362214" y="702375"/>
                  </a:lnTo>
                  <a:lnTo>
                    <a:pt x="2364333" y="702375"/>
                  </a:lnTo>
                  <a:lnTo>
                    <a:pt x="2364333" y="651559"/>
                  </a:lnTo>
                  <a:close/>
                </a:path>
                <a:path w="2368550" h="1454150">
                  <a:moveTo>
                    <a:pt x="2368539" y="721424"/>
                  </a:moveTo>
                  <a:lnTo>
                    <a:pt x="2366420" y="721424"/>
                  </a:lnTo>
                  <a:lnTo>
                    <a:pt x="2366420" y="772216"/>
                  </a:lnTo>
                  <a:lnTo>
                    <a:pt x="2368539" y="772216"/>
                  </a:lnTo>
                  <a:lnTo>
                    <a:pt x="2368539" y="721424"/>
                  </a:lnTo>
                  <a:close/>
                </a:path>
                <a:path w="2368550" h="1454150">
                  <a:moveTo>
                    <a:pt x="2364333" y="721424"/>
                  </a:moveTo>
                  <a:lnTo>
                    <a:pt x="2362214" y="721424"/>
                  </a:lnTo>
                  <a:lnTo>
                    <a:pt x="2362214" y="772216"/>
                  </a:lnTo>
                  <a:lnTo>
                    <a:pt x="2364333" y="772216"/>
                  </a:lnTo>
                  <a:lnTo>
                    <a:pt x="2364333" y="721424"/>
                  </a:lnTo>
                  <a:close/>
                </a:path>
                <a:path w="2368550" h="1454150">
                  <a:moveTo>
                    <a:pt x="2368539" y="791266"/>
                  </a:moveTo>
                  <a:lnTo>
                    <a:pt x="2366420" y="791266"/>
                  </a:lnTo>
                  <a:lnTo>
                    <a:pt x="2366420" y="842058"/>
                  </a:lnTo>
                  <a:lnTo>
                    <a:pt x="2368539" y="842058"/>
                  </a:lnTo>
                  <a:lnTo>
                    <a:pt x="2368539" y="791266"/>
                  </a:lnTo>
                  <a:close/>
                </a:path>
                <a:path w="2368550" h="1454150">
                  <a:moveTo>
                    <a:pt x="2364333" y="791266"/>
                  </a:moveTo>
                  <a:lnTo>
                    <a:pt x="2362214" y="791266"/>
                  </a:lnTo>
                  <a:lnTo>
                    <a:pt x="2362214" y="842058"/>
                  </a:lnTo>
                  <a:lnTo>
                    <a:pt x="2364333" y="842058"/>
                  </a:lnTo>
                  <a:lnTo>
                    <a:pt x="2364333" y="791266"/>
                  </a:lnTo>
                  <a:close/>
                </a:path>
                <a:path w="2368550" h="1454150">
                  <a:moveTo>
                    <a:pt x="2368539" y="861109"/>
                  </a:moveTo>
                  <a:lnTo>
                    <a:pt x="2366420" y="861109"/>
                  </a:lnTo>
                  <a:lnTo>
                    <a:pt x="2366420" y="911925"/>
                  </a:lnTo>
                  <a:lnTo>
                    <a:pt x="2368539" y="911925"/>
                  </a:lnTo>
                  <a:lnTo>
                    <a:pt x="2368539" y="861109"/>
                  </a:lnTo>
                  <a:close/>
                </a:path>
                <a:path w="2368550" h="1454150">
                  <a:moveTo>
                    <a:pt x="2364333" y="861109"/>
                  </a:moveTo>
                  <a:lnTo>
                    <a:pt x="2362214" y="861109"/>
                  </a:lnTo>
                  <a:lnTo>
                    <a:pt x="2362214" y="911925"/>
                  </a:lnTo>
                  <a:lnTo>
                    <a:pt x="2364333" y="911925"/>
                  </a:lnTo>
                  <a:lnTo>
                    <a:pt x="2364333" y="861109"/>
                  </a:lnTo>
                  <a:close/>
                </a:path>
                <a:path w="2368550" h="1454150">
                  <a:moveTo>
                    <a:pt x="2368539" y="930974"/>
                  </a:moveTo>
                  <a:lnTo>
                    <a:pt x="2366420" y="930974"/>
                  </a:lnTo>
                  <a:lnTo>
                    <a:pt x="2366420" y="981766"/>
                  </a:lnTo>
                  <a:lnTo>
                    <a:pt x="2368539" y="981766"/>
                  </a:lnTo>
                  <a:lnTo>
                    <a:pt x="2368539" y="930974"/>
                  </a:lnTo>
                  <a:close/>
                </a:path>
                <a:path w="2368550" h="1454150">
                  <a:moveTo>
                    <a:pt x="2364333" y="930974"/>
                  </a:moveTo>
                  <a:lnTo>
                    <a:pt x="2362214" y="930974"/>
                  </a:lnTo>
                  <a:lnTo>
                    <a:pt x="2362214" y="981766"/>
                  </a:lnTo>
                  <a:lnTo>
                    <a:pt x="2364333" y="981766"/>
                  </a:lnTo>
                  <a:lnTo>
                    <a:pt x="2364333" y="930974"/>
                  </a:lnTo>
                  <a:close/>
                </a:path>
                <a:path w="2368550" h="1454150">
                  <a:moveTo>
                    <a:pt x="2368539" y="1000816"/>
                  </a:moveTo>
                  <a:lnTo>
                    <a:pt x="2366420" y="1000816"/>
                  </a:lnTo>
                  <a:lnTo>
                    <a:pt x="2366420" y="1051608"/>
                  </a:lnTo>
                  <a:lnTo>
                    <a:pt x="2368539" y="1051608"/>
                  </a:lnTo>
                  <a:lnTo>
                    <a:pt x="2368539" y="1000816"/>
                  </a:lnTo>
                  <a:close/>
                </a:path>
                <a:path w="2368550" h="1454150">
                  <a:moveTo>
                    <a:pt x="2364333" y="1000816"/>
                  </a:moveTo>
                  <a:lnTo>
                    <a:pt x="2362214" y="1000816"/>
                  </a:lnTo>
                  <a:lnTo>
                    <a:pt x="2362214" y="1051608"/>
                  </a:lnTo>
                  <a:lnTo>
                    <a:pt x="2364333" y="1051608"/>
                  </a:lnTo>
                  <a:lnTo>
                    <a:pt x="2364333" y="1000816"/>
                  </a:lnTo>
                  <a:close/>
                </a:path>
                <a:path w="2368550" h="1454150">
                  <a:moveTo>
                    <a:pt x="2368539" y="1070659"/>
                  </a:moveTo>
                  <a:lnTo>
                    <a:pt x="2366420" y="1070659"/>
                  </a:lnTo>
                  <a:lnTo>
                    <a:pt x="2366420" y="1121475"/>
                  </a:lnTo>
                  <a:lnTo>
                    <a:pt x="2368539" y="1121475"/>
                  </a:lnTo>
                  <a:lnTo>
                    <a:pt x="2368539" y="1070659"/>
                  </a:lnTo>
                  <a:close/>
                </a:path>
                <a:path w="2368550" h="1454150">
                  <a:moveTo>
                    <a:pt x="2364333" y="1070659"/>
                  </a:moveTo>
                  <a:lnTo>
                    <a:pt x="2362214" y="1070659"/>
                  </a:lnTo>
                  <a:lnTo>
                    <a:pt x="2362214" y="1121475"/>
                  </a:lnTo>
                  <a:lnTo>
                    <a:pt x="2364333" y="1121475"/>
                  </a:lnTo>
                  <a:lnTo>
                    <a:pt x="2364333" y="1070659"/>
                  </a:lnTo>
                  <a:close/>
                </a:path>
                <a:path w="2368550" h="1454150">
                  <a:moveTo>
                    <a:pt x="2368539" y="1140524"/>
                  </a:moveTo>
                  <a:lnTo>
                    <a:pt x="2366420" y="1140524"/>
                  </a:lnTo>
                  <a:lnTo>
                    <a:pt x="2366420" y="1191316"/>
                  </a:lnTo>
                  <a:lnTo>
                    <a:pt x="2368539" y="1191316"/>
                  </a:lnTo>
                  <a:lnTo>
                    <a:pt x="2368539" y="1140524"/>
                  </a:lnTo>
                  <a:close/>
                </a:path>
                <a:path w="2368550" h="1454150">
                  <a:moveTo>
                    <a:pt x="2364333" y="1140524"/>
                  </a:moveTo>
                  <a:lnTo>
                    <a:pt x="2362214" y="1140524"/>
                  </a:lnTo>
                  <a:lnTo>
                    <a:pt x="2362214" y="1191316"/>
                  </a:lnTo>
                  <a:lnTo>
                    <a:pt x="2364333" y="1191316"/>
                  </a:lnTo>
                  <a:lnTo>
                    <a:pt x="2364333" y="1140524"/>
                  </a:lnTo>
                  <a:close/>
                </a:path>
                <a:path w="2368550" h="1454150">
                  <a:moveTo>
                    <a:pt x="2366406" y="1210415"/>
                  </a:moveTo>
                  <a:lnTo>
                    <a:pt x="2365208" y="1234013"/>
                  </a:lnTo>
                  <a:lnTo>
                    <a:pt x="2365153" y="1234659"/>
                  </a:lnTo>
                  <a:lnTo>
                    <a:pt x="2361529" y="1258519"/>
                  </a:lnTo>
                  <a:lnTo>
                    <a:pt x="2360858" y="1261042"/>
                  </a:lnTo>
                  <a:lnTo>
                    <a:pt x="2362870" y="1261567"/>
                  </a:lnTo>
                  <a:lnTo>
                    <a:pt x="2363602" y="1258921"/>
                  </a:lnTo>
                  <a:lnTo>
                    <a:pt x="2367259" y="1234659"/>
                  </a:lnTo>
                  <a:lnTo>
                    <a:pt x="2368539" y="1210537"/>
                  </a:lnTo>
                  <a:lnTo>
                    <a:pt x="2366406" y="1210415"/>
                  </a:lnTo>
                  <a:close/>
                </a:path>
                <a:path w="2368550" h="1454150">
                  <a:moveTo>
                    <a:pt x="2362139" y="1210202"/>
                  </a:moveTo>
                  <a:lnTo>
                    <a:pt x="2360980" y="1234013"/>
                  </a:lnTo>
                  <a:lnTo>
                    <a:pt x="2357323" y="1257659"/>
                  </a:lnTo>
                  <a:lnTo>
                    <a:pt x="2356774" y="1259994"/>
                  </a:lnTo>
                  <a:lnTo>
                    <a:pt x="2358786" y="1260518"/>
                  </a:lnTo>
                  <a:lnTo>
                    <a:pt x="2359456" y="1258086"/>
                  </a:lnTo>
                  <a:lnTo>
                    <a:pt x="2362988" y="1234659"/>
                  </a:lnTo>
                  <a:lnTo>
                    <a:pt x="2363064" y="1234013"/>
                  </a:lnTo>
                  <a:lnTo>
                    <a:pt x="2364272" y="1210318"/>
                  </a:lnTo>
                  <a:lnTo>
                    <a:pt x="2362139" y="1210202"/>
                  </a:lnTo>
                  <a:close/>
                </a:path>
                <a:path w="2368550" h="1454150">
                  <a:moveTo>
                    <a:pt x="2356104" y="1279495"/>
                  </a:moveTo>
                  <a:lnTo>
                    <a:pt x="2355555" y="1281732"/>
                  </a:lnTo>
                  <a:lnTo>
                    <a:pt x="2347386" y="1304001"/>
                  </a:lnTo>
                  <a:lnTo>
                    <a:pt x="2337206" y="1325191"/>
                  </a:lnTo>
                  <a:lnTo>
                    <a:pt x="2336353" y="1326526"/>
                  </a:lnTo>
                  <a:lnTo>
                    <a:pt x="2338181" y="1327623"/>
                  </a:lnTo>
                  <a:lnTo>
                    <a:pt x="2339035" y="1326190"/>
                  </a:lnTo>
                  <a:lnTo>
                    <a:pt x="2349337" y="1304830"/>
                  </a:lnTo>
                  <a:lnTo>
                    <a:pt x="2357567" y="1282354"/>
                  </a:lnTo>
                  <a:lnTo>
                    <a:pt x="2358176" y="1280019"/>
                  </a:lnTo>
                  <a:lnTo>
                    <a:pt x="2356104" y="1279495"/>
                  </a:lnTo>
                  <a:close/>
                </a:path>
                <a:path w="2368550" h="1454150">
                  <a:moveTo>
                    <a:pt x="2352019" y="1278447"/>
                  </a:moveTo>
                  <a:lnTo>
                    <a:pt x="2351471" y="1280470"/>
                  </a:lnTo>
                  <a:lnTo>
                    <a:pt x="2343485" y="1302355"/>
                  </a:lnTo>
                  <a:lnTo>
                    <a:pt x="2333487" y="1323167"/>
                  </a:lnTo>
                  <a:lnTo>
                    <a:pt x="2332756" y="1324337"/>
                  </a:lnTo>
                  <a:lnTo>
                    <a:pt x="2334585" y="1325428"/>
                  </a:lnTo>
                  <a:lnTo>
                    <a:pt x="2335316" y="1324167"/>
                  </a:lnTo>
                  <a:lnTo>
                    <a:pt x="2345436" y="1303190"/>
                  </a:lnTo>
                  <a:lnTo>
                    <a:pt x="2353482" y="1281117"/>
                  </a:lnTo>
                  <a:lnTo>
                    <a:pt x="2354031" y="1278971"/>
                  </a:lnTo>
                  <a:lnTo>
                    <a:pt x="2352019" y="1278447"/>
                  </a:lnTo>
                  <a:close/>
                </a:path>
                <a:path w="2368550" h="1454150">
                  <a:moveTo>
                    <a:pt x="2326477" y="1342814"/>
                  </a:moveTo>
                  <a:lnTo>
                    <a:pt x="2325014" y="1345173"/>
                  </a:lnTo>
                  <a:lnTo>
                    <a:pt x="2311054" y="1363839"/>
                  </a:lnTo>
                  <a:lnTo>
                    <a:pt x="2295448" y="1381030"/>
                  </a:lnTo>
                  <a:lnTo>
                    <a:pt x="2294107" y="1382249"/>
                  </a:lnTo>
                  <a:lnTo>
                    <a:pt x="2295570" y="1383816"/>
                  </a:lnTo>
                  <a:lnTo>
                    <a:pt x="2296911" y="1382530"/>
                  </a:lnTo>
                  <a:lnTo>
                    <a:pt x="2312700" y="1365174"/>
                  </a:lnTo>
                  <a:lnTo>
                    <a:pt x="2326782" y="1346362"/>
                  </a:lnTo>
                  <a:lnTo>
                    <a:pt x="2328245" y="1343905"/>
                  </a:lnTo>
                  <a:lnTo>
                    <a:pt x="2326477" y="1342814"/>
                  </a:lnTo>
                  <a:close/>
                </a:path>
                <a:path w="2368550" h="1454150">
                  <a:moveTo>
                    <a:pt x="2322880" y="1340620"/>
                  </a:moveTo>
                  <a:lnTo>
                    <a:pt x="2321521" y="1342814"/>
                  </a:lnTo>
                  <a:lnTo>
                    <a:pt x="2307823" y="1361127"/>
                  </a:lnTo>
                  <a:lnTo>
                    <a:pt x="2292461" y="1378055"/>
                  </a:lnTo>
                  <a:lnTo>
                    <a:pt x="2291242" y="1379104"/>
                  </a:lnTo>
                  <a:lnTo>
                    <a:pt x="2292705" y="1380676"/>
                  </a:lnTo>
                  <a:lnTo>
                    <a:pt x="2293924" y="1379530"/>
                  </a:lnTo>
                  <a:lnTo>
                    <a:pt x="2309469" y="1362480"/>
                  </a:lnTo>
                  <a:lnTo>
                    <a:pt x="2323291" y="1343905"/>
                  </a:lnTo>
                  <a:lnTo>
                    <a:pt x="2324648" y="1341717"/>
                  </a:lnTo>
                  <a:lnTo>
                    <a:pt x="2322880" y="1340620"/>
                  </a:lnTo>
                  <a:close/>
                </a:path>
                <a:path w="2368550" h="1454150">
                  <a:moveTo>
                    <a:pt x="2280025" y="1395057"/>
                  </a:moveTo>
                  <a:lnTo>
                    <a:pt x="2278258" y="1396678"/>
                  </a:lnTo>
                  <a:lnTo>
                    <a:pt x="2259543" y="1410632"/>
                  </a:lnTo>
                  <a:lnTo>
                    <a:pt x="2239609" y="1422775"/>
                  </a:lnTo>
                  <a:lnTo>
                    <a:pt x="2237780" y="1423659"/>
                  </a:lnTo>
                  <a:lnTo>
                    <a:pt x="2238695" y="1425561"/>
                  </a:lnTo>
                  <a:lnTo>
                    <a:pt x="2240584" y="1424635"/>
                  </a:lnTo>
                  <a:lnTo>
                    <a:pt x="2260762" y="1412394"/>
                  </a:lnTo>
                  <a:lnTo>
                    <a:pt x="2279599" y="1398318"/>
                  </a:lnTo>
                  <a:lnTo>
                    <a:pt x="2281428" y="1396630"/>
                  </a:lnTo>
                  <a:lnTo>
                    <a:pt x="2280025" y="1395057"/>
                  </a:lnTo>
                  <a:close/>
                </a:path>
                <a:path w="2368550" h="1454150">
                  <a:moveTo>
                    <a:pt x="2277160" y="1391911"/>
                  </a:moveTo>
                  <a:lnTo>
                    <a:pt x="2275425" y="1393484"/>
                  </a:lnTo>
                  <a:lnTo>
                    <a:pt x="2257165" y="1407133"/>
                  </a:lnTo>
                  <a:lnTo>
                    <a:pt x="2237597" y="1419063"/>
                  </a:lnTo>
                  <a:lnTo>
                    <a:pt x="2235951" y="1419825"/>
                  </a:lnTo>
                  <a:lnTo>
                    <a:pt x="2236866" y="1421727"/>
                  </a:lnTo>
                  <a:lnTo>
                    <a:pt x="2238573" y="1420916"/>
                  </a:lnTo>
                  <a:lnTo>
                    <a:pt x="2258385" y="1408870"/>
                  </a:lnTo>
                  <a:lnTo>
                    <a:pt x="2276856" y="1395057"/>
                  </a:lnTo>
                  <a:lnTo>
                    <a:pt x="2278623" y="1393484"/>
                  </a:lnTo>
                  <a:lnTo>
                    <a:pt x="2277160" y="1391911"/>
                  </a:lnTo>
                  <a:close/>
                </a:path>
                <a:path w="2368550" h="1454150">
                  <a:moveTo>
                    <a:pt x="2220589" y="1431919"/>
                  </a:moveTo>
                  <a:lnTo>
                    <a:pt x="2218395" y="1432992"/>
                  </a:lnTo>
                  <a:lnTo>
                    <a:pt x="2196145" y="1441137"/>
                  </a:lnTo>
                  <a:lnTo>
                    <a:pt x="2172919" y="1447111"/>
                  </a:lnTo>
                  <a:lnTo>
                    <a:pt x="2171943" y="1447257"/>
                  </a:lnTo>
                  <a:lnTo>
                    <a:pt x="2172248" y="1449348"/>
                  </a:lnTo>
                  <a:lnTo>
                    <a:pt x="2173345" y="1449183"/>
                  </a:lnTo>
                  <a:lnTo>
                    <a:pt x="2196754" y="1443160"/>
                  </a:lnTo>
                  <a:lnTo>
                    <a:pt x="2219248" y="1434943"/>
                  </a:lnTo>
                  <a:lnTo>
                    <a:pt x="2221565" y="1433821"/>
                  </a:lnTo>
                  <a:lnTo>
                    <a:pt x="2220589" y="1431919"/>
                  </a:lnTo>
                  <a:close/>
                </a:path>
                <a:path w="2368550" h="1454150">
                  <a:moveTo>
                    <a:pt x="2218761" y="1428109"/>
                  </a:moveTo>
                  <a:lnTo>
                    <a:pt x="2216749" y="1429085"/>
                  </a:lnTo>
                  <a:lnTo>
                    <a:pt x="2194864" y="1437089"/>
                  </a:lnTo>
                  <a:lnTo>
                    <a:pt x="2172065" y="1442947"/>
                  </a:lnTo>
                  <a:lnTo>
                    <a:pt x="2171334" y="1443063"/>
                  </a:lnTo>
                  <a:lnTo>
                    <a:pt x="2171639" y="1445160"/>
                  </a:lnTo>
                  <a:lnTo>
                    <a:pt x="2172492" y="1445014"/>
                  </a:lnTo>
                  <a:lnTo>
                    <a:pt x="2195535" y="1439113"/>
                  </a:lnTo>
                  <a:lnTo>
                    <a:pt x="2217602" y="1431036"/>
                  </a:lnTo>
                  <a:lnTo>
                    <a:pt x="2219736" y="1430011"/>
                  </a:lnTo>
                  <a:lnTo>
                    <a:pt x="2218761" y="1428109"/>
                  </a:lnTo>
                  <a:close/>
                </a:path>
                <a:path w="2368550" h="1454150">
                  <a:moveTo>
                    <a:pt x="2153107" y="1450110"/>
                  </a:moveTo>
                  <a:lnTo>
                    <a:pt x="2148840" y="1450780"/>
                  </a:lnTo>
                  <a:lnTo>
                    <a:pt x="2124090" y="1452018"/>
                  </a:lnTo>
                  <a:lnTo>
                    <a:pt x="2102266" y="1452018"/>
                  </a:lnTo>
                  <a:lnTo>
                    <a:pt x="2102266" y="1454139"/>
                  </a:lnTo>
                  <a:lnTo>
                    <a:pt x="2124151" y="1454139"/>
                  </a:lnTo>
                  <a:lnTo>
                    <a:pt x="2149083" y="1452871"/>
                  </a:lnTo>
                  <a:lnTo>
                    <a:pt x="2153412" y="1452207"/>
                  </a:lnTo>
                  <a:lnTo>
                    <a:pt x="2153107" y="1450110"/>
                  </a:lnTo>
                  <a:close/>
                </a:path>
                <a:path w="2368550" h="1454150">
                  <a:moveTo>
                    <a:pt x="2152497" y="1445946"/>
                  </a:moveTo>
                  <a:lnTo>
                    <a:pt x="2148413" y="1446562"/>
                  </a:lnTo>
                  <a:lnTo>
                    <a:pt x="2123968" y="1447800"/>
                  </a:lnTo>
                  <a:lnTo>
                    <a:pt x="2102266" y="1447800"/>
                  </a:lnTo>
                  <a:lnTo>
                    <a:pt x="2102266" y="1449897"/>
                  </a:lnTo>
                  <a:lnTo>
                    <a:pt x="2124029" y="1449897"/>
                  </a:lnTo>
                  <a:lnTo>
                    <a:pt x="2148657" y="1448659"/>
                  </a:lnTo>
                  <a:lnTo>
                    <a:pt x="2152802" y="1448043"/>
                  </a:lnTo>
                  <a:lnTo>
                    <a:pt x="2152497" y="1445946"/>
                  </a:lnTo>
                  <a:close/>
                </a:path>
                <a:path w="2368550" h="1454150">
                  <a:moveTo>
                    <a:pt x="2083186" y="1452020"/>
                  </a:moveTo>
                  <a:lnTo>
                    <a:pt x="2032394" y="1452020"/>
                  </a:lnTo>
                  <a:lnTo>
                    <a:pt x="2032394" y="1454139"/>
                  </a:lnTo>
                  <a:lnTo>
                    <a:pt x="2083186" y="1454139"/>
                  </a:lnTo>
                  <a:lnTo>
                    <a:pt x="2083186" y="1452020"/>
                  </a:lnTo>
                  <a:close/>
                </a:path>
                <a:path w="2368550" h="1454150">
                  <a:moveTo>
                    <a:pt x="2083186" y="1447801"/>
                  </a:moveTo>
                  <a:lnTo>
                    <a:pt x="2032394" y="1447801"/>
                  </a:lnTo>
                  <a:lnTo>
                    <a:pt x="2032394" y="1449897"/>
                  </a:lnTo>
                  <a:lnTo>
                    <a:pt x="2083186" y="1449897"/>
                  </a:lnTo>
                  <a:lnTo>
                    <a:pt x="2083186" y="1447801"/>
                  </a:lnTo>
                  <a:close/>
                </a:path>
                <a:path w="2368550" h="1454150">
                  <a:moveTo>
                    <a:pt x="2013325" y="1452020"/>
                  </a:moveTo>
                  <a:lnTo>
                    <a:pt x="1962533" y="1452020"/>
                  </a:lnTo>
                  <a:lnTo>
                    <a:pt x="1962533" y="1454139"/>
                  </a:lnTo>
                  <a:lnTo>
                    <a:pt x="2013325" y="1454139"/>
                  </a:lnTo>
                  <a:lnTo>
                    <a:pt x="2013325" y="1452020"/>
                  </a:lnTo>
                  <a:close/>
                </a:path>
                <a:path w="2368550" h="1454150">
                  <a:moveTo>
                    <a:pt x="2013325" y="1447801"/>
                  </a:moveTo>
                  <a:lnTo>
                    <a:pt x="1962533" y="1447801"/>
                  </a:lnTo>
                  <a:lnTo>
                    <a:pt x="1962533" y="1449897"/>
                  </a:lnTo>
                  <a:lnTo>
                    <a:pt x="2013325" y="1449897"/>
                  </a:lnTo>
                  <a:lnTo>
                    <a:pt x="2013325" y="1447801"/>
                  </a:lnTo>
                  <a:close/>
                </a:path>
                <a:path w="2368550" h="1454150">
                  <a:moveTo>
                    <a:pt x="1943526" y="1452020"/>
                  </a:moveTo>
                  <a:lnTo>
                    <a:pt x="1892710" y="1452020"/>
                  </a:lnTo>
                  <a:lnTo>
                    <a:pt x="1892710" y="1454139"/>
                  </a:lnTo>
                  <a:lnTo>
                    <a:pt x="1943526" y="1454139"/>
                  </a:lnTo>
                  <a:lnTo>
                    <a:pt x="1943526" y="1452020"/>
                  </a:lnTo>
                  <a:close/>
                </a:path>
                <a:path w="2368550" h="1454150">
                  <a:moveTo>
                    <a:pt x="1943526" y="1447801"/>
                  </a:moveTo>
                  <a:lnTo>
                    <a:pt x="1892710" y="1447801"/>
                  </a:lnTo>
                  <a:lnTo>
                    <a:pt x="1892710" y="1449897"/>
                  </a:lnTo>
                  <a:lnTo>
                    <a:pt x="1943526" y="1449897"/>
                  </a:lnTo>
                  <a:lnTo>
                    <a:pt x="1943526" y="1447801"/>
                  </a:lnTo>
                  <a:close/>
                </a:path>
                <a:path w="2368550" h="1454150">
                  <a:moveTo>
                    <a:pt x="1873666" y="1452020"/>
                  </a:moveTo>
                  <a:lnTo>
                    <a:pt x="1822874" y="1452020"/>
                  </a:lnTo>
                  <a:lnTo>
                    <a:pt x="1822874" y="1454139"/>
                  </a:lnTo>
                  <a:lnTo>
                    <a:pt x="1873666" y="1454139"/>
                  </a:lnTo>
                  <a:lnTo>
                    <a:pt x="1873666" y="1452020"/>
                  </a:lnTo>
                  <a:close/>
                </a:path>
                <a:path w="2368550" h="1454150">
                  <a:moveTo>
                    <a:pt x="1873666" y="1447801"/>
                  </a:moveTo>
                  <a:lnTo>
                    <a:pt x="1822874" y="1447801"/>
                  </a:lnTo>
                  <a:lnTo>
                    <a:pt x="1822874" y="1449897"/>
                  </a:lnTo>
                  <a:lnTo>
                    <a:pt x="1873666" y="1449897"/>
                  </a:lnTo>
                  <a:lnTo>
                    <a:pt x="1873666" y="1447801"/>
                  </a:lnTo>
                  <a:close/>
                </a:path>
                <a:path w="2368550" h="1454150">
                  <a:moveTo>
                    <a:pt x="1803806" y="1452020"/>
                  </a:moveTo>
                  <a:lnTo>
                    <a:pt x="1753014" y="1452020"/>
                  </a:lnTo>
                  <a:lnTo>
                    <a:pt x="1753014" y="1454139"/>
                  </a:lnTo>
                  <a:lnTo>
                    <a:pt x="1803806" y="1454139"/>
                  </a:lnTo>
                  <a:lnTo>
                    <a:pt x="1803806" y="1452020"/>
                  </a:lnTo>
                  <a:close/>
                </a:path>
                <a:path w="2368550" h="1454150">
                  <a:moveTo>
                    <a:pt x="1803806" y="1447801"/>
                  </a:moveTo>
                  <a:lnTo>
                    <a:pt x="1753014" y="1447801"/>
                  </a:lnTo>
                  <a:lnTo>
                    <a:pt x="1753014" y="1449897"/>
                  </a:lnTo>
                  <a:lnTo>
                    <a:pt x="1803806" y="1449897"/>
                  </a:lnTo>
                  <a:lnTo>
                    <a:pt x="1803806" y="1447801"/>
                  </a:lnTo>
                  <a:close/>
                </a:path>
                <a:path w="2368550" h="1454150">
                  <a:moveTo>
                    <a:pt x="1733946" y="1452020"/>
                  </a:moveTo>
                  <a:lnTo>
                    <a:pt x="1683106" y="1452020"/>
                  </a:lnTo>
                  <a:lnTo>
                    <a:pt x="1683106" y="1454139"/>
                  </a:lnTo>
                  <a:lnTo>
                    <a:pt x="1733946" y="1454139"/>
                  </a:lnTo>
                  <a:lnTo>
                    <a:pt x="1733946" y="1452020"/>
                  </a:lnTo>
                  <a:close/>
                </a:path>
                <a:path w="2368550" h="1454150">
                  <a:moveTo>
                    <a:pt x="1733946" y="1447801"/>
                  </a:moveTo>
                  <a:lnTo>
                    <a:pt x="1683106" y="1447801"/>
                  </a:lnTo>
                  <a:lnTo>
                    <a:pt x="1683106" y="1449897"/>
                  </a:lnTo>
                  <a:lnTo>
                    <a:pt x="1733946" y="1449897"/>
                  </a:lnTo>
                  <a:lnTo>
                    <a:pt x="1733946" y="1447801"/>
                  </a:lnTo>
                  <a:close/>
                </a:path>
                <a:path w="2368550" h="1454150">
                  <a:moveTo>
                    <a:pt x="1664086" y="1452020"/>
                  </a:moveTo>
                  <a:lnTo>
                    <a:pt x="1613294" y="1452020"/>
                  </a:lnTo>
                  <a:lnTo>
                    <a:pt x="1613294" y="1454139"/>
                  </a:lnTo>
                  <a:lnTo>
                    <a:pt x="1664086" y="1454139"/>
                  </a:lnTo>
                  <a:lnTo>
                    <a:pt x="1664086" y="1452020"/>
                  </a:lnTo>
                  <a:close/>
                </a:path>
                <a:path w="2368550" h="1454150">
                  <a:moveTo>
                    <a:pt x="1664086" y="1447801"/>
                  </a:moveTo>
                  <a:lnTo>
                    <a:pt x="1613294" y="1447801"/>
                  </a:lnTo>
                  <a:lnTo>
                    <a:pt x="1613294" y="1449897"/>
                  </a:lnTo>
                  <a:lnTo>
                    <a:pt x="1664086" y="1449897"/>
                  </a:lnTo>
                  <a:lnTo>
                    <a:pt x="1664086" y="1447801"/>
                  </a:lnTo>
                  <a:close/>
                </a:path>
                <a:path w="2368550" h="1454150">
                  <a:moveTo>
                    <a:pt x="1594225" y="1452020"/>
                  </a:moveTo>
                  <a:lnTo>
                    <a:pt x="1543433" y="1452020"/>
                  </a:lnTo>
                  <a:lnTo>
                    <a:pt x="1543433" y="1454139"/>
                  </a:lnTo>
                  <a:lnTo>
                    <a:pt x="1594225" y="1454139"/>
                  </a:lnTo>
                  <a:lnTo>
                    <a:pt x="1594225" y="1452020"/>
                  </a:lnTo>
                  <a:close/>
                </a:path>
                <a:path w="2368550" h="1454150">
                  <a:moveTo>
                    <a:pt x="1594225" y="1447801"/>
                  </a:moveTo>
                  <a:lnTo>
                    <a:pt x="1543433" y="1447801"/>
                  </a:lnTo>
                  <a:lnTo>
                    <a:pt x="1543433" y="1449897"/>
                  </a:lnTo>
                  <a:lnTo>
                    <a:pt x="1594225" y="1449897"/>
                  </a:lnTo>
                  <a:lnTo>
                    <a:pt x="1594225" y="1447801"/>
                  </a:lnTo>
                  <a:close/>
                </a:path>
                <a:path w="2368550" h="1454150">
                  <a:moveTo>
                    <a:pt x="1524426" y="1452020"/>
                  </a:moveTo>
                  <a:lnTo>
                    <a:pt x="1473610" y="1452020"/>
                  </a:lnTo>
                  <a:lnTo>
                    <a:pt x="1473610" y="1454139"/>
                  </a:lnTo>
                  <a:lnTo>
                    <a:pt x="1524426" y="1454139"/>
                  </a:lnTo>
                  <a:lnTo>
                    <a:pt x="1524426" y="1452020"/>
                  </a:lnTo>
                  <a:close/>
                </a:path>
                <a:path w="2368550" h="1454150">
                  <a:moveTo>
                    <a:pt x="1524426" y="1447801"/>
                  </a:moveTo>
                  <a:lnTo>
                    <a:pt x="1473610" y="1447801"/>
                  </a:lnTo>
                  <a:lnTo>
                    <a:pt x="1473610" y="1449897"/>
                  </a:lnTo>
                  <a:lnTo>
                    <a:pt x="1524426" y="1449897"/>
                  </a:lnTo>
                  <a:lnTo>
                    <a:pt x="1524426" y="1447801"/>
                  </a:lnTo>
                  <a:close/>
                </a:path>
                <a:path w="2368550" h="1454150">
                  <a:moveTo>
                    <a:pt x="1454566" y="1452020"/>
                  </a:moveTo>
                  <a:lnTo>
                    <a:pt x="1403774" y="1452020"/>
                  </a:lnTo>
                  <a:lnTo>
                    <a:pt x="1403774" y="1454139"/>
                  </a:lnTo>
                  <a:lnTo>
                    <a:pt x="1454566" y="1454139"/>
                  </a:lnTo>
                  <a:lnTo>
                    <a:pt x="1454566" y="1452020"/>
                  </a:lnTo>
                  <a:close/>
                </a:path>
                <a:path w="2368550" h="1454150">
                  <a:moveTo>
                    <a:pt x="1454566" y="1447801"/>
                  </a:moveTo>
                  <a:lnTo>
                    <a:pt x="1403774" y="1447801"/>
                  </a:lnTo>
                  <a:lnTo>
                    <a:pt x="1403774" y="1449897"/>
                  </a:lnTo>
                  <a:lnTo>
                    <a:pt x="1454566" y="1449897"/>
                  </a:lnTo>
                  <a:lnTo>
                    <a:pt x="1454566" y="1447801"/>
                  </a:lnTo>
                  <a:close/>
                </a:path>
                <a:path w="2368550" h="1454150">
                  <a:moveTo>
                    <a:pt x="1384706" y="1452020"/>
                  </a:moveTo>
                  <a:lnTo>
                    <a:pt x="1333914" y="1452020"/>
                  </a:lnTo>
                  <a:lnTo>
                    <a:pt x="1333914" y="1454139"/>
                  </a:lnTo>
                  <a:lnTo>
                    <a:pt x="1384706" y="1454139"/>
                  </a:lnTo>
                  <a:lnTo>
                    <a:pt x="1384706" y="1452020"/>
                  </a:lnTo>
                  <a:close/>
                </a:path>
                <a:path w="2368550" h="1454150">
                  <a:moveTo>
                    <a:pt x="1384706" y="1447801"/>
                  </a:moveTo>
                  <a:lnTo>
                    <a:pt x="1333914" y="1447801"/>
                  </a:lnTo>
                  <a:lnTo>
                    <a:pt x="1333914" y="1449897"/>
                  </a:lnTo>
                  <a:lnTo>
                    <a:pt x="1384706" y="1449897"/>
                  </a:lnTo>
                  <a:lnTo>
                    <a:pt x="1384706" y="1447801"/>
                  </a:lnTo>
                  <a:close/>
                </a:path>
                <a:path w="2368550" h="1454150">
                  <a:moveTo>
                    <a:pt x="1314846" y="1452020"/>
                  </a:moveTo>
                  <a:lnTo>
                    <a:pt x="1264006" y="1452020"/>
                  </a:lnTo>
                  <a:lnTo>
                    <a:pt x="1264006" y="1454139"/>
                  </a:lnTo>
                  <a:lnTo>
                    <a:pt x="1314846" y="1454139"/>
                  </a:lnTo>
                  <a:lnTo>
                    <a:pt x="1314846" y="1452020"/>
                  </a:lnTo>
                  <a:close/>
                </a:path>
                <a:path w="2368550" h="1454150">
                  <a:moveTo>
                    <a:pt x="1314846" y="1447801"/>
                  </a:moveTo>
                  <a:lnTo>
                    <a:pt x="1264006" y="1447801"/>
                  </a:lnTo>
                  <a:lnTo>
                    <a:pt x="1264006" y="1449897"/>
                  </a:lnTo>
                  <a:lnTo>
                    <a:pt x="1314846" y="1449897"/>
                  </a:lnTo>
                  <a:lnTo>
                    <a:pt x="1314846" y="1447801"/>
                  </a:lnTo>
                  <a:close/>
                </a:path>
                <a:path w="2368550" h="1454150">
                  <a:moveTo>
                    <a:pt x="1244986" y="1452020"/>
                  </a:moveTo>
                  <a:lnTo>
                    <a:pt x="1194194" y="1452020"/>
                  </a:lnTo>
                  <a:lnTo>
                    <a:pt x="1194194" y="1454139"/>
                  </a:lnTo>
                  <a:lnTo>
                    <a:pt x="1244986" y="1454139"/>
                  </a:lnTo>
                  <a:lnTo>
                    <a:pt x="1244986" y="1452020"/>
                  </a:lnTo>
                  <a:close/>
                </a:path>
                <a:path w="2368550" h="1454150">
                  <a:moveTo>
                    <a:pt x="1244986" y="1447801"/>
                  </a:moveTo>
                  <a:lnTo>
                    <a:pt x="1194194" y="1447801"/>
                  </a:lnTo>
                  <a:lnTo>
                    <a:pt x="1194194" y="1449897"/>
                  </a:lnTo>
                  <a:lnTo>
                    <a:pt x="1244986" y="1449897"/>
                  </a:lnTo>
                  <a:lnTo>
                    <a:pt x="1244986" y="1447801"/>
                  </a:lnTo>
                  <a:close/>
                </a:path>
                <a:path w="2368550" h="1454150">
                  <a:moveTo>
                    <a:pt x="1175150" y="1452020"/>
                  </a:moveTo>
                  <a:lnTo>
                    <a:pt x="1124358" y="1452020"/>
                  </a:lnTo>
                  <a:lnTo>
                    <a:pt x="1124358" y="1454139"/>
                  </a:lnTo>
                  <a:lnTo>
                    <a:pt x="1175150" y="1454139"/>
                  </a:lnTo>
                  <a:lnTo>
                    <a:pt x="1175150" y="1452020"/>
                  </a:lnTo>
                  <a:close/>
                </a:path>
                <a:path w="2368550" h="1454150">
                  <a:moveTo>
                    <a:pt x="1175150" y="1447801"/>
                  </a:moveTo>
                  <a:lnTo>
                    <a:pt x="1124358" y="1447801"/>
                  </a:lnTo>
                  <a:lnTo>
                    <a:pt x="1124358" y="1449897"/>
                  </a:lnTo>
                  <a:lnTo>
                    <a:pt x="1175150" y="1449897"/>
                  </a:lnTo>
                  <a:lnTo>
                    <a:pt x="1175150" y="1447801"/>
                  </a:lnTo>
                  <a:close/>
                </a:path>
                <a:path w="2368550" h="1454150">
                  <a:moveTo>
                    <a:pt x="1105308" y="1452020"/>
                  </a:moveTo>
                  <a:lnTo>
                    <a:pt x="1054492" y="1452020"/>
                  </a:lnTo>
                  <a:lnTo>
                    <a:pt x="1054492" y="1454139"/>
                  </a:lnTo>
                  <a:lnTo>
                    <a:pt x="1105308" y="1454139"/>
                  </a:lnTo>
                  <a:lnTo>
                    <a:pt x="1105308" y="1452020"/>
                  </a:lnTo>
                  <a:close/>
                </a:path>
                <a:path w="2368550" h="1454150">
                  <a:moveTo>
                    <a:pt x="1105308" y="1447801"/>
                  </a:moveTo>
                  <a:lnTo>
                    <a:pt x="1054492" y="1447801"/>
                  </a:lnTo>
                  <a:lnTo>
                    <a:pt x="1054492" y="1449897"/>
                  </a:lnTo>
                  <a:lnTo>
                    <a:pt x="1105308" y="1449897"/>
                  </a:lnTo>
                  <a:lnTo>
                    <a:pt x="1105308" y="1447801"/>
                  </a:lnTo>
                  <a:close/>
                </a:path>
                <a:path w="2368550" h="1454150">
                  <a:moveTo>
                    <a:pt x="1035442" y="1452020"/>
                  </a:moveTo>
                  <a:lnTo>
                    <a:pt x="984650" y="1452020"/>
                  </a:lnTo>
                  <a:lnTo>
                    <a:pt x="984650" y="1454139"/>
                  </a:lnTo>
                  <a:lnTo>
                    <a:pt x="1035442" y="1454139"/>
                  </a:lnTo>
                  <a:lnTo>
                    <a:pt x="1035442" y="1452020"/>
                  </a:lnTo>
                  <a:close/>
                </a:path>
                <a:path w="2368550" h="1454150">
                  <a:moveTo>
                    <a:pt x="1035442" y="1447801"/>
                  </a:moveTo>
                  <a:lnTo>
                    <a:pt x="984650" y="1447801"/>
                  </a:lnTo>
                  <a:lnTo>
                    <a:pt x="984650" y="1449897"/>
                  </a:lnTo>
                  <a:lnTo>
                    <a:pt x="1035442" y="1449897"/>
                  </a:lnTo>
                  <a:lnTo>
                    <a:pt x="1035442" y="1447801"/>
                  </a:lnTo>
                  <a:close/>
                </a:path>
                <a:path w="2368550" h="1454150">
                  <a:moveTo>
                    <a:pt x="965600" y="1452020"/>
                  </a:moveTo>
                  <a:lnTo>
                    <a:pt x="914808" y="1452020"/>
                  </a:lnTo>
                  <a:lnTo>
                    <a:pt x="914808" y="1454139"/>
                  </a:lnTo>
                  <a:lnTo>
                    <a:pt x="965600" y="1454139"/>
                  </a:lnTo>
                  <a:lnTo>
                    <a:pt x="965600" y="1452020"/>
                  </a:lnTo>
                  <a:close/>
                </a:path>
                <a:path w="2368550" h="1454150">
                  <a:moveTo>
                    <a:pt x="965600" y="1447801"/>
                  </a:moveTo>
                  <a:lnTo>
                    <a:pt x="914808" y="1447801"/>
                  </a:lnTo>
                  <a:lnTo>
                    <a:pt x="914808" y="1449897"/>
                  </a:lnTo>
                  <a:lnTo>
                    <a:pt x="965600" y="1449897"/>
                  </a:lnTo>
                  <a:lnTo>
                    <a:pt x="965600" y="1447801"/>
                  </a:lnTo>
                  <a:close/>
                </a:path>
                <a:path w="2368550" h="1454150">
                  <a:moveTo>
                    <a:pt x="895758" y="1452020"/>
                  </a:moveTo>
                  <a:lnTo>
                    <a:pt x="844942" y="1452020"/>
                  </a:lnTo>
                  <a:lnTo>
                    <a:pt x="844942" y="1454139"/>
                  </a:lnTo>
                  <a:lnTo>
                    <a:pt x="895758" y="1454139"/>
                  </a:lnTo>
                  <a:lnTo>
                    <a:pt x="895758" y="1452020"/>
                  </a:lnTo>
                  <a:close/>
                </a:path>
                <a:path w="2368550" h="1454150">
                  <a:moveTo>
                    <a:pt x="895758" y="1447801"/>
                  </a:moveTo>
                  <a:lnTo>
                    <a:pt x="844942" y="1447801"/>
                  </a:lnTo>
                  <a:lnTo>
                    <a:pt x="844942" y="1449897"/>
                  </a:lnTo>
                  <a:lnTo>
                    <a:pt x="895758" y="1449897"/>
                  </a:lnTo>
                  <a:lnTo>
                    <a:pt x="895758" y="1447801"/>
                  </a:lnTo>
                  <a:close/>
                </a:path>
                <a:path w="2368550" h="1454150">
                  <a:moveTo>
                    <a:pt x="825892" y="1452020"/>
                  </a:moveTo>
                  <a:lnTo>
                    <a:pt x="775100" y="1452020"/>
                  </a:lnTo>
                  <a:lnTo>
                    <a:pt x="775100" y="1454139"/>
                  </a:lnTo>
                  <a:lnTo>
                    <a:pt x="825892" y="1454139"/>
                  </a:lnTo>
                  <a:lnTo>
                    <a:pt x="825892" y="1452020"/>
                  </a:lnTo>
                  <a:close/>
                </a:path>
                <a:path w="2368550" h="1454150">
                  <a:moveTo>
                    <a:pt x="825892" y="1447801"/>
                  </a:moveTo>
                  <a:lnTo>
                    <a:pt x="775100" y="1447801"/>
                  </a:lnTo>
                  <a:lnTo>
                    <a:pt x="775100" y="1449897"/>
                  </a:lnTo>
                  <a:lnTo>
                    <a:pt x="825892" y="1449897"/>
                  </a:lnTo>
                  <a:lnTo>
                    <a:pt x="825892" y="1447801"/>
                  </a:lnTo>
                  <a:close/>
                </a:path>
                <a:path w="2368550" h="1454150">
                  <a:moveTo>
                    <a:pt x="756050" y="1452020"/>
                  </a:moveTo>
                  <a:lnTo>
                    <a:pt x="705258" y="1452020"/>
                  </a:lnTo>
                  <a:lnTo>
                    <a:pt x="705258" y="1454139"/>
                  </a:lnTo>
                  <a:lnTo>
                    <a:pt x="756050" y="1454139"/>
                  </a:lnTo>
                  <a:lnTo>
                    <a:pt x="756050" y="1452020"/>
                  </a:lnTo>
                  <a:close/>
                </a:path>
                <a:path w="2368550" h="1454150">
                  <a:moveTo>
                    <a:pt x="756050" y="1447801"/>
                  </a:moveTo>
                  <a:lnTo>
                    <a:pt x="705258" y="1447801"/>
                  </a:lnTo>
                  <a:lnTo>
                    <a:pt x="705258" y="1449897"/>
                  </a:lnTo>
                  <a:lnTo>
                    <a:pt x="756050" y="1449897"/>
                  </a:lnTo>
                  <a:lnTo>
                    <a:pt x="756050" y="1447801"/>
                  </a:lnTo>
                  <a:close/>
                </a:path>
                <a:path w="2368550" h="1454150">
                  <a:moveTo>
                    <a:pt x="686208" y="1452020"/>
                  </a:moveTo>
                  <a:lnTo>
                    <a:pt x="635392" y="1452020"/>
                  </a:lnTo>
                  <a:lnTo>
                    <a:pt x="635392" y="1454139"/>
                  </a:lnTo>
                  <a:lnTo>
                    <a:pt x="686208" y="1454139"/>
                  </a:lnTo>
                  <a:lnTo>
                    <a:pt x="686208" y="1452020"/>
                  </a:lnTo>
                  <a:close/>
                </a:path>
                <a:path w="2368550" h="1454150">
                  <a:moveTo>
                    <a:pt x="686208" y="1447801"/>
                  </a:moveTo>
                  <a:lnTo>
                    <a:pt x="635392" y="1447801"/>
                  </a:lnTo>
                  <a:lnTo>
                    <a:pt x="635392" y="1449897"/>
                  </a:lnTo>
                  <a:lnTo>
                    <a:pt x="686208" y="1449897"/>
                  </a:lnTo>
                  <a:lnTo>
                    <a:pt x="686208" y="1447801"/>
                  </a:lnTo>
                  <a:close/>
                </a:path>
                <a:path w="2368550" h="1454150">
                  <a:moveTo>
                    <a:pt x="616342" y="1452020"/>
                  </a:moveTo>
                  <a:lnTo>
                    <a:pt x="565550" y="1452020"/>
                  </a:lnTo>
                  <a:lnTo>
                    <a:pt x="565550" y="1454139"/>
                  </a:lnTo>
                  <a:lnTo>
                    <a:pt x="616342" y="1454139"/>
                  </a:lnTo>
                  <a:lnTo>
                    <a:pt x="616342" y="1452020"/>
                  </a:lnTo>
                  <a:close/>
                </a:path>
                <a:path w="2368550" h="1454150">
                  <a:moveTo>
                    <a:pt x="616342" y="1447801"/>
                  </a:moveTo>
                  <a:lnTo>
                    <a:pt x="565550" y="1447801"/>
                  </a:lnTo>
                  <a:lnTo>
                    <a:pt x="565550" y="1449897"/>
                  </a:lnTo>
                  <a:lnTo>
                    <a:pt x="616342" y="1449897"/>
                  </a:lnTo>
                  <a:lnTo>
                    <a:pt x="616342" y="1447801"/>
                  </a:lnTo>
                  <a:close/>
                </a:path>
                <a:path w="2368550" h="1454150">
                  <a:moveTo>
                    <a:pt x="546500" y="1452020"/>
                  </a:moveTo>
                  <a:lnTo>
                    <a:pt x="495708" y="1452020"/>
                  </a:lnTo>
                  <a:lnTo>
                    <a:pt x="495708" y="1454139"/>
                  </a:lnTo>
                  <a:lnTo>
                    <a:pt x="546500" y="1454139"/>
                  </a:lnTo>
                  <a:lnTo>
                    <a:pt x="546500" y="1452020"/>
                  </a:lnTo>
                  <a:close/>
                </a:path>
                <a:path w="2368550" h="1454150">
                  <a:moveTo>
                    <a:pt x="546500" y="1447801"/>
                  </a:moveTo>
                  <a:lnTo>
                    <a:pt x="495708" y="1447801"/>
                  </a:lnTo>
                  <a:lnTo>
                    <a:pt x="495708" y="1449897"/>
                  </a:lnTo>
                  <a:lnTo>
                    <a:pt x="546500" y="1449897"/>
                  </a:lnTo>
                  <a:lnTo>
                    <a:pt x="546500" y="1447801"/>
                  </a:lnTo>
                  <a:close/>
                </a:path>
                <a:path w="2368550" h="1454150">
                  <a:moveTo>
                    <a:pt x="476658" y="1452020"/>
                  </a:moveTo>
                  <a:lnTo>
                    <a:pt x="425842" y="1452020"/>
                  </a:lnTo>
                  <a:lnTo>
                    <a:pt x="425842" y="1454139"/>
                  </a:lnTo>
                  <a:lnTo>
                    <a:pt x="476658" y="1454139"/>
                  </a:lnTo>
                  <a:lnTo>
                    <a:pt x="476658" y="1452020"/>
                  </a:lnTo>
                  <a:close/>
                </a:path>
                <a:path w="2368550" h="1454150">
                  <a:moveTo>
                    <a:pt x="476658" y="1447801"/>
                  </a:moveTo>
                  <a:lnTo>
                    <a:pt x="425842" y="1447801"/>
                  </a:lnTo>
                  <a:lnTo>
                    <a:pt x="425842" y="1449897"/>
                  </a:lnTo>
                  <a:lnTo>
                    <a:pt x="476658" y="1449897"/>
                  </a:lnTo>
                  <a:lnTo>
                    <a:pt x="476658" y="1447801"/>
                  </a:lnTo>
                  <a:close/>
                </a:path>
                <a:path w="2368550" h="1454150">
                  <a:moveTo>
                    <a:pt x="406792" y="1452020"/>
                  </a:moveTo>
                  <a:lnTo>
                    <a:pt x="356000" y="1452020"/>
                  </a:lnTo>
                  <a:lnTo>
                    <a:pt x="356000" y="1454139"/>
                  </a:lnTo>
                  <a:lnTo>
                    <a:pt x="406792" y="1454139"/>
                  </a:lnTo>
                  <a:lnTo>
                    <a:pt x="406792" y="1452020"/>
                  </a:lnTo>
                  <a:close/>
                </a:path>
                <a:path w="2368550" h="1454150">
                  <a:moveTo>
                    <a:pt x="406792" y="1447801"/>
                  </a:moveTo>
                  <a:lnTo>
                    <a:pt x="356000" y="1447801"/>
                  </a:lnTo>
                  <a:lnTo>
                    <a:pt x="356000" y="1449897"/>
                  </a:lnTo>
                  <a:lnTo>
                    <a:pt x="406792" y="1449897"/>
                  </a:lnTo>
                  <a:lnTo>
                    <a:pt x="406792" y="1447801"/>
                  </a:lnTo>
                  <a:close/>
                </a:path>
                <a:path w="2368550" h="1454150">
                  <a:moveTo>
                    <a:pt x="336950" y="1452020"/>
                  </a:moveTo>
                  <a:lnTo>
                    <a:pt x="286158" y="1452020"/>
                  </a:lnTo>
                  <a:lnTo>
                    <a:pt x="286158" y="1454139"/>
                  </a:lnTo>
                  <a:lnTo>
                    <a:pt x="336950" y="1454139"/>
                  </a:lnTo>
                  <a:lnTo>
                    <a:pt x="336950" y="1452020"/>
                  </a:lnTo>
                  <a:close/>
                </a:path>
                <a:path w="2368550" h="1454150">
                  <a:moveTo>
                    <a:pt x="336950" y="1447801"/>
                  </a:moveTo>
                  <a:lnTo>
                    <a:pt x="286158" y="1447801"/>
                  </a:lnTo>
                  <a:lnTo>
                    <a:pt x="286158" y="1449897"/>
                  </a:lnTo>
                  <a:lnTo>
                    <a:pt x="336950" y="1449897"/>
                  </a:lnTo>
                  <a:lnTo>
                    <a:pt x="336950" y="1447801"/>
                  </a:lnTo>
                  <a:close/>
                </a:path>
                <a:path w="2368550" h="1454150">
                  <a:moveTo>
                    <a:pt x="267108" y="1452020"/>
                  </a:moveTo>
                  <a:lnTo>
                    <a:pt x="216292" y="1452020"/>
                  </a:lnTo>
                  <a:lnTo>
                    <a:pt x="216292" y="1454139"/>
                  </a:lnTo>
                  <a:lnTo>
                    <a:pt x="267108" y="1454139"/>
                  </a:lnTo>
                  <a:lnTo>
                    <a:pt x="267108" y="1452020"/>
                  </a:lnTo>
                  <a:close/>
                </a:path>
                <a:path w="2368550" h="1454150">
                  <a:moveTo>
                    <a:pt x="267108" y="1447801"/>
                  </a:moveTo>
                  <a:lnTo>
                    <a:pt x="216292" y="1447801"/>
                  </a:lnTo>
                  <a:lnTo>
                    <a:pt x="216292" y="1449897"/>
                  </a:lnTo>
                  <a:lnTo>
                    <a:pt x="267108" y="1449897"/>
                  </a:lnTo>
                  <a:lnTo>
                    <a:pt x="267108" y="1447801"/>
                  </a:lnTo>
                  <a:close/>
                </a:path>
                <a:path w="2368550" h="1454150">
                  <a:moveTo>
                    <a:pt x="197242" y="1452020"/>
                  </a:moveTo>
                  <a:lnTo>
                    <a:pt x="146450" y="1452020"/>
                  </a:lnTo>
                  <a:lnTo>
                    <a:pt x="146450" y="1454139"/>
                  </a:lnTo>
                  <a:lnTo>
                    <a:pt x="197242" y="1454139"/>
                  </a:lnTo>
                  <a:lnTo>
                    <a:pt x="197242" y="1452020"/>
                  </a:lnTo>
                  <a:close/>
                </a:path>
                <a:path w="2368550" h="1454150">
                  <a:moveTo>
                    <a:pt x="197242" y="1447801"/>
                  </a:moveTo>
                  <a:lnTo>
                    <a:pt x="146450" y="1447801"/>
                  </a:lnTo>
                  <a:lnTo>
                    <a:pt x="146450" y="1449897"/>
                  </a:lnTo>
                  <a:lnTo>
                    <a:pt x="197242" y="1449897"/>
                  </a:lnTo>
                  <a:lnTo>
                    <a:pt x="197242" y="1447801"/>
                  </a:lnTo>
                  <a:close/>
                </a:path>
                <a:path w="2368550" h="1454150">
                  <a:moveTo>
                    <a:pt x="127400" y="1452020"/>
                  </a:moveTo>
                  <a:lnTo>
                    <a:pt x="76608" y="1452020"/>
                  </a:lnTo>
                  <a:lnTo>
                    <a:pt x="76608" y="1454139"/>
                  </a:lnTo>
                  <a:lnTo>
                    <a:pt x="127400" y="1454139"/>
                  </a:lnTo>
                  <a:lnTo>
                    <a:pt x="127400" y="1452020"/>
                  </a:lnTo>
                  <a:close/>
                </a:path>
                <a:path w="2368550" h="1454150">
                  <a:moveTo>
                    <a:pt x="127400" y="1447801"/>
                  </a:moveTo>
                  <a:lnTo>
                    <a:pt x="76608" y="1447801"/>
                  </a:lnTo>
                  <a:lnTo>
                    <a:pt x="76608" y="1449897"/>
                  </a:lnTo>
                  <a:lnTo>
                    <a:pt x="127400" y="1449897"/>
                  </a:lnTo>
                  <a:lnTo>
                    <a:pt x="127400" y="1447801"/>
                  </a:lnTo>
                  <a:close/>
                </a:path>
                <a:path w="2368550" h="1454150">
                  <a:moveTo>
                    <a:pt x="57558" y="1452020"/>
                  </a:moveTo>
                  <a:lnTo>
                    <a:pt x="6742" y="1452020"/>
                  </a:lnTo>
                  <a:lnTo>
                    <a:pt x="6742" y="1454139"/>
                  </a:lnTo>
                  <a:lnTo>
                    <a:pt x="57558" y="1454139"/>
                  </a:lnTo>
                  <a:lnTo>
                    <a:pt x="57558" y="1452020"/>
                  </a:lnTo>
                  <a:close/>
                </a:path>
                <a:path w="2368550" h="1454150">
                  <a:moveTo>
                    <a:pt x="57558" y="1447801"/>
                  </a:moveTo>
                  <a:lnTo>
                    <a:pt x="6742" y="1447801"/>
                  </a:lnTo>
                  <a:lnTo>
                    <a:pt x="6742" y="1449897"/>
                  </a:lnTo>
                  <a:lnTo>
                    <a:pt x="57558" y="1449897"/>
                  </a:lnTo>
                  <a:lnTo>
                    <a:pt x="57558" y="1447801"/>
                  </a:lnTo>
                  <a:close/>
                </a:path>
                <a:path w="2368550" h="1454150">
                  <a:moveTo>
                    <a:pt x="2119" y="1384700"/>
                  </a:moveTo>
                  <a:lnTo>
                    <a:pt x="0" y="1384700"/>
                  </a:lnTo>
                  <a:lnTo>
                    <a:pt x="0" y="1435492"/>
                  </a:lnTo>
                  <a:lnTo>
                    <a:pt x="2119" y="1435492"/>
                  </a:lnTo>
                  <a:lnTo>
                    <a:pt x="2119" y="1384700"/>
                  </a:lnTo>
                  <a:close/>
                </a:path>
                <a:path w="2368550" h="1454150">
                  <a:moveTo>
                    <a:pt x="6337" y="1384700"/>
                  </a:moveTo>
                  <a:lnTo>
                    <a:pt x="4218" y="1384700"/>
                  </a:lnTo>
                  <a:lnTo>
                    <a:pt x="4218" y="1435492"/>
                  </a:lnTo>
                  <a:lnTo>
                    <a:pt x="6337" y="1435492"/>
                  </a:lnTo>
                  <a:lnTo>
                    <a:pt x="6337" y="1384700"/>
                  </a:lnTo>
                  <a:close/>
                </a:path>
                <a:path w="2368550" h="1454150">
                  <a:moveTo>
                    <a:pt x="2119" y="1314858"/>
                  </a:moveTo>
                  <a:lnTo>
                    <a:pt x="0" y="1314858"/>
                  </a:lnTo>
                  <a:lnTo>
                    <a:pt x="0" y="1365650"/>
                  </a:lnTo>
                  <a:lnTo>
                    <a:pt x="2119" y="1365650"/>
                  </a:lnTo>
                  <a:lnTo>
                    <a:pt x="2119" y="1314858"/>
                  </a:lnTo>
                  <a:close/>
                </a:path>
                <a:path w="2368550" h="1454150">
                  <a:moveTo>
                    <a:pt x="6337" y="1314858"/>
                  </a:moveTo>
                  <a:lnTo>
                    <a:pt x="4218" y="1314858"/>
                  </a:lnTo>
                  <a:lnTo>
                    <a:pt x="4218" y="1365650"/>
                  </a:lnTo>
                  <a:lnTo>
                    <a:pt x="6337" y="1365650"/>
                  </a:lnTo>
                  <a:lnTo>
                    <a:pt x="6337" y="1314858"/>
                  </a:lnTo>
                  <a:close/>
                </a:path>
                <a:path w="2368550" h="1454150">
                  <a:moveTo>
                    <a:pt x="2119" y="1244992"/>
                  </a:moveTo>
                  <a:lnTo>
                    <a:pt x="0" y="1244992"/>
                  </a:lnTo>
                  <a:lnTo>
                    <a:pt x="0" y="1295808"/>
                  </a:lnTo>
                  <a:lnTo>
                    <a:pt x="2119" y="1295808"/>
                  </a:lnTo>
                  <a:lnTo>
                    <a:pt x="2119" y="1244992"/>
                  </a:lnTo>
                  <a:close/>
                </a:path>
                <a:path w="2368550" h="1454150">
                  <a:moveTo>
                    <a:pt x="6337" y="1244992"/>
                  </a:moveTo>
                  <a:lnTo>
                    <a:pt x="4218" y="1244992"/>
                  </a:lnTo>
                  <a:lnTo>
                    <a:pt x="4218" y="1295808"/>
                  </a:lnTo>
                  <a:lnTo>
                    <a:pt x="6337" y="1295808"/>
                  </a:lnTo>
                  <a:lnTo>
                    <a:pt x="6337" y="1244992"/>
                  </a:lnTo>
                  <a:close/>
                </a:path>
                <a:path w="2368550" h="1454150">
                  <a:moveTo>
                    <a:pt x="2119" y="1175150"/>
                  </a:moveTo>
                  <a:lnTo>
                    <a:pt x="0" y="1175150"/>
                  </a:lnTo>
                  <a:lnTo>
                    <a:pt x="0" y="1225942"/>
                  </a:lnTo>
                  <a:lnTo>
                    <a:pt x="2119" y="1225942"/>
                  </a:lnTo>
                  <a:lnTo>
                    <a:pt x="2119" y="1175150"/>
                  </a:lnTo>
                  <a:close/>
                </a:path>
                <a:path w="2368550" h="1454150">
                  <a:moveTo>
                    <a:pt x="6337" y="1175150"/>
                  </a:moveTo>
                  <a:lnTo>
                    <a:pt x="4218" y="1175150"/>
                  </a:lnTo>
                  <a:lnTo>
                    <a:pt x="4218" y="1225942"/>
                  </a:lnTo>
                  <a:lnTo>
                    <a:pt x="6337" y="1225942"/>
                  </a:lnTo>
                  <a:lnTo>
                    <a:pt x="6337" y="1175150"/>
                  </a:lnTo>
                  <a:close/>
                </a:path>
                <a:path w="2368550" h="1454150">
                  <a:moveTo>
                    <a:pt x="2119" y="1105308"/>
                  </a:moveTo>
                  <a:lnTo>
                    <a:pt x="0" y="1105308"/>
                  </a:lnTo>
                  <a:lnTo>
                    <a:pt x="0" y="1156100"/>
                  </a:lnTo>
                  <a:lnTo>
                    <a:pt x="2119" y="1156100"/>
                  </a:lnTo>
                  <a:lnTo>
                    <a:pt x="2119" y="1105308"/>
                  </a:lnTo>
                  <a:close/>
                </a:path>
                <a:path w="2368550" h="1454150">
                  <a:moveTo>
                    <a:pt x="6337" y="1105308"/>
                  </a:moveTo>
                  <a:lnTo>
                    <a:pt x="4218" y="1105308"/>
                  </a:lnTo>
                  <a:lnTo>
                    <a:pt x="4218" y="1156100"/>
                  </a:lnTo>
                  <a:lnTo>
                    <a:pt x="6337" y="1156100"/>
                  </a:lnTo>
                  <a:lnTo>
                    <a:pt x="6337" y="1105308"/>
                  </a:lnTo>
                  <a:close/>
                </a:path>
                <a:path w="2368550" h="1454150">
                  <a:moveTo>
                    <a:pt x="2119" y="1035442"/>
                  </a:moveTo>
                  <a:lnTo>
                    <a:pt x="0" y="1035442"/>
                  </a:lnTo>
                  <a:lnTo>
                    <a:pt x="0" y="1086258"/>
                  </a:lnTo>
                  <a:lnTo>
                    <a:pt x="2119" y="1086258"/>
                  </a:lnTo>
                  <a:lnTo>
                    <a:pt x="2119" y="1035442"/>
                  </a:lnTo>
                  <a:close/>
                </a:path>
                <a:path w="2368550" h="1454150">
                  <a:moveTo>
                    <a:pt x="6337" y="1035442"/>
                  </a:moveTo>
                  <a:lnTo>
                    <a:pt x="4218" y="1035442"/>
                  </a:lnTo>
                  <a:lnTo>
                    <a:pt x="4218" y="1086258"/>
                  </a:lnTo>
                  <a:lnTo>
                    <a:pt x="6337" y="1086258"/>
                  </a:lnTo>
                  <a:lnTo>
                    <a:pt x="6337" y="1035442"/>
                  </a:lnTo>
                  <a:close/>
                </a:path>
                <a:path w="2368550" h="1454150">
                  <a:moveTo>
                    <a:pt x="2119" y="965600"/>
                  </a:moveTo>
                  <a:lnTo>
                    <a:pt x="0" y="965600"/>
                  </a:lnTo>
                  <a:lnTo>
                    <a:pt x="0" y="1016392"/>
                  </a:lnTo>
                  <a:lnTo>
                    <a:pt x="2119" y="1016392"/>
                  </a:lnTo>
                  <a:lnTo>
                    <a:pt x="2119" y="965600"/>
                  </a:lnTo>
                  <a:close/>
                </a:path>
                <a:path w="2368550" h="1454150">
                  <a:moveTo>
                    <a:pt x="6337" y="965600"/>
                  </a:moveTo>
                  <a:lnTo>
                    <a:pt x="4218" y="965600"/>
                  </a:lnTo>
                  <a:lnTo>
                    <a:pt x="4218" y="1016392"/>
                  </a:lnTo>
                  <a:lnTo>
                    <a:pt x="6337" y="1016392"/>
                  </a:lnTo>
                  <a:lnTo>
                    <a:pt x="6337" y="965600"/>
                  </a:lnTo>
                  <a:close/>
                </a:path>
                <a:path w="2368550" h="1454150">
                  <a:moveTo>
                    <a:pt x="2119" y="895758"/>
                  </a:moveTo>
                  <a:lnTo>
                    <a:pt x="0" y="895758"/>
                  </a:lnTo>
                  <a:lnTo>
                    <a:pt x="0" y="946550"/>
                  </a:lnTo>
                  <a:lnTo>
                    <a:pt x="2119" y="946550"/>
                  </a:lnTo>
                  <a:lnTo>
                    <a:pt x="2119" y="895758"/>
                  </a:lnTo>
                  <a:close/>
                </a:path>
                <a:path w="2368550" h="1454150">
                  <a:moveTo>
                    <a:pt x="6337" y="895758"/>
                  </a:moveTo>
                  <a:lnTo>
                    <a:pt x="4218" y="895758"/>
                  </a:lnTo>
                  <a:lnTo>
                    <a:pt x="4218" y="946550"/>
                  </a:lnTo>
                  <a:lnTo>
                    <a:pt x="6337" y="946550"/>
                  </a:lnTo>
                  <a:lnTo>
                    <a:pt x="6337" y="895758"/>
                  </a:lnTo>
                  <a:close/>
                </a:path>
                <a:path w="2368550" h="1454150">
                  <a:moveTo>
                    <a:pt x="2119" y="825892"/>
                  </a:moveTo>
                  <a:lnTo>
                    <a:pt x="0" y="825892"/>
                  </a:lnTo>
                  <a:lnTo>
                    <a:pt x="0" y="876708"/>
                  </a:lnTo>
                  <a:lnTo>
                    <a:pt x="2119" y="876708"/>
                  </a:lnTo>
                  <a:lnTo>
                    <a:pt x="2119" y="825892"/>
                  </a:lnTo>
                  <a:close/>
                </a:path>
                <a:path w="2368550" h="1454150">
                  <a:moveTo>
                    <a:pt x="6337" y="825892"/>
                  </a:moveTo>
                  <a:lnTo>
                    <a:pt x="4218" y="825892"/>
                  </a:lnTo>
                  <a:lnTo>
                    <a:pt x="4218" y="876708"/>
                  </a:lnTo>
                  <a:lnTo>
                    <a:pt x="6337" y="876708"/>
                  </a:lnTo>
                  <a:lnTo>
                    <a:pt x="6337" y="825892"/>
                  </a:lnTo>
                  <a:close/>
                </a:path>
                <a:path w="2368550" h="1454150">
                  <a:moveTo>
                    <a:pt x="2119" y="756050"/>
                  </a:moveTo>
                  <a:lnTo>
                    <a:pt x="0" y="756050"/>
                  </a:lnTo>
                  <a:lnTo>
                    <a:pt x="0" y="806842"/>
                  </a:lnTo>
                  <a:lnTo>
                    <a:pt x="2119" y="806842"/>
                  </a:lnTo>
                  <a:lnTo>
                    <a:pt x="2119" y="756050"/>
                  </a:lnTo>
                  <a:close/>
                </a:path>
                <a:path w="2368550" h="1454150">
                  <a:moveTo>
                    <a:pt x="6337" y="756050"/>
                  </a:moveTo>
                  <a:lnTo>
                    <a:pt x="4218" y="756050"/>
                  </a:lnTo>
                  <a:lnTo>
                    <a:pt x="4218" y="806842"/>
                  </a:lnTo>
                  <a:lnTo>
                    <a:pt x="6337" y="806842"/>
                  </a:lnTo>
                  <a:lnTo>
                    <a:pt x="6337" y="756050"/>
                  </a:lnTo>
                  <a:close/>
                </a:path>
                <a:path w="2368550" h="1454150">
                  <a:moveTo>
                    <a:pt x="2119" y="686208"/>
                  </a:moveTo>
                  <a:lnTo>
                    <a:pt x="0" y="686208"/>
                  </a:lnTo>
                  <a:lnTo>
                    <a:pt x="0" y="737000"/>
                  </a:lnTo>
                  <a:lnTo>
                    <a:pt x="2119" y="737000"/>
                  </a:lnTo>
                  <a:lnTo>
                    <a:pt x="2119" y="686208"/>
                  </a:lnTo>
                  <a:close/>
                </a:path>
                <a:path w="2368550" h="1454150">
                  <a:moveTo>
                    <a:pt x="6337" y="686208"/>
                  </a:moveTo>
                  <a:lnTo>
                    <a:pt x="4218" y="686208"/>
                  </a:lnTo>
                  <a:lnTo>
                    <a:pt x="4218" y="737000"/>
                  </a:lnTo>
                  <a:lnTo>
                    <a:pt x="6337" y="737000"/>
                  </a:lnTo>
                  <a:lnTo>
                    <a:pt x="6337" y="686208"/>
                  </a:lnTo>
                  <a:close/>
                </a:path>
                <a:path w="2368550" h="1454150">
                  <a:moveTo>
                    <a:pt x="2119" y="616342"/>
                  </a:moveTo>
                  <a:lnTo>
                    <a:pt x="0" y="616342"/>
                  </a:lnTo>
                  <a:lnTo>
                    <a:pt x="0" y="667158"/>
                  </a:lnTo>
                  <a:lnTo>
                    <a:pt x="2119" y="667158"/>
                  </a:lnTo>
                  <a:lnTo>
                    <a:pt x="2119" y="616342"/>
                  </a:lnTo>
                  <a:close/>
                </a:path>
                <a:path w="2368550" h="1454150">
                  <a:moveTo>
                    <a:pt x="6337" y="616342"/>
                  </a:moveTo>
                  <a:lnTo>
                    <a:pt x="4218" y="616342"/>
                  </a:lnTo>
                  <a:lnTo>
                    <a:pt x="4218" y="667158"/>
                  </a:lnTo>
                  <a:lnTo>
                    <a:pt x="6337" y="667158"/>
                  </a:lnTo>
                  <a:lnTo>
                    <a:pt x="6337" y="616342"/>
                  </a:lnTo>
                  <a:close/>
                </a:path>
                <a:path w="2368550" h="1454150">
                  <a:moveTo>
                    <a:pt x="2119" y="546500"/>
                  </a:moveTo>
                  <a:lnTo>
                    <a:pt x="0" y="546500"/>
                  </a:lnTo>
                  <a:lnTo>
                    <a:pt x="0" y="597292"/>
                  </a:lnTo>
                  <a:lnTo>
                    <a:pt x="2119" y="597292"/>
                  </a:lnTo>
                  <a:lnTo>
                    <a:pt x="2119" y="546500"/>
                  </a:lnTo>
                  <a:close/>
                </a:path>
                <a:path w="2368550" h="1454150">
                  <a:moveTo>
                    <a:pt x="6337" y="546500"/>
                  </a:moveTo>
                  <a:lnTo>
                    <a:pt x="4218" y="546500"/>
                  </a:lnTo>
                  <a:lnTo>
                    <a:pt x="4218" y="597292"/>
                  </a:lnTo>
                  <a:lnTo>
                    <a:pt x="6337" y="597292"/>
                  </a:lnTo>
                  <a:lnTo>
                    <a:pt x="6337" y="546500"/>
                  </a:lnTo>
                  <a:close/>
                </a:path>
                <a:path w="2368550" h="1454150">
                  <a:moveTo>
                    <a:pt x="2119" y="476658"/>
                  </a:moveTo>
                  <a:lnTo>
                    <a:pt x="0" y="476658"/>
                  </a:lnTo>
                  <a:lnTo>
                    <a:pt x="0" y="527450"/>
                  </a:lnTo>
                  <a:lnTo>
                    <a:pt x="2119" y="527450"/>
                  </a:lnTo>
                  <a:lnTo>
                    <a:pt x="2119" y="476658"/>
                  </a:lnTo>
                  <a:close/>
                </a:path>
                <a:path w="2368550" h="1454150">
                  <a:moveTo>
                    <a:pt x="6337" y="476658"/>
                  </a:moveTo>
                  <a:lnTo>
                    <a:pt x="4218" y="476658"/>
                  </a:lnTo>
                  <a:lnTo>
                    <a:pt x="4218" y="527450"/>
                  </a:lnTo>
                  <a:lnTo>
                    <a:pt x="6337" y="527450"/>
                  </a:lnTo>
                  <a:lnTo>
                    <a:pt x="6337" y="476658"/>
                  </a:lnTo>
                  <a:close/>
                </a:path>
                <a:path w="2368550" h="1454150">
                  <a:moveTo>
                    <a:pt x="2119" y="406792"/>
                  </a:moveTo>
                  <a:lnTo>
                    <a:pt x="0" y="406792"/>
                  </a:lnTo>
                  <a:lnTo>
                    <a:pt x="0" y="457608"/>
                  </a:lnTo>
                  <a:lnTo>
                    <a:pt x="2119" y="457608"/>
                  </a:lnTo>
                  <a:lnTo>
                    <a:pt x="2119" y="406792"/>
                  </a:lnTo>
                  <a:close/>
                </a:path>
                <a:path w="2368550" h="1454150">
                  <a:moveTo>
                    <a:pt x="6337" y="406792"/>
                  </a:moveTo>
                  <a:lnTo>
                    <a:pt x="4218" y="406792"/>
                  </a:lnTo>
                  <a:lnTo>
                    <a:pt x="4218" y="457608"/>
                  </a:lnTo>
                  <a:lnTo>
                    <a:pt x="6337" y="457608"/>
                  </a:lnTo>
                  <a:lnTo>
                    <a:pt x="6337" y="406792"/>
                  </a:lnTo>
                  <a:close/>
                </a:path>
                <a:path w="2368550" h="1454150">
                  <a:moveTo>
                    <a:pt x="2119" y="336950"/>
                  </a:moveTo>
                  <a:lnTo>
                    <a:pt x="0" y="336950"/>
                  </a:lnTo>
                  <a:lnTo>
                    <a:pt x="0" y="387742"/>
                  </a:lnTo>
                  <a:lnTo>
                    <a:pt x="2119" y="387742"/>
                  </a:lnTo>
                  <a:lnTo>
                    <a:pt x="2119" y="336950"/>
                  </a:lnTo>
                  <a:close/>
                </a:path>
                <a:path w="2368550" h="1454150">
                  <a:moveTo>
                    <a:pt x="6337" y="336950"/>
                  </a:moveTo>
                  <a:lnTo>
                    <a:pt x="4218" y="336950"/>
                  </a:lnTo>
                  <a:lnTo>
                    <a:pt x="4218" y="387742"/>
                  </a:lnTo>
                  <a:lnTo>
                    <a:pt x="6337" y="387742"/>
                  </a:lnTo>
                  <a:lnTo>
                    <a:pt x="6337" y="336950"/>
                  </a:lnTo>
                  <a:close/>
                </a:path>
                <a:path w="2368550" h="1454150">
                  <a:moveTo>
                    <a:pt x="2119" y="267108"/>
                  </a:moveTo>
                  <a:lnTo>
                    <a:pt x="0" y="267108"/>
                  </a:lnTo>
                  <a:lnTo>
                    <a:pt x="0" y="317900"/>
                  </a:lnTo>
                  <a:lnTo>
                    <a:pt x="2119" y="317900"/>
                  </a:lnTo>
                  <a:lnTo>
                    <a:pt x="2119" y="267108"/>
                  </a:lnTo>
                  <a:close/>
                </a:path>
                <a:path w="2368550" h="1454150">
                  <a:moveTo>
                    <a:pt x="6337" y="267108"/>
                  </a:moveTo>
                  <a:lnTo>
                    <a:pt x="4218" y="267108"/>
                  </a:lnTo>
                  <a:lnTo>
                    <a:pt x="4218" y="317900"/>
                  </a:lnTo>
                  <a:lnTo>
                    <a:pt x="6337" y="317900"/>
                  </a:lnTo>
                  <a:lnTo>
                    <a:pt x="6337" y="267108"/>
                  </a:lnTo>
                  <a:close/>
                </a:path>
                <a:path w="2368550" h="1454150">
                  <a:moveTo>
                    <a:pt x="4669" y="197053"/>
                  </a:moveTo>
                  <a:lnTo>
                    <a:pt x="1243" y="219480"/>
                  </a:lnTo>
                  <a:lnTo>
                    <a:pt x="0" y="244388"/>
                  </a:lnTo>
                  <a:lnTo>
                    <a:pt x="0" y="248058"/>
                  </a:lnTo>
                  <a:lnTo>
                    <a:pt x="2121" y="248058"/>
                  </a:lnTo>
                  <a:lnTo>
                    <a:pt x="2123" y="244388"/>
                  </a:lnTo>
                  <a:lnTo>
                    <a:pt x="3337" y="220126"/>
                  </a:lnTo>
                  <a:lnTo>
                    <a:pt x="3392" y="219480"/>
                  </a:lnTo>
                  <a:lnTo>
                    <a:pt x="6766" y="197382"/>
                  </a:lnTo>
                  <a:lnTo>
                    <a:pt x="4669" y="197053"/>
                  </a:lnTo>
                  <a:close/>
                </a:path>
                <a:path w="2368550" h="1454150">
                  <a:moveTo>
                    <a:pt x="8863" y="197693"/>
                  </a:moveTo>
                  <a:lnTo>
                    <a:pt x="5546" y="219480"/>
                  </a:lnTo>
                  <a:lnTo>
                    <a:pt x="5469" y="220126"/>
                  </a:lnTo>
                  <a:lnTo>
                    <a:pt x="4224" y="244388"/>
                  </a:lnTo>
                  <a:lnTo>
                    <a:pt x="4218" y="248058"/>
                  </a:lnTo>
                  <a:lnTo>
                    <a:pt x="6339" y="248058"/>
                  </a:lnTo>
                  <a:lnTo>
                    <a:pt x="6348" y="244388"/>
                  </a:lnTo>
                  <a:lnTo>
                    <a:pt x="7577" y="220126"/>
                  </a:lnTo>
                  <a:lnTo>
                    <a:pt x="10954" y="198028"/>
                  </a:lnTo>
                  <a:lnTo>
                    <a:pt x="8863" y="197693"/>
                  </a:lnTo>
                  <a:close/>
                </a:path>
                <a:path w="2368550" h="1454150">
                  <a:moveTo>
                    <a:pt x="32052" y="132399"/>
                  </a:moveTo>
                  <a:lnTo>
                    <a:pt x="23103" y="150949"/>
                  </a:lnTo>
                  <a:lnTo>
                    <a:pt x="15026" y="173022"/>
                  </a:lnTo>
                  <a:lnTo>
                    <a:pt x="13411" y="179313"/>
                  </a:lnTo>
                  <a:lnTo>
                    <a:pt x="15459" y="179832"/>
                  </a:lnTo>
                  <a:lnTo>
                    <a:pt x="17050" y="173668"/>
                  </a:lnTo>
                  <a:lnTo>
                    <a:pt x="25054" y="151784"/>
                  </a:lnTo>
                  <a:lnTo>
                    <a:pt x="33960" y="133331"/>
                  </a:lnTo>
                  <a:lnTo>
                    <a:pt x="32052" y="132399"/>
                  </a:lnTo>
                  <a:close/>
                </a:path>
                <a:path w="2368550" h="1454150">
                  <a:moveTo>
                    <a:pt x="28242" y="130564"/>
                  </a:moveTo>
                  <a:lnTo>
                    <a:pt x="19196" y="149309"/>
                  </a:lnTo>
                  <a:lnTo>
                    <a:pt x="10978" y="171760"/>
                  </a:lnTo>
                  <a:lnTo>
                    <a:pt x="9314" y="178265"/>
                  </a:lnTo>
                  <a:lnTo>
                    <a:pt x="11362" y="178789"/>
                  </a:lnTo>
                  <a:lnTo>
                    <a:pt x="13002" y="172407"/>
                  </a:lnTo>
                  <a:lnTo>
                    <a:pt x="21147" y="150138"/>
                  </a:lnTo>
                  <a:lnTo>
                    <a:pt x="30150" y="131496"/>
                  </a:lnTo>
                  <a:lnTo>
                    <a:pt x="28242" y="130564"/>
                  </a:lnTo>
                  <a:close/>
                </a:path>
                <a:path w="2368550" h="1454150">
                  <a:moveTo>
                    <a:pt x="72914" y="76443"/>
                  </a:moveTo>
                  <a:lnTo>
                    <a:pt x="59082" y="91659"/>
                  </a:lnTo>
                  <a:lnTo>
                    <a:pt x="45268" y="110160"/>
                  </a:lnTo>
                  <a:lnTo>
                    <a:pt x="41653" y="116086"/>
                  </a:lnTo>
                  <a:lnTo>
                    <a:pt x="43458" y="117183"/>
                  </a:lnTo>
                  <a:lnTo>
                    <a:pt x="47006" y="111325"/>
                  </a:lnTo>
                  <a:lnTo>
                    <a:pt x="60722" y="93012"/>
                  </a:lnTo>
                  <a:lnTo>
                    <a:pt x="74487" y="77870"/>
                  </a:lnTo>
                  <a:lnTo>
                    <a:pt x="72914" y="76443"/>
                  </a:lnTo>
                  <a:close/>
                </a:path>
                <a:path w="2368550" h="1454150">
                  <a:moveTo>
                    <a:pt x="69774" y="73584"/>
                  </a:moveTo>
                  <a:lnTo>
                    <a:pt x="55821" y="88965"/>
                  </a:lnTo>
                  <a:lnTo>
                    <a:pt x="41745" y="107777"/>
                  </a:lnTo>
                  <a:lnTo>
                    <a:pt x="38032" y="113897"/>
                  </a:lnTo>
                  <a:lnTo>
                    <a:pt x="39843" y="114994"/>
                  </a:lnTo>
                  <a:lnTo>
                    <a:pt x="43507" y="108966"/>
                  </a:lnTo>
                  <a:lnTo>
                    <a:pt x="57460" y="90300"/>
                  </a:lnTo>
                  <a:lnTo>
                    <a:pt x="71347" y="75011"/>
                  </a:lnTo>
                  <a:lnTo>
                    <a:pt x="69774" y="73584"/>
                  </a:lnTo>
                  <a:close/>
                </a:path>
                <a:path w="2368550" h="1454150">
                  <a:moveTo>
                    <a:pt x="128016" y="34411"/>
                  </a:moveTo>
                  <a:lnTo>
                    <a:pt x="110160" y="45244"/>
                  </a:lnTo>
                  <a:lnTo>
                    <a:pt x="91659" y="59082"/>
                  </a:lnTo>
                  <a:lnTo>
                    <a:pt x="86776" y="63532"/>
                  </a:lnTo>
                  <a:lnTo>
                    <a:pt x="88203" y="65105"/>
                  </a:lnTo>
                  <a:lnTo>
                    <a:pt x="93012" y="60722"/>
                  </a:lnTo>
                  <a:lnTo>
                    <a:pt x="111325" y="47006"/>
                  </a:lnTo>
                  <a:lnTo>
                    <a:pt x="129113" y="36222"/>
                  </a:lnTo>
                  <a:lnTo>
                    <a:pt x="128016" y="34411"/>
                  </a:lnTo>
                  <a:close/>
                </a:path>
                <a:path w="2368550" h="1454150">
                  <a:moveTo>
                    <a:pt x="125803" y="30790"/>
                  </a:moveTo>
                  <a:lnTo>
                    <a:pt x="107777" y="41745"/>
                  </a:lnTo>
                  <a:lnTo>
                    <a:pt x="88965" y="55821"/>
                  </a:lnTo>
                  <a:lnTo>
                    <a:pt x="83917" y="60393"/>
                  </a:lnTo>
                  <a:lnTo>
                    <a:pt x="85344" y="61965"/>
                  </a:lnTo>
                  <a:lnTo>
                    <a:pt x="90300" y="57460"/>
                  </a:lnTo>
                  <a:lnTo>
                    <a:pt x="108966" y="43507"/>
                  </a:lnTo>
                  <a:lnTo>
                    <a:pt x="126924" y="32601"/>
                  </a:lnTo>
                  <a:lnTo>
                    <a:pt x="125803" y="30790"/>
                  </a:lnTo>
                  <a:close/>
                </a:path>
                <a:path w="2368550" h="1454150">
                  <a:moveTo>
                    <a:pt x="192834" y="9930"/>
                  </a:moveTo>
                  <a:lnTo>
                    <a:pt x="173022" y="15026"/>
                  </a:lnTo>
                  <a:lnTo>
                    <a:pt x="150949" y="23103"/>
                  </a:lnTo>
                  <a:lnTo>
                    <a:pt x="144975" y="25981"/>
                  </a:lnTo>
                  <a:lnTo>
                    <a:pt x="145901" y="27889"/>
                  </a:lnTo>
                  <a:lnTo>
                    <a:pt x="151784" y="25054"/>
                  </a:lnTo>
                  <a:lnTo>
                    <a:pt x="173668" y="17050"/>
                  </a:lnTo>
                  <a:lnTo>
                    <a:pt x="193359" y="11978"/>
                  </a:lnTo>
                  <a:lnTo>
                    <a:pt x="192834" y="9930"/>
                  </a:lnTo>
                  <a:close/>
                </a:path>
                <a:path w="2368550" h="1454150">
                  <a:moveTo>
                    <a:pt x="191786" y="5833"/>
                  </a:moveTo>
                  <a:lnTo>
                    <a:pt x="171760" y="10978"/>
                  </a:lnTo>
                  <a:lnTo>
                    <a:pt x="149309" y="19196"/>
                  </a:lnTo>
                  <a:lnTo>
                    <a:pt x="143140" y="22171"/>
                  </a:lnTo>
                  <a:lnTo>
                    <a:pt x="144066" y="24079"/>
                  </a:lnTo>
                  <a:lnTo>
                    <a:pt x="150138" y="21147"/>
                  </a:lnTo>
                  <a:lnTo>
                    <a:pt x="172407" y="13002"/>
                  </a:lnTo>
                  <a:lnTo>
                    <a:pt x="192310" y="7882"/>
                  </a:lnTo>
                  <a:lnTo>
                    <a:pt x="191786" y="5833"/>
                  </a:lnTo>
                  <a:close/>
                </a:path>
              </a:pathLst>
            </a:custGeom>
            <a:solidFill>
              <a:srgbClr val="5B9BD5"/>
            </a:solidFill>
          </p:spPr>
          <p:txBody>
            <a:bodyPr wrap="square" lIns="0" tIns="0" rIns="0" bIns="0" rtlCol="0"/>
            <a:lstStyle/>
            <a:p>
              <a:endParaRPr/>
            </a:p>
          </p:txBody>
        </p:sp>
      </p:grpSp>
      <p:sp>
        <p:nvSpPr>
          <p:cNvPr id="22" name="object 22"/>
          <p:cNvSpPr txBox="1"/>
          <p:nvPr/>
        </p:nvSpPr>
        <p:spPr>
          <a:xfrm>
            <a:off x="5478428" y="4958591"/>
            <a:ext cx="1235710" cy="565150"/>
          </a:xfrm>
          <a:prstGeom prst="rect">
            <a:avLst/>
          </a:prstGeom>
        </p:spPr>
        <p:txBody>
          <a:bodyPr vert="horz" wrap="square" lIns="0" tIns="28575" rIns="0" bIns="0" rtlCol="0">
            <a:spAutoFit/>
          </a:bodyPr>
          <a:lstStyle/>
          <a:p>
            <a:pPr marL="288290" marR="5080" indent="-276225">
              <a:lnSpc>
                <a:spcPts val="2090"/>
              </a:lnSpc>
              <a:spcBef>
                <a:spcPts val="225"/>
              </a:spcBef>
            </a:pPr>
            <a:r>
              <a:rPr sz="1800" spc="-15" dirty="0">
                <a:latin typeface="Calibri"/>
                <a:cs typeface="Calibri"/>
              </a:rPr>
              <a:t>Remote</a:t>
            </a:r>
            <a:r>
              <a:rPr sz="1800" spc="-50" dirty="0">
                <a:latin typeface="Calibri"/>
                <a:cs typeface="Calibri"/>
              </a:rPr>
              <a:t> </a:t>
            </a:r>
            <a:r>
              <a:rPr sz="1800" spc="-10" dirty="0">
                <a:latin typeface="Calibri"/>
                <a:cs typeface="Calibri"/>
              </a:rPr>
              <a:t>repo </a:t>
            </a:r>
            <a:r>
              <a:rPr sz="1800" spc="-390" dirty="0">
                <a:latin typeface="Calibri"/>
                <a:cs typeface="Calibri"/>
              </a:rPr>
              <a:t> </a:t>
            </a:r>
            <a:r>
              <a:rPr sz="1800" spc="-5" dirty="0">
                <a:latin typeface="Calibri"/>
                <a:cs typeface="Calibri"/>
              </a:rPr>
              <a:t>GitHub</a:t>
            </a:r>
            <a:endParaRPr sz="1800">
              <a:latin typeface="Calibri"/>
              <a:cs typeface="Calibri"/>
            </a:endParaRPr>
          </a:p>
        </p:txBody>
      </p:sp>
      <p:sp>
        <p:nvSpPr>
          <p:cNvPr id="23" name="Title">
            <a:extLst>
              <a:ext uri="{FF2B5EF4-FFF2-40B4-BE49-F238E27FC236}">
                <a16:creationId xmlns:a16="http://schemas.microsoft.com/office/drawing/2014/main" id="{034933D5-4AA0-40A1-93DF-A5725EA0E0B1}"/>
              </a:ext>
            </a:extLst>
          </p:cNvPr>
          <p:cNvSpPr txBox="1">
            <a:spLocks/>
          </p:cNvSpPr>
          <p:nvPr/>
        </p:nvSpPr>
        <p:spPr>
          <a:xfrm>
            <a:off x="525568" y="56454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1" i="0" kern="1200" cap="none" spc="-50" baseline="0">
                <a:ln w="3175">
                  <a:noFill/>
                </a:ln>
                <a:solidFill>
                  <a:schemeClr val="tx1"/>
                </a:solidFill>
                <a:effectLst/>
                <a:latin typeface="Arial"/>
                <a:ea typeface="+mn-ea"/>
                <a:cs typeface="Arial"/>
              </a:defRPr>
            </a:lvl1pPr>
          </a:lstStyle>
          <a:p>
            <a:r>
              <a:rPr lang="en-US" sz="3600" b="0" dirty="0">
                <a:latin typeface="+mj-lt"/>
                <a:cs typeface="Segoe UI" pitchFamily="34" charset="0"/>
              </a:rPr>
              <a:t>The 3 areas of git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16938" y="233183"/>
            <a:ext cx="1379220" cy="513080"/>
          </a:xfrm>
          <a:prstGeom prst="rect">
            <a:avLst/>
          </a:prstGeom>
        </p:spPr>
        <p:txBody>
          <a:bodyPr vert="horz" wrap="square" lIns="0" tIns="12700" rIns="0" bIns="0" rtlCol="0">
            <a:spAutoFit/>
          </a:bodyPr>
          <a:lstStyle/>
          <a:p>
            <a:pPr marL="12700">
              <a:lnSpc>
                <a:spcPct val="100000"/>
              </a:lnSpc>
              <a:spcBef>
                <a:spcPts val="100"/>
              </a:spcBef>
            </a:pPr>
            <a:r>
              <a:rPr spc="-5" dirty="0"/>
              <a:t>Git</a:t>
            </a:r>
            <a:r>
              <a:rPr dirty="0"/>
              <a:t>H</a:t>
            </a:r>
            <a:r>
              <a:rPr spc="-5" dirty="0"/>
              <a:t>u</a:t>
            </a:r>
            <a:r>
              <a:rPr dirty="0"/>
              <a:t>b</a:t>
            </a:r>
          </a:p>
        </p:txBody>
      </p:sp>
      <p:pic>
        <p:nvPicPr>
          <p:cNvPr id="7" name="object 7"/>
          <p:cNvPicPr/>
          <p:nvPr/>
        </p:nvPicPr>
        <p:blipFill>
          <a:blip r:embed="rId2" cstate="print"/>
          <a:stretch>
            <a:fillRect/>
          </a:stretch>
        </p:blipFill>
        <p:spPr>
          <a:xfrm>
            <a:off x="3331464" y="2557272"/>
            <a:ext cx="1338072" cy="1484376"/>
          </a:xfrm>
          <a:prstGeom prst="rect">
            <a:avLst/>
          </a:prstGeom>
        </p:spPr>
      </p:pic>
      <p:pic>
        <p:nvPicPr>
          <p:cNvPr id="8" name="object 8"/>
          <p:cNvPicPr/>
          <p:nvPr/>
        </p:nvPicPr>
        <p:blipFill>
          <a:blip r:embed="rId3" cstate="print"/>
          <a:stretch>
            <a:fillRect/>
          </a:stretch>
        </p:blipFill>
        <p:spPr>
          <a:xfrm>
            <a:off x="655319" y="2523744"/>
            <a:ext cx="1633727" cy="1633727"/>
          </a:xfrm>
          <a:prstGeom prst="rect">
            <a:avLst/>
          </a:prstGeom>
        </p:spPr>
      </p:pic>
      <p:pic>
        <p:nvPicPr>
          <p:cNvPr id="9" name="object 9"/>
          <p:cNvPicPr/>
          <p:nvPr/>
        </p:nvPicPr>
        <p:blipFill>
          <a:blip r:embed="rId4" cstate="print"/>
          <a:stretch>
            <a:fillRect/>
          </a:stretch>
        </p:blipFill>
        <p:spPr>
          <a:xfrm>
            <a:off x="5288279" y="2523744"/>
            <a:ext cx="1335024" cy="1338071"/>
          </a:xfrm>
          <a:prstGeom prst="rect">
            <a:avLst/>
          </a:prstGeom>
        </p:spPr>
      </p:pic>
      <p:pic>
        <p:nvPicPr>
          <p:cNvPr id="10" name="object 10"/>
          <p:cNvPicPr/>
          <p:nvPr/>
        </p:nvPicPr>
        <p:blipFill>
          <a:blip r:embed="rId5" cstate="print"/>
          <a:stretch>
            <a:fillRect/>
          </a:stretch>
        </p:blipFill>
        <p:spPr>
          <a:xfrm>
            <a:off x="7391400" y="2438400"/>
            <a:ext cx="1511807" cy="1511808"/>
          </a:xfrm>
          <a:prstGeom prst="rect">
            <a:avLst/>
          </a:prstGeom>
        </p:spPr>
      </p:pic>
      <p:sp>
        <p:nvSpPr>
          <p:cNvPr id="11" name="object 11"/>
          <p:cNvSpPr txBox="1"/>
          <p:nvPr/>
        </p:nvSpPr>
        <p:spPr>
          <a:xfrm>
            <a:off x="567537" y="4239264"/>
            <a:ext cx="1790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Code</a:t>
            </a:r>
            <a:r>
              <a:rPr sz="1800" spc="-65" dirty="0">
                <a:latin typeface="Calibri"/>
                <a:cs typeface="Calibri"/>
              </a:rPr>
              <a:t> </a:t>
            </a:r>
            <a:r>
              <a:rPr sz="1800" spc="-5" dirty="0">
                <a:latin typeface="Calibri"/>
                <a:cs typeface="Calibri"/>
              </a:rPr>
              <a:t>management</a:t>
            </a:r>
            <a:endParaRPr sz="1800">
              <a:latin typeface="Calibri"/>
              <a:cs typeface="Calibri"/>
            </a:endParaRPr>
          </a:p>
        </p:txBody>
      </p:sp>
      <p:sp>
        <p:nvSpPr>
          <p:cNvPr id="12" name="object 12"/>
          <p:cNvSpPr txBox="1"/>
          <p:nvPr/>
        </p:nvSpPr>
        <p:spPr>
          <a:xfrm>
            <a:off x="3427776" y="4175256"/>
            <a:ext cx="1219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Pull</a:t>
            </a:r>
            <a:r>
              <a:rPr sz="1800" spc="-50" dirty="0">
                <a:latin typeface="Calibri"/>
                <a:cs typeface="Calibri"/>
              </a:rPr>
              <a:t> </a:t>
            </a:r>
            <a:r>
              <a:rPr sz="1800" spc="-10" dirty="0">
                <a:latin typeface="Calibri"/>
                <a:cs typeface="Calibri"/>
              </a:rPr>
              <a:t>requests</a:t>
            </a:r>
            <a:endParaRPr sz="1800">
              <a:latin typeface="Calibri"/>
              <a:cs typeface="Calibri"/>
            </a:endParaRPr>
          </a:p>
        </p:txBody>
      </p:sp>
      <p:sp>
        <p:nvSpPr>
          <p:cNvPr id="13" name="object 13"/>
          <p:cNvSpPr txBox="1"/>
          <p:nvPr/>
        </p:nvSpPr>
        <p:spPr>
          <a:xfrm>
            <a:off x="5815690" y="4175256"/>
            <a:ext cx="5854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Iss</a:t>
            </a:r>
            <a:r>
              <a:rPr sz="1800" spc="5" dirty="0">
                <a:latin typeface="Calibri"/>
                <a:cs typeface="Calibri"/>
              </a:rPr>
              <a:t>u</a:t>
            </a:r>
            <a:r>
              <a:rPr sz="1800" dirty="0">
                <a:latin typeface="Calibri"/>
                <a:cs typeface="Calibri"/>
              </a:rPr>
              <a:t>es</a:t>
            </a:r>
            <a:endParaRPr sz="1800">
              <a:latin typeface="Calibri"/>
              <a:cs typeface="Calibri"/>
            </a:endParaRPr>
          </a:p>
        </p:txBody>
      </p:sp>
      <p:sp>
        <p:nvSpPr>
          <p:cNvPr id="14" name="object 14"/>
          <p:cNvSpPr txBox="1"/>
          <p:nvPr/>
        </p:nvSpPr>
        <p:spPr>
          <a:xfrm>
            <a:off x="7941832" y="4175256"/>
            <a:ext cx="4679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C</a:t>
            </a:r>
            <a:r>
              <a:rPr sz="1800" spc="-5" dirty="0">
                <a:latin typeface="Calibri"/>
                <a:cs typeface="Calibri"/>
              </a:rPr>
              <a:t>I</a:t>
            </a:r>
            <a:r>
              <a:rPr sz="1800" dirty="0">
                <a:latin typeface="Calibri"/>
                <a:cs typeface="Calibri"/>
              </a:rPr>
              <a:t>CD</a:t>
            </a:r>
            <a:endParaRPr sz="1800">
              <a:latin typeface="Calibri"/>
              <a:cs typeface="Calibri"/>
            </a:endParaRPr>
          </a:p>
        </p:txBody>
      </p:sp>
      <p:pic>
        <p:nvPicPr>
          <p:cNvPr id="15" name="object 15"/>
          <p:cNvPicPr/>
          <p:nvPr/>
        </p:nvPicPr>
        <p:blipFill>
          <a:blip r:embed="rId6" cstate="print"/>
          <a:stretch>
            <a:fillRect/>
          </a:stretch>
        </p:blipFill>
        <p:spPr>
          <a:xfrm>
            <a:off x="9875519" y="2557272"/>
            <a:ext cx="1344168" cy="1347215"/>
          </a:xfrm>
          <a:prstGeom prst="rect">
            <a:avLst/>
          </a:prstGeom>
        </p:spPr>
      </p:pic>
      <p:sp>
        <p:nvSpPr>
          <p:cNvPr id="16" name="object 16"/>
          <p:cNvSpPr txBox="1"/>
          <p:nvPr/>
        </p:nvSpPr>
        <p:spPr>
          <a:xfrm>
            <a:off x="9950929" y="4175256"/>
            <a:ext cx="12839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Global</a:t>
            </a:r>
            <a:r>
              <a:rPr sz="1800" spc="-40" dirty="0">
                <a:latin typeface="Calibri"/>
                <a:cs typeface="Calibri"/>
              </a:rPr>
              <a:t> </a:t>
            </a:r>
            <a:r>
              <a:rPr sz="1800" spc="-10" dirty="0">
                <a:latin typeface="Calibri"/>
                <a:cs typeface="Calibri"/>
              </a:rPr>
              <a:t>search</a:t>
            </a:r>
            <a:endParaRPr sz="1800">
              <a:latin typeface="Calibri"/>
              <a:cs typeface="Calibri"/>
            </a:endParaRPr>
          </a:p>
        </p:txBody>
      </p:sp>
      <p:sp>
        <p:nvSpPr>
          <p:cNvPr id="18" name="Title">
            <a:extLst>
              <a:ext uri="{FF2B5EF4-FFF2-40B4-BE49-F238E27FC236}">
                <a16:creationId xmlns:a16="http://schemas.microsoft.com/office/drawing/2014/main" id="{9BDD7123-4CA1-474F-9090-EC8BEB37DC7B}"/>
              </a:ext>
            </a:extLst>
          </p:cNvPr>
          <p:cNvSpPr txBox="1">
            <a:spLocks/>
          </p:cNvSpPr>
          <p:nvPr/>
        </p:nvSpPr>
        <p:spPr>
          <a:xfrm>
            <a:off x="525568" y="56454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200" b="1" i="0" kern="1200" cap="none" spc="-50" baseline="0">
                <a:ln w="3175">
                  <a:noFill/>
                </a:ln>
                <a:solidFill>
                  <a:schemeClr val="tx1"/>
                </a:solidFill>
                <a:effectLst/>
                <a:latin typeface="Arial"/>
                <a:ea typeface="+mn-ea"/>
                <a:cs typeface="Arial"/>
              </a:defRPr>
            </a:lvl1pPr>
          </a:lstStyle>
          <a:p>
            <a:r>
              <a:rPr lang="en-US" sz="3600" b="0" dirty="0" err="1">
                <a:latin typeface="+mj-lt"/>
                <a:cs typeface="Segoe UI" pitchFamily="34" charset="0"/>
              </a:rPr>
              <a:t>GitHubs</a:t>
            </a:r>
            <a:r>
              <a:rPr lang="en-US" sz="3600" b="0" dirty="0">
                <a:latin typeface="+mj-lt"/>
                <a:cs typeface="Segoe UI" pitchFamily="34" charset="0"/>
              </a:rPr>
              <a:t> Main features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Key Concepts of Git</a:t>
            </a:r>
          </a:p>
        </p:txBody>
      </p:sp>
      <p:sp>
        <p:nvSpPr>
          <p:cNvPr id="3" name="Subtitle"/>
          <p:cNvSpPr>
            <a:spLocks noGrp="1"/>
          </p:cNvSpPr>
          <p:nvPr>
            <p:ph sz="quarter" idx="10"/>
          </p:nvPr>
        </p:nvSpPr>
        <p:spPr>
          <a:xfrm>
            <a:off x="584200" y="1435100"/>
            <a:ext cx="11018838" cy="413651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l">
              <a:buFont typeface="Arial" panose="020B0604020202020204" pitchFamily="34" charset="0"/>
              <a:buChar char="•"/>
            </a:pPr>
            <a:r>
              <a:rPr lang="en-US" b="1" i="0" dirty="0">
                <a:solidFill>
                  <a:srgbClr val="374151"/>
                </a:solidFill>
                <a:effectLst/>
              </a:rPr>
              <a:t>Repository</a:t>
            </a:r>
            <a:r>
              <a:rPr lang="en-US" b="0" i="0" dirty="0">
                <a:solidFill>
                  <a:srgbClr val="374151"/>
                </a:solidFill>
                <a:effectLst/>
              </a:rPr>
              <a:t>: </a:t>
            </a:r>
            <a:r>
              <a:rPr lang="en-US" dirty="0"/>
              <a:t>A repository is a collection of files that are being tracked by Git.</a:t>
            </a:r>
          </a:p>
          <a:p>
            <a:pPr algn="l">
              <a:buFont typeface="Arial" panose="020B0604020202020204" pitchFamily="34" charset="0"/>
              <a:buChar char="•"/>
            </a:pPr>
            <a:r>
              <a:rPr lang="en-US" b="1" dirty="0"/>
              <a:t>Commit</a:t>
            </a:r>
            <a:r>
              <a:rPr lang="en-US" dirty="0"/>
              <a:t>: A commit is a snapshot of a repository at a particular point in time. When changes are made to a repository, they are grouped together into a commit.</a:t>
            </a:r>
          </a:p>
          <a:p>
            <a:pPr algn="l">
              <a:buFont typeface="Arial" panose="020B0604020202020204" pitchFamily="34" charset="0"/>
              <a:buChar char="•"/>
            </a:pPr>
            <a:r>
              <a:rPr lang="en-US" b="1" dirty="0"/>
              <a:t>Branch</a:t>
            </a:r>
            <a:r>
              <a:rPr lang="en-US" dirty="0"/>
              <a:t>: A branch is a separate version of a repository that allows users to work on changes without affecting the main branch.</a:t>
            </a:r>
          </a:p>
          <a:p>
            <a:pPr algn="l">
              <a:buFont typeface="Arial" panose="020B0604020202020204" pitchFamily="34" charset="0"/>
              <a:buChar char="•"/>
            </a:pPr>
            <a:r>
              <a:rPr lang="en-US" b="1" dirty="0"/>
              <a:t>Merge</a:t>
            </a:r>
            <a:r>
              <a:rPr lang="en-US" dirty="0"/>
              <a:t>: When changes made on one branch need to be incorporated into another branch, they can be merged.</a:t>
            </a:r>
          </a:p>
        </p:txBody>
      </p:sp>
    </p:spTree>
    <p:extLst>
      <p:ext uri="{BB962C8B-B14F-4D97-AF65-F5344CB8AC3E}">
        <p14:creationId xmlns:p14="http://schemas.microsoft.com/office/powerpoint/2010/main" val="334476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dirty="0"/>
              <a:t>Branches</a:t>
            </a:r>
            <a:r>
              <a:rPr dirty="0"/>
              <a:t> are the preferred way to create changes in </a:t>
            </a:r>
            <a:r>
              <a:rPr dirty="0">
                <a:hlinkClick r:id="rId3"/>
              </a:rPr>
              <a:t>the GitHub flow</a:t>
            </a:r>
            <a:r>
              <a:rPr dirty="0"/>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Git Hub Commands</a:t>
            </a:r>
          </a:p>
        </p:txBody>
      </p:sp>
      <p:graphicFrame>
        <p:nvGraphicFramePr>
          <p:cNvPr id="10" name="Table 10">
            <a:extLst>
              <a:ext uri="{FF2B5EF4-FFF2-40B4-BE49-F238E27FC236}">
                <a16:creationId xmlns:a16="http://schemas.microsoft.com/office/drawing/2014/main" id="{F111D68E-CD8D-49A0-826A-30C668E56EF8}"/>
              </a:ext>
            </a:extLst>
          </p:cNvPr>
          <p:cNvGraphicFramePr>
            <a:graphicFrameLocks noGrp="1"/>
          </p:cNvGraphicFramePr>
          <p:nvPr>
            <p:ph sz="quarter" idx="10"/>
            <p:extLst>
              <p:ext uri="{D42A27DB-BD31-4B8C-83A1-F6EECF244321}">
                <p14:modId xmlns:p14="http://schemas.microsoft.com/office/powerpoint/2010/main" val="3194208086"/>
              </p:ext>
            </p:extLst>
          </p:nvPr>
        </p:nvGraphicFramePr>
        <p:xfrm>
          <a:off x="585216" y="1011198"/>
          <a:ext cx="11225783" cy="5600113"/>
        </p:xfrm>
        <a:graphic>
          <a:graphicData uri="http://schemas.openxmlformats.org/drawingml/2006/table">
            <a:tbl>
              <a:tblPr firstRow="1" bandRow="1">
                <a:tableStyleId>{5C22544A-7EE6-4342-B048-85BDC9FD1C3A}</a:tableStyleId>
              </a:tblPr>
              <a:tblGrid>
                <a:gridCol w="4542803">
                  <a:extLst>
                    <a:ext uri="{9D8B030D-6E8A-4147-A177-3AD203B41FA5}">
                      <a16:colId xmlns:a16="http://schemas.microsoft.com/office/drawing/2014/main" val="3132902043"/>
                    </a:ext>
                  </a:extLst>
                </a:gridCol>
                <a:gridCol w="6682980">
                  <a:extLst>
                    <a:ext uri="{9D8B030D-6E8A-4147-A177-3AD203B41FA5}">
                      <a16:colId xmlns:a16="http://schemas.microsoft.com/office/drawing/2014/main" val="72759034"/>
                    </a:ext>
                  </a:extLst>
                </a:gridCol>
              </a:tblGrid>
              <a:tr h="190466">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3156813163"/>
                  </a:ext>
                </a:extLst>
              </a:tr>
              <a:tr h="261350">
                <a:tc>
                  <a:txBody>
                    <a:bodyPr/>
                    <a:lstStyle/>
                    <a:p>
                      <a:pPr algn="l" fontAlgn="t"/>
                      <a:r>
                        <a:rPr lang="en-US" sz="900" dirty="0">
                          <a:effectLst/>
                        </a:rPr>
                        <a:t>To check git version</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version</a:t>
                      </a:r>
                    </a:p>
                  </a:txBody>
                  <a:tcPr marL="63500" marR="63500" marT="44450" marB="44450"/>
                </a:tc>
                <a:extLst>
                  <a:ext uri="{0D108BD9-81ED-4DB2-BD59-A6C34878D82A}">
                    <a16:rowId xmlns:a16="http://schemas.microsoft.com/office/drawing/2014/main" val="3764675343"/>
                  </a:ext>
                </a:extLst>
              </a:tr>
              <a:tr h="327445">
                <a:tc>
                  <a:txBody>
                    <a:bodyPr/>
                    <a:lstStyle/>
                    <a:p>
                      <a:pPr algn="l" fontAlgn="t"/>
                      <a:r>
                        <a:rPr lang="en-US" sz="900" dirty="0">
                          <a:effectLst/>
                        </a:rPr>
                        <a:t>To configure GIT for the first time</a:t>
                      </a:r>
                    </a:p>
                  </a:txBody>
                  <a:tcPr marL="63500" marR="63500" marT="44450" marB="44450"/>
                </a:tc>
                <a:tc>
                  <a:txBody>
                    <a:bodyPr/>
                    <a:lstStyle/>
                    <a:p>
                      <a:pPr algn="l" fontAlgn="t"/>
                      <a:r>
                        <a:rPr lang="en-US" sz="900" dirty="0"/>
                        <a:t>git config --global user.name "Your Name“</a:t>
                      </a:r>
                    </a:p>
                    <a:p>
                      <a:pPr algn="l" fontAlgn="t"/>
                      <a:r>
                        <a:rPr lang="en-US" sz="900" dirty="0"/>
                        <a:t>git config --global </a:t>
                      </a:r>
                      <a:r>
                        <a:rPr lang="en-US" sz="900" dirty="0" err="1"/>
                        <a:t>user.email</a:t>
                      </a:r>
                      <a:r>
                        <a:rPr lang="en-US" sz="900" dirty="0"/>
                        <a:t> "your.email@your-place.com"</a:t>
                      </a:r>
                      <a:endParaRPr lang="en-US" sz="900" dirty="0">
                        <a:effectLst/>
                      </a:endParaRPr>
                    </a:p>
                  </a:txBody>
                  <a:tcPr marL="63500" marR="63500" marT="44450" marB="44450"/>
                </a:tc>
                <a:extLst>
                  <a:ext uri="{0D108BD9-81ED-4DB2-BD59-A6C34878D82A}">
                    <a16:rowId xmlns:a16="http://schemas.microsoft.com/office/drawing/2014/main" val="3537304425"/>
                  </a:ext>
                </a:extLst>
              </a:tr>
              <a:tr h="327445">
                <a:tc>
                  <a:txBody>
                    <a:bodyPr/>
                    <a:lstStyle/>
                    <a:p>
                      <a:pPr algn="l" fontAlgn="t"/>
                      <a:r>
                        <a:rPr lang="en-US" sz="900" dirty="0">
                          <a:effectLst/>
                        </a:rPr>
                        <a:t>To initialize the git repo</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a:t>
                      </a:r>
                      <a:r>
                        <a:rPr lang="en-US" sz="900" dirty="0" err="1">
                          <a:effectLst/>
                        </a:rPr>
                        <a:t>init</a:t>
                      </a:r>
                      <a:endParaRPr lang="en-US" sz="900" dirty="0">
                        <a:effectLst/>
                      </a:endParaRPr>
                    </a:p>
                  </a:txBody>
                  <a:tcPr marL="63500" marR="63500" marT="44450" marB="44450"/>
                </a:tc>
                <a:extLst>
                  <a:ext uri="{0D108BD9-81ED-4DB2-BD59-A6C34878D82A}">
                    <a16:rowId xmlns:a16="http://schemas.microsoft.com/office/drawing/2014/main" val="1849674617"/>
                  </a:ext>
                </a:extLst>
              </a:tr>
              <a:tr h="190466">
                <a:tc>
                  <a:txBody>
                    <a:bodyPr/>
                    <a:lstStyle/>
                    <a:p>
                      <a:pPr algn="l" fontAlgn="t"/>
                      <a:r>
                        <a:rPr lang="en-US" sz="900" dirty="0">
                          <a:effectLst/>
                        </a:rPr>
                        <a:t>To clone a repo</a:t>
                      </a:r>
                    </a:p>
                  </a:txBody>
                  <a:tcPr marL="63500" marR="63500" marT="44450" marB="44450"/>
                </a:tc>
                <a:tc>
                  <a:txBody>
                    <a:bodyPr/>
                    <a:lstStyle/>
                    <a:p>
                      <a:r>
                        <a:rPr lang="en-US" sz="900" dirty="0">
                          <a:effectLst/>
                        </a:rPr>
                        <a:t>git clone </a:t>
                      </a:r>
                      <a:r>
                        <a:rPr lang="en-US" sz="900" dirty="0" err="1">
                          <a:effectLst/>
                        </a:rPr>
                        <a:t>url</a:t>
                      </a:r>
                      <a:endParaRPr lang="en-US" sz="900" dirty="0">
                        <a:effectLst/>
                      </a:endParaRPr>
                    </a:p>
                  </a:txBody>
                  <a:tcPr marL="63500" marR="63500" marT="44450" marB="44450"/>
                </a:tc>
                <a:extLst>
                  <a:ext uri="{0D108BD9-81ED-4DB2-BD59-A6C34878D82A}">
                    <a16:rowId xmlns:a16="http://schemas.microsoft.com/office/drawing/2014/main" val="538152053"/>
                  </a:ext>
                </a:extLst>
              </a:tr>
              <a:tr h="468338">
                <a:tc>
                  <a:txBody>
                    <a:bodyPr/>
                    <a:lstStyle/>
                    <a:p>
                      <a:pPr algn="l" fontAlgn="t"/>
                      <a:r>
                        <a:rPr lang="en-US" sz="900" dirty="0">
                          <a:effectLst/>
                        </a:rPr>
                        <a:t>To add files to staging</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add . (. will add all the changed/added files in staging)</a:t>
                      </a:r>
                    </a:p>
                    <a:p>
                      <a:pPr algn="l" fontAlgn="t"/>
                      <a:endParaRPr lang="en-US" sz="900" dirty="0">
                        <a:effectLst/>
                      </a:endParaRPr>
                    </a:p>
                  </a:txBody>
                  <a:tcPr marL="63500" marR="63500" marT="44450" marB="44450"/>
                </a:tc>
                <a:extLst>
                  <a:ext uri="{0D108BD9-81ED-4DB2-BD59-A6C34878D82A}">
                    <a16:rowId xmlns:a16="http://schemas.microsoft.com/office/drawing/2014/main" val="58976589"/>
                  </a:ext>
                </a:extLst>
              </a:tr>
              <a:tr h="190466">
                <a:tc>
                  <a:txBody>
                    <a:bodyPr/>
                    <a:lstStyle/>
                    <a:p>
                      <a:pPr algn="l" fontAlgn="t"/>
                      <a:r>
                        <a:rPr lang="en-US" sz="900" dirty="0">
                          <a:effectLst/>
                        </a:rPr>
                        <a:t>To commit</a:t>
                      </a:r>
                    </a:p>
                  </a:txBody>
                  <a:tcPr marL="63500" marR="63500" marT="44450" marB="44450"/>
                </a:tc>
                <a:tc>
                  <a:txBody>
                    <a:bodyPr/>
                    <a:lstStyle/>
                    <a:p>
                      <a:r>
                        <a:rPr lang="en-US" sz="900" b="0" i="0" kern="1200" dirty="0">
                          <a:solidFill>
                            <a:schemeClr val="dk1"/>
                          </a:solidFill>
                          <a:effectLst/>
                          <a:latin typeface="+mn-lt"/>
                          <a:ea typeface="+mn-ea"/>
                          <a:cs typeface="+mn-cs"/>
                        </a:rPr>
                        <a:t>git commit -m "commit message"</a:t>
                      </a:r>
                    </a:p>
                  </a:txBody>
                  <a:tcPr marL="63500" marR="63500" marT="44450" marB="44450"/>
                </a:tc>
                <a:extLst>
                  <a:ext uri="{0D108BD9-81ED-4DB2-BD59-A6C34878D82A}">
                    <a16:rowId xmlns:a16="http://schemas.microsoft.com/office/drawing/2014/main" val="3469875965"/>
                  </a:ext>
                </a:extLst>
              </a:tr>
              <a:tr h="458734">
                <a:tc>
                  <a:txBody>
                    <a:bodyPr/>
                    <a:lstStyle/>
                    <a:p>
                      <a:pPr algn="l" fontAlgn="t"/>
                      <a:r>
                        <a:rPr lang="en-US" sz="900" dirty="0">
                          <a:effectLst/>
                        </a:rPr>
                        <a:t>to check commit history</a:t>
                      </a:r>
                    </a:p>
                  </a:txBody>
                  <a:tcPr marL="63500" marR="63500" marT="44450" marB="44450"/>
                </a:tc>
                <a:tc>
                  <a:txBody>
                    <a:bodyPr/>
                    <a:lstStyle/>
                    <a:p>
                      <a:r>
                        <a:rPr lang="en-US" sz="900" b="0" i="0" kern="1200" dirty="0">
                          <a:solidFill>
                            <a:schemeClr val="dk1"/>
                          </a:solidFill>
                          <a:effectLst/>
                          <a:latin typeface="+mn-lt"/>
                          <a:ea typeface="+mn-ea"/>
                          <a:cs typeface="+mn-cs"/>
                        </a:rPr>
                        <a:t>git log</a:t>
                      </a:r>
                    </a:p>
                    <a:p>
                      <a:r>
                        <a:rPr lang="en-US" sz="900" b="0" i="0" kern="1200" dirty="0">
                          <a:solidFill>
                            <a:schemeClr val="dk1"/>
                          </a:solidFill>
                          <a:effectLst/>
                          <a:latin typeface="+mn-lt"/>
                          <a:ea typeface="+mn-ea"/>
                          <a:cs typeface="+mn-cs"/>
                        </a:rPr>
                        <a:t>git show --&gt; this also shows the git diff output, basically the git log with more details.</a:t>
                      </a:r>
                    </a:p>
                    <a:p>
                      <a:r>
                        <a:rPr lang="en-US" sz="900" b="0" i="0" kern="1200" dirty="0">
                          <a:solidFill>
                            <a:schemeClr val="dk1"/>
                          </a:solidFill>
                          <a:effectLst/>
                          <a:latin typeface="+mn-lt"/>
                          <a:ea typeface="+mn-ea"/>
                          <a:cs typeface="+mn-cs"/>
                        </a:rPr>
                        <a:t>git hist</a:t>
                      </a:r>
                    </a:p>
                    <a:p>
                      <a:pPr algn="l" fontAlgn="t"/>
                      <a:endParaRPr lang="en-US" sz="900" dirty="0">
                        <a:effectLst/>
                      </a:endParaRPr>
                    </a:p>
                  </a:txBody>
                  <a:tcPr marL="63500" marR="63500" marT="44450" marB="44450"/>
                </a:tc>
                <a:extLst>
                  <a:ext uri="{0D108BD9-81ED-4DB2-BD59-A6C34878D82A}">
                    <a16:rowId xmlns:a16="http://schemas.microsoft.com/office/drawing/2014/main" val="4193459743"/>
                  </a:ext>
                </a:extLst>
              </a:tr>
              <a:tr h="754809">
                <a:tc>
                  <a:txBody>
                    <a:bodyPr/>
                    <a:lstStyle/>
                    <a:p>
                      <a:pPr algn="l" fontAlgn="t"/>
                      <a:r>
                        <a:rPr lang="en-US" sz="900" dirty="0">
                          <a:effectLst/>
                        </a:rPr>
                        <a:t>Backout changes</a:t>
                      </a:r>
                    </a:p>
                  </a:txBody>
                  <a:tcPr marL="63500" marR="63500" marT="44450" marB="44450"/>
                </a:tc>
                <a:tc>
                  <a:txBody>
                    <a:bodyPr/>
                    <a:lstStyle/>
                    <a:p>
                      <a:r>
                        <a:rPr lang="en-US" sz="900" b="0" i="0" kern="1200" dirty="0">
                          <a:solidFill>
                            <a:schemeClr val="dk1"/>
                          </a:solidFill>
                          <a:effectLst/>
                          <a:latin typeface="+mn-lt"/>
                          <a:ea typeface="+mn-ea"/>
                          <a:cs typeface="+mn-cs"/>
                        </a:rPr>
                        <a:t>after adding to staging area-</a:t>
                      </a:r>
                    </a:p>
                    <a:p>
                      <a:r>
                        <a:rPr lang="en-US" sz="900" b="0" i="0" kern="1200" dirty="0">
                          <a:solidFill>
                            <a:schemeClr val="dk1"/>
                          </a:solidFill>
                          <a:effectLst/>
                          <a:latin typeface="+mn-lt"/>
                          <a:ea typeface="+mn-ea"/>
                          <a:cs typeface="+mn-cs"/>
                        </a:rPr>
                        <a:t>git reset HEAD &lt;file&gt;</a:t>
                      </a:r>
                    </a:p>
                    <a:p>
                      <a:endParaRPr lang="en-US" sz="900" b="0" i="0" kern="1200" dirty="0">
                        <a:solidFill>
                          <a:schemeClr val="dk1"/>
                        </a:solidFill>
                        <a:effectLst/>
                        <a:latin typeface="+mn-lt"/>
                        <a:ea typeface="+mn-ea"/>
                        <a:cs typeface="+mn-cs"/>
                      </a:endParaRPr>
                    </a:p>
                    <a:p>
                      <a:r>
                        <a:rPr lang="en-US" sz="900" b="0" i="0" kern="1200" dirty="0">
                          <a:solidFill>
                            <a:schemeClr val="dk1"/>
                          </a:solidFill>
                          <a:effectLst/>
                          <a:latin typeface="+mn-lt"/>
                          <a:ea typeface="+mn-ea"/>
                          <a:cs typeface="+mn-cs"/>
                        </a:rPr>
                        <a:t>after getting the file upstaged and now getting the changes reverted-</a:t>
                      </a:r>
                    </a:p>
                    <a:p>
                      <a:r>
                        <a:rPr lang="en-US" sz="900" b="0" i="0" kern="1200" dirty="0">
                          <a:solidFill>
                            <a:schemeClr val="dk1"/>
                          </a:solidFill>
                          <a:effectLst/>
                          <a:latin typeface="+mn-lt"/>
                          <a:ea typeface="+mn-ea"/>
                          <a:cs typeface="+mn-cs"/>
                        </a:rPr>
                        <a:t>git checkout – &lt;file&gt;</a:t>
                      </a:r>
                    </a:p>
                  </a:txBody>
                  <a:tcPr marL="63500" marR="63500" marT="44450" marB="44450"/>
                </a:tc>
                <a:extLst>
                  <a:ext uri="{0D108BD9-81ED-4DB2-BD59-A6C34878D82A}">
                    <a16:rowId xmlns:a16="http://schemas.microsoft.com/office/drawing/2014/main" val="1638458416"/>
                  </a:ext>
                </a:extLst>
              </a:tr>
              <a:tr h="360042">
                <a:tc>
                  <a:txBody>
                    <a:bodyPr/>
                    <a:lstStyle/>
                    <a:p>
                      <a:pPr algn="l" fontAlgn="t"/>
                      <a:r>
                        <a:rPr lang="en-US" sz="900" dirty="0">
                          <a:effectLst/>
                        </a:rPr>
                        <a:t>To delete/rename files using git</a:t>
                      </a:r>
                    </a:p>
                  </a:txBody>
                  <a:tcPr marL="63500" marR="63500" marT="44450" marB="44450"/>
                </a:tc>
                <a:tc>
                  <a:txBody>
                    <a:bodyPr/>
                    <a:lstStyle/>
                    <a:p>
                      <a:r>
                        <a:rPr lang="en-US" sz="900" b="0" i="0" kern="1200" dirty="0">
                          <a:solidFill>
                            <a:schemeClr val="dk1"/>
                          </a:solidFill>
                          <a:effectLst/>
                          <a:latin typeface="+mn-lt"/>
                          <a:ea typeface="+mn-ea"/>
                          <a:cs typeface="+mn-cs"/>
                        </a:rPr>
                        <a:t>git mv file1 file2</a:t>
                      </a:r>
                    </a:p>
                    <a:p>
                      <a:r>
                        <a:rPr lang="en-US" sz="900" b="0" i="0" kern="1200" dirty="0">
                          <a:solidFill>
                            <a:schemeClr val="dk1"/>
                          </a:solidFill>
                          <a:effectLst/>
                          <a:latin typeface="+mn-lt"/>
                          <a:ea typeface="+mn-ea"/>
                          <a:cs typeface="+mn-cs"/>
                        </a:rPr>
                        <a:t>git rm file1</a:t>
                      </a:r>
                    </a:p>
                  </a:txBody>
                  <a:tcPr marL="63500" marR="63500" marT="44450" marB="44450"/>
                </a:tc>
                <a:extLst>
                  <a:ext uri="{0D108BD9-81ED-4DB2-BD59-A6C34878D82A}">
                    <a16:rowId xmlns:a16="http://schemas.microsoft.com/office/drawing/2014/main" val="1026596290"/>
                  </a:ext>
                </a:extLst>
              </a:tr>
              <a:tr h="217669">
                <a:tc>
                  <a:txBody>
                    <a:bodyPr/>
                    <a:lstStyle/>
                    <a:p>
                      <a:pPr algn="l" fontAlgn="t"/>
                      <a:r>
                        <a:rPr lang="en-US" sz="900" dirty="0">
                          <a:effectLst/>
                        </a:rPr>
                        <a:t>To ignore files to be tracked by git</a:t>
                      </a:r>
                    </a:p>
                  </a:txBody>
                  <a:tcPr marL="63500" marR="63500" marT="44450" marB="44450"/>
                </a:tc>
                <a:tc>
                  <a:txBody>
                    <a:bodyPr/>
                    <a:lstStyle/>
                    <a:p>
                      <a:pPr algn="l" fontAlgn="t"/>
                      <a:r>
                        <a:rPr lang="en-US" sz="900" dirty="0">
                          <a:effectLst/>
                        </a:rPr>
                        <a:t>create a .</a:t>
                      </a:r>
                      <a:r>
                        <a:rPr lang="en-US" sz="900" dirty="0" err="1">
                          <a:effectLst/>
                        </a:rPr>
                        <a:t>gitignore</a:t>
                      </a:r>
                      <a:r>
                        <a:rPr lang="en-US" sz="900" dirty="0">
                          <a:effectLst/>
                        </a:rPr>
                        <a:t> file and add the filenames to it</a:t>
                      </a:r>
                    </a:p>
                  </a:txBody>
                  <a:tcPr marL="63500" marR="63500" marT="44450" marB="44450"/>
                </a:tc>
                <a:extLst>
                  <a:ext uri="{0D108BD9-81ED-4DB2-BD59-A6C34878D82A}">
                    <a16:rowId xmlns:a16="http://schemas.microsoft.com/office/drawing/2014/main" val="2912311188"/>
                  </a:ext>
                </a:extLst>
              </a:tr>
              <a:tr h="190466">
                <a:tc>
                  <a:txBody>
                    <a:bodyPr/>
                    <a:lstStyle/>
                    <a:p>
                      <a:pPr algn="l" fontAlgn="t"/>
                      <a:r>
                        <a:rPr lang="en-US" sz="900" dirty="0">
                          <a:effectLst/>
                        </a:rPr>
                        <a:t>To create a new branch</a:t>
                      </a:r>
                    </a:p>
                  </a:txBody>
                  <a:tcPr marL="63500" marR="63500" marT="44450" marB="44450"/>
                </a:tc>
                <a:tc>
                  <a:txBody>
                    <a:bodyPr/>
                    <a:lstStyle/>
                    <a:p>
                      <a:pPr algn="l" fontAlgn="t"/>
                      <a:r>
                        <a:rPr lang="en-US" sz="900" dirty="0">
                          <a:effectLst/>
                        </a:rPr>
                        <a:t>git checkout -b &lt;</a:t>
                      </a:r>
                      <a:r>
                        <a:rPr lang="en-US" sz="900" dirty="0" err="1">
                          <a:effectLst/>
                        </a:rPr>
                        <a:t>branch_name</a:t>
                      </a:r>
                      <a:r>
                        <a:rPr lang="en-US" sz="900" dirty="0">
                          <a:effectLst/>
                        </a:rPr>
                        <a:t>&gt;</a:t>
                      </a:r>
                    </a:p>
                  </a:txBody>
                  <a:tcPr marL="63500" marR="63500" marT="44450" marB="44450"/>
                </a:tc>
                <a:extLst>
                  <a:ext uri="{0D108BD9-81ED-4DB2-BD59-A6C34878D82A}">
                    <a16:rowId xmlns:a16="http://schemas.microsoft.com/office/drawing/2014/main" val="2501686274"/>
                  </a:ext>
                </a:extLst>
              </a:tr>
              <a:tr h="261350">
                <a:tc>
                  <a:txBody>
                    <a:bodyPr/>
                    <a:lstStyle/>
                    <a:p>
                      <a:pPr algn="l" fontAlgn="t"/>
                      <a:r>
                        <a:rPr lang="en-US" sz="900" dirty="0">
                          <a:effectLst/>
                        </a:rPr>
                        <a:t>To checkout to a branch</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checkout &lt;</a:t>
                      </a:r>
                      <a:r>
                        <a:rPr lang="en-US" sz="900" dirty="0" err="1">
                          <a:effectLst/>
                        </a:rPr>
                        <a:t>branch_name</a:t>
                      </a:r>
                      <a:r>
                        <a:rPr lang="en-US" sz="900" dirty="0">
                          <a:effectLst/>
                        </a:rPr>
                        <a:t>&gt;</a:t>
                      </a:r>
                    </a:p>
                  </a:txBody>
                  <a:tcPr marL="63500" marR="63500" marT="44450" marB="44450"/>
                </a:tc>
                <a:extLst>
                  <a:ext uri="{0D108BD9-81ED-4DB2-BD59-A6C34878D82A}">
                    <a16:rowId xmlns:a16="http://schemas.microsoft.com/office/drawing/2014/main" val="4064042587"/>
                  </a:ext>
                </a:extLst>
              </a:tr>
              <a:tr h="261350">
                <a:tc>
                  <a:txBody>
                    <a:bodyPr/>
                    <a:lstStyle/>
                    <a:p>
                      <a:pPr algn="l" fontAlgn="t"/>
                      <a:r>
                        <a:rPr lang="en-US" sz="900" dirty="0">
                          <a:effectLst/>
                        </a:rPr>
                        <a:t>To check which branch you are in</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branch</a:t>
                      </a:r>
                    </a:p>
                  </a:txBody>
                  <a:tcPr marL="63500" marR="63500" marT="44450" marB="44450"/>
                </a:tc>
                <a:extLst>
                  <a:ext uri="{0D108BD9-81ED-4DB2-BD59-A6C34878D82A}">
                    <a16:rowId xmlns:a16="http://schemas.microsoft.com/office/drawing/2014/main" val="900854804"/>
                  </a:ext>
                </a:extLst>
              </a:tr>
              <a:tr h="261350">
                <a:tc>
                  <a:txBody>
                    <a:bodyPr/>
                    <a:lstStyle/>
                    <a:p>
                      <a:pPr algn="l" fontAlgn="t"/>
                      <a:r>
                        <a:rPr lang="en-US" sz="900" dirty="0">
                          <a:effectLst/>
                        </a:rPr>
                        <a:t>To force checkout to a branch</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solidFill>
                            <a:srgbClr val="000000"/>
                          </a:solidFill>
                          <a:effectLst/>
                        </a:rPr>
                        <a:t>git checkout &lt;</a:t>
                      </a:r>
                      <a:r>
                        <a:rPr lang="en-US" sz="900" dirty="0" err="1">
                          <a:solidFill>
                            <a:srgbClr val="000000"/>
                          </a:solidFill>
                          <a:effectLst/>
                        </a:rPr>
                        <a:t>branch_name</a:t>
                      </a:r>
                      <a:r>
                        <a:rPr lang="en-US" sz="900" dirty="0">
                          <a:solidFill>
                            <a:srgbClr val="000000"/>
                          </a:solidFill>
                          <a:effectLst/>
                        </a:rPr>
                        <a:t>&gt; --force</a:t>
                      </a:r>
                      <a:endParaRPr lang="en-US" sz="900" dirty="0">
                        <a:effectLst/>
                      </a:endParaRPr>
                    </a:p>
                  </a:txBody>
                  <a:tcPr marL="63500" marR="63500" marT="44450" marB="44450"/>
                </a:tc>
                <a:extLst>
                  <a:ext uri="{0D108BD9-81ED-4DB2-BD59-A6C34878D82A}">
                    <a16:rowId xmlns:a16="http://schemas.microsoft.com/office/drawing/2014/main" val="3496573908"/>
                  </a:ext>
                </a:extLst>
              </a:tr>
              <a:tr h="261350">
                <a:tc>
                  <a:txBody>
                    <a:bodyPr/>
                    <a:lstStyle/>
                    <a:p>
                      <a:pPr algn="l" fontAlgn="t"/>
                      <a:r>
                        <a:rPr lang="en-US" sz="900" dirty="0">
                          <a:effectLst/>
                        </a:rPr>
                        <a:t>To resolve merging issues</a:t>
                      </a:r>
                    </a:p>
                  </a:txBody>
                  <a:tcPr marL="63500" marR="63500" marT="44450" marB="44450"/>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lang="en-US" sz="900" dirty="0">
                          <a:effectLst/>
                        </a:rPr>
                        <a:t>git </a:t>
                      </a:r>
                      <a:r>
                        <a:rPr lang="en-US" sz="900" dirty="0" err="1">
                          <a:effectLst/>
                        </a:rPr>
                        <a:t>mergetool</a:t>
                      </a:r>
                      <a:endParaRPr lang="en-US" sz="900" dirty="0">
                        <a:effectLst/>
                      </a:endParaRPr>
                    </a:p>
                  </a:txBody>
                  <a:tcPr marL="63500" marR="63500" marT="44450" marB="44450"/>
                </a:tc>
                <a:extLst>
                  <a:ext uri="{0D108BD9-81ED-4DB2-BD59-A6C34878D82A}">
                    <a16:rowId xmlns:a16="http://schemas.microsoft.com/office/drawing/2014/main" val="851984557"/>
                  </a:ext>
                </a:extLst>
              </a:tr>
              <a:tr h="190466">
                <a:tc>
                  <a:txBody>
                    <a:bodyPr/>
                    <a:lstStyle/>
                    <a:p>
                      <a:pPr algn="l" fontAlgn="t"/>
                      <a:r>
                        <a:rPr lang="en-US" sz="900" dirty="0">
                          <a:effectLst/>
                        </a:rPr>
                        <a:t>git pull from a commit id from a build</a:t>
                      </a:r>
                    </a:p>
                  </a:txBody>
                  <a:tcPr marL="63500" marR="63500" marT="44450" marB="44450"/>
                </a:tc>
                <a:tc>
                  <a:txBody>
                    <a:bodyPr/>
                    <a:lstStyle/>
                    <a:p>
                      <a:pPr algn="l" fontAlgn="t"/>
                      <a:r>
                        <a:rPr lang="en-US" sz="900" b="1" i="0" kern="1200" dirty="0">
                          <a:solidFill>
                            <a:schemeClr val="dk1"/>
                          </a:solidFill>
                          <a:effectLst/>
                          <a:latin typeface="+mn-lt"/>
                          <a:ea typeface="+mn-ea"/>
                          <a:cs typeface="+mn-cs"/>
                        </a:rPr>
                        <a:t>git fetch</a:t>
                      </a:r>
                      <a:endParaRPr lang="en-US" sz="900" dirty="0">
                        <a:effectLst/>
                      </a:endParaRPr>
                    </a:p>
                  </a:txBody>
                  <a:tcPr marL="63500" marR="63500" marT="44450" marB="44450"/>
                </a:tc>
                <a:extLst>
                  <a:ext uri="{0D108BD9-81ED-4DB2-BD59-A6C34878D82A}">
                    <a16:rowId xmlns:a16="http://schemas.microsoft.com/office/drawing/2014/main" val="963949142"/>
                  </a:ext>
                </a:extLst>
              </a:tr>
            </a:tbl>
          </a:graphicData>
        </a:graphic>
      </p:graphicFrame>
    </p:spTree>
    <p:extLst>
      <p:ext uri="{BB962C8B-B14F-4D97-AF65-F5344CB8AC3E}">
        <p14:creationId xmlns:p14="http://schemas.microsoft.com/office/powerpoint/2010/main" val="7633865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E4DD-AFA0-4D33-844C-AB1AC766B6A7}"/>
              </a:ext>
            </a:extLst>
          </p:cNvPr>
          <p:cNvSpPr>
            <a:spLocks noGrp="1"/>
          </p:cNvSpPr>
          <p:nvPr>
            <p:ph type="title"/>
          </p:nvPr>
        </p:nvSpPr>
        <p:spPr/>
        <p:txBody>
          <a:bodyPr/>
          <a:lstStyle/>
          <a:p>
            <a:r>
              <a:rPr lang="en-US" dirty="0"/>
              <a:t>Git Hooks</a:t>
            </a:r>
          </a:p>
        </p:txBody>
      </p:sp>
      <p:sp>
        <p:nvSpPr>
          <p:cNvPr id="4" name="Content Placeholder 2">
            <a:extLst>
              <a:ext uri="{FF2B5EF4-FFF2-40B4-BE49-F238E27FC236}">
                <a16:creationId xmlns:a16="http://schemas.microsoft.com/office/drawing/2014/main" id="{AA5BB44B-C1ED-4077-8679-6378EDF2FEFD}"/>
              </a:ext>
            </a:extLst>
          </p:cNvPr>
          <p:cNvSpPr>
            <a:spLocks noGrp="1"/>
          </p:cNvSpPr>
          <p:nvPr>
            <p:ph sz="quarter" idx="10"/>
          </p:nvPr>
        </p:nvSpPr>
        <p:spPr>
          <a:xfrm>
            <a:off x="584200" y="1435100"/>
            <a:ext cx="11018838" cy="1809726"/>
          </a:xfrm>
        </p:spPr>
        <p:txBody>
          <a:bodyPr/>
          <a:lstStyle/>
          <a:p>
            <a:pPr marL="457200" indent="-457200" algn="l">
              <a:buFont typeface="Arial" panose="020B0604020202020204" pitchFamily="34" charset="0"/>
              <a:buChar char="•"/>
            </a:pPr>
            <a:r>
              <a:rPr lang="en-US" dirty="0"/>
              <a:t>Git Hooks are scripts that run automatically when certain events occur in a Git repository.</a:t>
            </a:r>
          </a:p>
          <a:p>
            <a:pPr marL="457200" indent="-457200" algn="l">
              <a:buFont typeface="Arial" panose="020B0604020202020204" pitchFamily="34" charset="0"/>
              <a:buChar char="•"/>
            </a:pPr>
            <a:r>
              <a:rPr lang="en-US" dirty="0"/>
              <a:t>They can be used to automate tasks such as enforcing coding standards, running tests, and sending notifications.</a:t>
            </a:r>
          </a:p>
        </p:txBody>
      </p:sp>
      <p:sp>
        <p:nvSpPr>
          <p:cNvPr id="5" name="Title 1">
            <a:extLst>
              <a:ext uri="{FF2B5EF4-FFF2-40B4-BE49-F238E27FC236}">
                <a16:creationId xmlns:a16="http://schemas.microsoft.com/office/drawing/2014/main" id="{6D3A3673-9819-4740-9CEA-70855A4C29E2}"/>
              </a:ext>
            </a:extLst>
          </p:cNvPr>
          <p:cNvSpPr txBox="1">
            <a:spLocks/>
          </p:cNvSpPr>
          <p:nvPr/>
        </p:nvSpPr>
        <p:spPr>
          <a:xfrm>
            <a:off x="584518" y="370489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Rebasing</a:t>
            </a:r>
          </a:p>
        </p:txBody>
      </p:sp>
      <p:sp>
        <p:nvSpPr>
          <p:cNvPr id="6" name="Content Placeholder 2">
            <a:extLst>
              <a:ext uri="{FF2B5EF4-FFF2-40B4-BE49-F238E27FC236}">
                <a16:creationId xmlns:a16="http://schemas.microsoft.com/office/drawing/2014/main" id="{359F95CC-3373-435C-869F-09AEB817A204}"/>
              </a:ext>
            </a:extLst>
          </p:cNvPr>
          <p:cNvSpPr txBox="1">
            <a:spLocks/>
          </p:cNvSpPr>
          <p:nvPr/>
        </p:nvSpPr>
        <p:spPr>
          <a:xfrm>
            <a:off x="685800" y="4512506"/>
            <a:ext cx="11171238" cy="180972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a:t>	Rebasing is the process of moving a branch to a new base   commit.</a:t>
            </a:r>
          </a:p>
          <a:p>
            <a:pPr marL="457200" indent="-457200" algn="l">
              <a:buFont typeface="Arial" panose="020B0604020202020204" pitchFamily="34" charset="0"/>
              <a:buChar char="•"/>
            </a:pPr>
            <a:r>
              <a:rPr lang="en-US" dirty="0"/>
              <a:t>It is commonly used to incorporate changes from one branch into another while maintaining a clean and linear commit history.</a:t>
            </a:r>
          </a:p>
        </p:txBody>
      </p:sp>
    </p:spTree>
    <p:extLst>
      <p:ext uri="{BB962C8B-B14F-4D97-AF65-F5344CB8AC3E}">
        <p14:creationId xmlns:p14="http://schemas.microsoft.com/office/powerpoint/2010/main" val="15923697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E4DD-AFA0-4D33-844C-AB1AC766B6A7}"/>
              </a:ext>
            </a:extLst>
          </p:cNvPr>
          <p:cNvSpPr>
            <a:spLocks noGrp="1"/>
          </p:cNvSpPr>
          <p:nvPr>
            <p:ph type="title"/>
          </p:nvPr>
        </p:nvSpPr>
        <p:spPr/>
        <p:txBody>
          <a:bodyPr/>
          <a:lstStyle/>
          <a:p>
            <a:r>
              <a:rPr lang="en-US" dirty="0"/>
              <a:t>Cherry - picking</a:t>
            </a:r>
          </a:p>
        </p:txBody>
      </p:sp>
      <p:sp>
        <p:nvSpPr>
          <p:cNvPr id="4" name="Content Placeholder 2">
            <a:extLst>
              <a:ext uri="{FF2B5EF4-FFF2-40B4-BE49-F238E27FC236}">
                <a16:creationId xmlns:a16="http://schemas.microsoft.com/office/drawing/2014/main" id="{AA5BB44B-C1ED-4077-8679-6378EDF2FEFD}"/>
              </a:ext>
            </a:extLst>
          </p:cNvPr>
          <p:cNvSpPr>
            <a:spLocks noGrp="1"/>
          </p:cNvSpPr>
          <p:nvPr>
            <p:ph sz="quarter" idx="10"/>
          </p:nvPr>
        </p:nvSpPr>
        <p:spPr>
          <a:xfrm>
            <a:off x="584200" y="1143000"/>
            <a:ext cx="11018838" cy="1809726"/>
          </a:xfrm>
        </p:spPr>
        <p:txBody>
          <a:bodyPr/>
          <a:lstStyle/>
          <a:p>
            <a:pPr marL="457200" indent="-457200" algn="l">
              <a:buFont typeface="Arial" panose="020B0604020202020204" pitchFamily="34" charset="0"/>
              <a:buChar char="•"/>
            </a:pPr>
            <a:r>
              <a:rPr lang="en-US" b="0" i="0" dirty="0">
                <a:solidFill>
                  <a:srgbClr val="374151"/>
                </a:solidFill>
                <a:effectLst/>
              </a:rPr>
              <a:t>Cherry-picking is the process of selecting specific commits from one branch and applying them to another branch.</a:t>
            </a:r>
          </a:p>
          <a:p>
            <a:pPr marL="457200" indent="-457200" algn="l">
              <a:buFont typeface="Arial" panose="020B0604020202020204" pitchFamily="34" charset="0"/>
              <a:buChar char="•"/>
            </a:pPr>
            <a:r>
              <a:rPr lang="en-US" b="0" i="0" dirty="0">
                <a:solidFill>
                  <a:srgbClr val="374151"/>
                </a:solidFill>
                <a:effectLst/>
              </a:rPr>
              <a:t>It is useful when you want to apply a specific change from one branch to another without merging the entire branch.</a:t>
            </a:r>
          </a:p>
        </p:txBody>
      </p:sp>
      <p:sp>
        <p:nvSpPr>
          <p:cNvPr id="5" name="Title 1">
            <a:extLst>
              <a:ext uri="{FF2B5EF4-FFF2-40B4-BE49-F238E27FC236}">
                <a16:creationId xmlns:a16="http://schemas.microsoft.com/office/drawing/2014/main" id="{6D3A3673-9819-4740-9CEA-70855A4C29E2}"/>
              </a:ext>
            </a:extLst>
          </p:cNvPr>
          <p:cNvSpPr txBox="1">
            <a:spLocks/>
          </p:cNvSpPr>
          <p:nvPr/>
        </p:nvSpPr>
        <p:spPr>
          <a:xfrm>
            <a:off x="584518" y="3200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Remote Repositories</a:t>
            </a:r>
          </a:p>
        </p:txBody>
      </p:sp>
      <p:sp>
        <p:nvSpPr>
          <p:cNvPr id="6" name="Content Placeholder 2">
            <a:extLst>
              <a:ext uri="{FF2B5EF4-FFF2-40B4-BE49-F238E27FC236}">
                <a16:creationId xmlns:a16="http://schemas.microsoft.com/office/drawing/2014/main" id="{359F95CC-3373-435C-869F-09AEB817A204}"/>
              </a:ext>
            </a:extLst>
          </p:cNvPr>
          <p:cNvSpPr txBox="1">
            <a:spLocks/>
          </p:cNvSpPr>
          <p:nvPr/>
        </p:nvSpPr>
        <p:spPr>
          <a:xfrm>
            <a:off x="584200" y="4014145"/>
            <a:ext cx="11607800" cy="32747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rgbClr val="374151"/>
                </a:solidFill>
                <a:effectLst/>
              </a:rPr>
              <a:t>Remote repositories are Git repositories that are hosted on a server or another machine.</a:t>
            </a:r>
          </a:p>
          <a:p>
            <a:pPr algn="l">
              <a:buFont typeface="Arial" panose="020B0604020202020204" pitchFamily="34" charset="0"/>
              <a:buChar char="•"/>
            </a:pPr>
            <a:r>
              <a:rPr lang="en-US" b="0" i="0" dirty="0">
                <a:solidFill>
                  <a:srgbClr val="374151"/>
                </a:solidFill>
                <a:effectLst/>
              </a:rPr>
              <a:t>Working with remote repositories involves pushing changes to and pulling changes from the remote repository.</a:t>
            </a:r>
          </a:p>
          <a:p>
            <a:pPr algn="l">
              <a:buFont typeface="Arial" panose="020B0604020202020204" pitchFamily="34" charset="0"/>
              <a:buChar char="•"/>
            </a:pPr>
            <a:r>
              <a:rPr lang="en-US" b="0" i="0" dirty="0">
                <a:solidFill>
                  <a:srgbClr val="374151"/>
                </a:solidFill>
                <a:effectLst/>
              </a:rPr>
              <a:t>It also involves managing remote branches and setting up tracking branches</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494903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861774"/>
          </a:xfrm>
        </p:spPr>
        <p:txBody>
          <a:bodyPr/>
          <a:lstStyle/>
          <a:p>
            <a:r>
              <a:rPr lang="en-US" dirty="0"/>
              <a:t>Create a </a:t>
            </a:r>
            <a:r>
              <a:rPr lang="en-US" dirty="0" err="1"/>
              <a:t>repo,Upload</a:t>
            </a:r>
            <a:r>
              <a:rPr lang="en-US" dirty="0"/>
              <a:t> a sample HTML File, create a branch, make a change, push it, delete branch</a:t>
            </a:r>
          </a:p>
        </p:txBody>
      </p:sp>
      <p:sp>
        <p:nvSpPr>
          <p:cNvPr id="4" name="Content Placeholder 2">
            <a:extLst>
              <a:ext uri="{FF2B5EF4-FFF2-40B4-BE49-F238E27FC236}">
                <a16:creationId xmlns:a16="http://schemas.microsoft.com/office/drawing/2014/main" id="{D3FF2910-C4A7-4A78-8FC1-37571B52CA10}"/>
              </a:ext>
            </a:extLst>
          </p:cNvPr>
          <p:cNvSpPr txBox="1">
            <a:spLocks/>
          </p:cNvSpPr>
          <p:nvPr/>
        </p:nvSpPr>
        <p:spPr>
          <a:xfrm>
            <a:off x="762000" y="2590800"/>
            <a:ext cx="7437438" cy="22159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!DOCTYPE</a:t>
            </a:r>
            <a:r>
              <a:rPr lang="en-US" sz="1200" b="0" i="0" dirty="0">
                <a:solidFill>
                  <a:srgbClr val="FF0000"/>
                </a:solidFill>
                <a:effectLst/>
                <a:latin typeface="Consolas" panose="020B0609020204030204" pitchFamily="49" charset="0"/>
              </a:rPr>
              <a:t> html</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Page Title</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/title</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/head</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br>
              <a:rPr lang="en-US" sz="1200" dirty="0"/>
            </a:b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This is a Heading</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/h1</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This is a paragraph.</a:t>
            </a: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/p</a:t>
            </a:r>
            <a:r>
              <a:rPr lang="en-US" sz="1200" b="0" i="0" dirty="0">
                <a:solidFill>
                  <a:srgbClr val="0000CD"/>
                </a:solidFill>
                <a:effectLst/>
                <a:latin typeface="Consolas" panose="020B0609020204030204" pitchFamily="49" charset="0"/>
              </a:rPr>
              <a:t>&gt;</a:t>
            </a:r>
            <a:br>
              <a:rPr lang="en-US" sz="1200" dirty="0"/>
            </a:b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/body</a:t>
            </a:r>
            <a:r>
              <a:rPr lang="en-US" sz="1200" b="0" i="0" dirty="0">
                <a:solidFill>
                  <a:srgbClr val="0000CD"/>
                </a:solidFill>
                <a:effectLst/>
                <a:latin typeface="Consolas" panose="020B0609020204030204" pitchFamily="49" charset="0"/>
              </a:rPr>
              <a:t>&gt;</a:t>
            </a:r>
            <a:br>
              <a:rPr lang="en-US" sz="1200" dirty="0"/>
            </a:br>
            <a:r>
              <a:rPr lang="en-US" sz="1200" b="0" i="0" dirty="0">
                <a:solidFill>
                  <a:srgbClr val="0000CD"/>
                </a:solidFill>
                <a:effectLst/>
                <a:latin typeface="Consolas" panose="020B0609020204030204" pitchFamily="49" charset="0"/>
              </a:rPr>
              <a:t>&lt;</a:t>
            </a:r>
            <a:r>
              <a:rPr lang="en-US" sz="1200" b="0" i="0" dirty="0">
                <a:solidFill>
                  <a:srgbClr val="A52A2A"/>
                </a:solidFill>
                <a:effectLst/>
                <a:latin typeface="Consolas" panose="020B0609020204030204" pitchFamily="49" charset="0"/>
              </a:rPr>
              <a:t>/html</a:t>
            </a:r>
            <a:r>
              <a:rPr lang="en-US" sz="1200" b="0" i="0" dirty="0">
                <a:solidFill>
                  <a:srgbClr val="0000CD"/>
                </a:solidFill>
                <a:effectLst/>
                <a:latin typeface="Consolas" panose="020B0609020204030204" pitchFamily="49" charset="0"/>
              </a:rPr>
              <a:t>&gt;</a:t>
            </a:r>
            <a:endParaRPr lang="en-US" sz="1200" dirty="0"/>
          </a:p>
        </p:txBody>
      </p:sp>
    </p:spTree>
    <p:extLst>
      <p:ext uri="{BB962C8B-B14F-4D97-AF65-F5344CB8AC3E}">
        <p14:creationId xmlns:p14="http://schemas.microsoft.com/office/powerpoint/2010/main" val="342851920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a:xfrm>
            <a:off x="586740" y="838200"/>
            <a:ext cx="11018520" cy="553998"/>
          </a:xfrm>
        </p:spPr>
        <p:txBody>
          <a:bodyPr/>
          <a:lstStyle/>
          <a:p>
            <a:r>
              <a:rPr lang="en-US" dirty="0"/>
              <a:t>Collaborative Software Development</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610219" y="2133600"/>
            <a:ext cx="11018838" cy="5084469"/>
          </a:xfrm>
        </p:spPr>
        <p:txBody>
          <a:bodyPr/>
          <a:lstStyle/>
          <a:p>
            <a:pPr marL="457200" indent="-457200">
              <a:buFont typeface="Arial" panose="020B0604020202020204" pitchFamily="34" charset="0"/>
              <a:buChar char="•"/>
            </a:pPr>
            <a:r>
              <a:rPr lang="en-US" b="0" i="0" dirty="0">
                <a:effectLst/>
              </a:rPr>
              <a:t>Use a branching strategy</a:t>
            </a:r>
          </a:p>
          <a:p>
            <a:pPr marL="457200" indent="-457200">
              <a:buFont typeface="Arial" panose="020B0604020202020204" pitchFamily="34" charset="0"/>
              <a:buChar char="•"/>
            </a:pPr>
            <a:r>
              <a:rPr lang="en-US" dirty="0"/>
              <a:t>Commit Often</a:t>
            </a:r>
          </a:p>
          <a:p>
            <a:pPr marL="457200" indent="-457200">
              <a:buFont typeface="Arial" panose="020B0604020202020204" pitchFamily="34" charset="0"/>
              <a:buChar char="•"/>
            </a:pPr>
            <a:r>
              <a:rPr lang="en-US" b="0" i="0" dirty="0">
                <a:effectLst/>
              </a:rPr>
              <a:t>Write Descriptive commit description</a:t>
            </a:r>
          </a:p>
          <a:p>
            <a:pPr marL="457200" indent="-457200">
              <a:buFont typeface="Arial" panose="020B0604020202020204" pitchFamily="34" charset="0"/>
              <a:buChar char="•"/>
            </a:pPr>
            <a:r>
              <a:rPr lang="en-US" b="0" i="0" dirty="0">
                <a:effectLst/>
              </a:rPr>
              <a:t>Pull Frequently</a:t>
            </a:r>
          </a:p>
          <a:p>
            <a:pPr marL="457200" indent="-457200">
              <a:buFont typeface="Arial" panose="020B0604020202020204" pitchFamily="34" charset="0"/>
              <a:buChar char="•"/>
            </a:pPr>
            <a:r>
              <a:rPr lang="en-US" dirty="0"/>
              <a:t>Use pull requests</a:t>
            </a:r>
          </a:p>
          <a:p>
            <a:pPr marL="457200" indent="-457200">
              <a:buFont typeface="Arial" panose="020B0604020202020204" pitchFamily="34" charset="0"/>
              <a:buChar char="•"/>
            </a:pPr>
            <a:r>
              <a:rPr lang="en-US" b="0" i="0" dirty="0">
                <a:effectLst/>
              </a:rPr>
              <a:t>Use code reviews</a:t>
            </a:r>
          </a:p>
          <a:p>
            <a:pPr marL="457200" indent="-457200">
              <a:buFont typeface="Arial" panose="020B0604020202020204" pitchFamily="34" charset="0"/>
              <a:buChar char="•"/>
            </a:pPr>
            <a:r>
              <a:rPr lang="en-US" dirty="0"/>
              <a:t>Use issue tracking</a:t>
            </a:r>
          </a:p>
          <a:p>
            <a:endParaRPr lang="en-US" b="0" i="0" dirty="0">
              <a:effectLst/>
            </a:endParaRPr>
          </a:p>
          <a:p>
            <a:pPr marL="457200" indent="-457200">
              <a:buFont typeface="Arial" panose="020B0604020202020204" pitchFamily="34" charset="0"/>
              <a:buChar char="•"/>
            </a:pPr>
            <a:endParaRPr lang="en-US" b="0" i="0" dirty="0">
              <a:effectLst/>
            </a:endParaRP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0877749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Deploy Pages</a:t>
            </a:r>
          </a:p>
        </p:txBody>
      </p:sp>
    </p:spTree>
    <p:extLst>
      <p:ext uri="{BB962C8B-B14F-4D97-AF65-F5344CB8AC3E}">
        <p14:creationId xmlns:p14="http://schemas.microsoft.com/office/powerpoint/2010/main" val="161755776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Deploy Pages</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6721840"/>
          </a:xfrm>
        </p:spPr>
        <p:txBody>
          <a:bodyPr/>
          <a:lstStyle/>
          <a:p>
            <a:pPr marL="457200" indent="-457200" algn="l">
              <a:buFont typeface="Arial" panose="020B0604020202020204" pitchFamily="34" charset="0"/>
              <a:buChar char="•"/>
            </a:pPr>
            <a:r>
              <a:rPr lang="en-US" b="0" i="0" dirty="0">
                <a:solidFill>
                  <a:srgbClr val="24292F"/>
                </a:solidFill>
                <a:effectLst/>
                <a:latin typeface="-apple-system"/>
              </a:rPr>
              <a:t>Make sure the branch you want to use as your publishing source already exists in your repository.</a:t>
            </a:r>
          </a:p>
          <a:p>
            <a:pPr marL="457200" indent="-457200" algn="l">
              <a:buFont typeface="Arial" panose="020B0604020202020204" pitchFamily="34" charset="0"/>
              <a:buChar char="•"/>
            </a:pPr>
            <a:r>
              <a:rPr lang="en-US" b="0" i="0" dirty="0">
                <a:solidFill>
                  <a:srgbClr val="24292F"/>
                </a:solidFill>
                <a:effectLst/>
                <a:latin typeface="-apple-system"/>
              </a:rPr>
              <a:t>On GitHub, navigate to your site's repository.</a:t>
            </a:r>
          </a:p>
          <a:p>
            <a:pPr marL="457200" indent="-457200" algn="l">
              <a:buFont typeface="Arial" panose="020B0604020202020204" pitchFamily="34" charset="0"/>
              <a:buChar char="•"/>
            </a:pPr>
            <a:r>
              <a:rPr lang="en-US" b="0" i="0" dirty="0">
                <a:solidFill>
                  <a:srgbClr val="24292F"/>
                </a:solidFill>
                <a:effectLst/>
                <a:latin typeface="-apple-system"/>
              </a:rPr>
              <a:t>Under your repository name, click  </a:t>
            </a:r>
            <a:r>
              <a:rPr lang="en-US" b="1" i="0" dirty="0">
                <a:solidFill>
                  <a:srgbClr val="24292F"/>
                </a:solidFill>
                <a:effectLst/>
                <a:latin typeface="-apple-system"/>
              </a:rPr>
              <a:t>Settings</a:t>
            </a:r>
            <a:r>
              <a:rPr lang="en-US" b="0" i="0" dirty="0">
                <a:solidFill>
                  <a:srgbClr val="24292F"/>
                </a:solidFill>
                <a:effectLst/>
                <a:latin typeface="-apple-system"/>
              </a:rPr>
              <a:t>. If you cannot see the "Settings" tab, select the  dropdown menu, then click </a:t>
            </a:r>
            <a:r>
              <a:rPr lang="en-US" b="1" i="0" dirty="0">
                <a:solidFill>
                  <a:srgbClr val="24292F"/>
                </a:solidFill>
                <a:effectLst/>
                <a:latin typeface="-apple-system"/>
              </a:rPr>
              <a:t>Settings</a:t>
            </a:r>
            <a:r>
              <a:rPr lang="en-US" b="0" i="0" dirty="0">
                <a:solidFill>
                  <a:srgbClr val="24292F"/>
                </a:solidFill>
                <a:effectLst/>
                <a:latin typeface="-apple-system"/>
              </a:rPr>
              <a:t>.</a:t>
            </a:r>
          </a:p>
          <a:p>
            <a:pPr marL="457200" indent="-457200" algn="l">
              <a:buFont typeface="Arial" panose="020B0604020202020204" pitchFamily="34" charset="0"/>
              <a:buChar char="•"/>
            </a:pPr>
            <a:endParaRPr lang="en-US" b="0" i="0" dirty="0">
              <a:solidFill>
                <a:srgbClr val="24292F"/>
              </a:solidFill>
              <a:effectLst/>
              <a:latin typeface="-apple-system"/>
            </a:endParaRPr>
          </a:p>
          <a:p>
            <a:pPr marL="457200" indent="-457200" algn="l">
              <a:buFont typeface="Arial" panose="020B0604020202020204" pitchFamily="34" charset="0"/>
              <a:buChar char="•"/>
            </a:pPr>
            <a:endParaRPr lang="en-US" b="0" i="0" dirty="0">
              <a:solidFill>
                <a:srgbClr val="24292F"/>
              </a:solidFill>
              <a:effectLst/>
              <a:latin typeface="-apple-system"/>
            </a:endParaRPr>
          </a:p>
          <a:p>
            <a:pPr marL="457200" indent="-457200" algn="l">
              <a:buFont typeface="Arial" panose="020B0604020202020204" pitchFamily="34" charset="0"/>
              <a:buChar char="•"/>
            </a:pPr>
            <a:r>
              <a:rPr lang="en-US" b="0" i="0" dirty="0">
                <a:solidFill>
                  <a:srgbClr val="24292F"/>
                </a:solidFill>
                <a:effectLst/>
                <a:latin typeface="-apple-system"/>
              </a:rPr>
              <a:t>In the "Code and automation" section of the sidebar, click </a:t>
            </a:r>
            <a:r>
              <a:rPr lang="en-US" b="1" i="0" dirty="0">
                <a:solidFill>
                  <a:srgbClr val="24292F"/>
                </a:solidFill>
                <a:effectLst/>
                <a:latin typeface="-apple-system"/>
              </a:rPr>
              <a:t> Pages</a:t>
            </a:r>
            <a:r>
              <a:rPr lang="en-US" b="0" i="0" dirty="0">
                <a:solidFill>
                  <a:srgbClr val="24292F"/>
                </a:solidFill>
                <a:effectLst/>
                <a:latin typeface="-apple-system"/>
              </a:rPr>
              <a:t>.</a:t>
            </a:r>
          </a:p>
          <a:p>
            <a:pPr marL="457200" indent="-457200" algn="l">
              <a:buFont typeface="Arial" panose="020B0604020202020204" pitchFamily="34" charset="0"/>
              <a:buChar char="•"/>
            </a:pPr>
            <a:r>
              <a:rPr lang="en-US" b="0" i="0" dirty="0">
                <a:solidFill>
                  <a:srgbClr val="24292F"/>
                </a:solidFill>
                <a:effectLst/>
                <a:latin typeface="-apple-system"/>
              </a:rPr>
              <a:t>Under "Build and deployment", under "Source", select </a:t>
            </a:r>
            <a:r>
              <a:rPr lang="en-US" b="1" i="0" dirty="0">
                <a:solidFill>
                  <a:srgbClr val="24292F"/>
                </a:solidFill>
                <a:effectLst/>
                <a:latin typeface="-apple-system"/>
              </a:rPr>
              <a:t>Deploy from a branch</a:t>
            </a:r>
            <a:r>
              <a:rPr lang="en-US" b="0" i="0" dirty="0">
                <a:solidFill>
                  <a:srgbClr val="24292F"/>
                </a:solidFill>
                <a:effectLst/>
                <a:latin typeface="-apple-system"/>
              </a:rPr>
              <a:t>.</a:t>
            </a:r>
          </a:p>
          <a:p>
            <a:br>
              <a:rPr lang="en-US" dirty="0"/>
            </a:br>
            <a:endParaRPr lang="en-US" b="0" i="0" dirty="0">
              <a:solidFill>
                <a:srgbClr val="24292F"/>
              </a:solidFill>
              <a:effectLst/>
              <a:latin typeface="-apple-system"/>
            </a:endParaRPr>
          </a:p>
          <a:p>
            <a:br>
              <a:rPr lang="en-US" dirty="0"/>
            </a:br>
            <a:endParaRPr lang="en-US" dirty="0"/>
          </a:p>
        </p:txBody>
      </p:sp>
      <p:pic>
        <p:nvPicPr>
          <p:cNvPr id="1036" name="Picture 12" descr="Screenshot of a repository header showing the tabs. The &quot;Settings&quot; tab is highlighted by a dark orange outline.">
            <a:extLst>
              <a:ext uri="{FF2B5EF4-FFF2-40B4-BE49-F238E27FC236}">
                <a16:creationId xmlns:a16="http://schemas.microsoft.com/office/drawing/2014/main" id="{ED040314-4BE0-4307-BD3D-179D0CDB2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694311"/>
            <a:ext cx="6934200" cy="1101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4773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Deploy Pages</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1809726"/>
          </a:xfrm>
        </p:spPr>
        <p:txBody>
          <a:bodyPr/>
          <a:lstStyle/>
          <a:p>
            <a:br>
              <a:rPr lang="en-US" dirty="0"/>
            </a:br>
            <a:endParaRPr lang="en-US" b="0" i="0" dirty="0">
              <a:solidFill>
                <a:srgbClr val="24292F"/>
              </a:solidFill>
              <a:effectLst/>
              <a:latin typeface="-apple-system"/>
            </a:endParaRPr>
          </a:p>
          <a:p>
            <a:br>
              <a:rPr lang="en-US" dirty="0"/>
            </a:br>
            <a:endParaRPr lang="en-US" dirty="0"/>
          </a:p>
        </p:txBody>
      </p:sp>
      <p:sp>
        <p:nvSpPr>
          <p:cNvPr id="5" name="TextBox 4">
            <a:extLst>
              <a:ext uri="{FF2B5EF4-FFF2-40B4-BE49-F238E27FC236}">
                <a16:creationId xmlns:a16="http://schemas.microsoft.com/office/drawing/2014/main" id="{9509B4ED-06D2-4BC8-9D58-BD3163D9C3E3}"/>
              </a:ext>
            </a:extLst>
          </p:cNvPr>
          <p:cNvSpPr txBox="1"/>
          <p:nvPr/>
        </p:nvSpPr>
        <p:spPr>
          <a:xfrm>
            <a:off x="838200" y="1322487"/>
            <a:ext cx="10201659" cy="535531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4292F"/>
                </a:solidFill>
                <a:effectLst/>
                <a:latin typeface="-apple-system"/>
              </a:rPr>
              <a:t>Under "Build and deployment", use the branch dropdown menu and select a publishing source.</a:t>
            </a:r>
          </a:p>
          <a:p>
            <a:pPr algn="l"/>
            <a:endParaRPr lang="en-US" dirty="0">
              <a:solidFill>
                <a:srgbClr val="24292F"/>
              </a:solidFill>
              <a:latin typeface="-apple-system"/>
            </a:endParaRPr>
          </a:p>
          <a:p>
            <a:pPr algn="l"/>
            <a:endParaRPr lang="en-US" b="0" i="0" dirty="0">
              <a:solidFill>
                <a:srgbClr val="24292F"/>
              </a:solidFill>
              <a:effectLst/>
              <a:latin typeface="-apple-system"/>
            </a:endParaRPr>
          </a:p>
          <a:p>
            <a:pPr algn="l"/>
            <a:endParaRPr lang="en-US" dirty="0">
              <a:solidFill>
                <a:srgbClr val="24292F"/>
              </a:solidFill>
              <a:latin typeface="-apple-system"/>
            </a:endParaRPr>
          </a:p>
          <a:p>
            <a:pPr algn="l"/>
            <a:endParaRPr lang="en-US" b="0" i="0" dirty="0">
              <a:solidFill>
                <a:srgbClr val="24292F"/>
              </a:solidFill>
              <a:effectLst/>
              <a:latin typeface="-apple-system"/>
            </a:endParaRPr>
          </a:p>
          <a:p>
            <a:pPr marL="285750" indent="-285750" algn="l">
              <a:buFont typeface="Arial" panose="020B0604020202020204" pitchFamily="34" charset="0"/>
              <a:buChar char="•"/>
            </a:pPr>
            <a:endParaRPr lang="en-US" b="0" i="0" dirty="0">
              <a:solidFill>
                <a:srgbClr val="24292F"/>
              </a:solidFill>
              <a:effectLst/>
              <a:latin typeface="-apple-system"/>
            </a:endParaRPr>
          </a:p>
          <a:p>
            <a:pPr marL="285750" indent="-285750" algn="l">
              <a:buFont typeface="Arial" panose="020B0604020202020204" pitchFamily="34" charset="0"/>
              <a:buChar char="•"/>
            </a:pPr>
            <a:endParaRPr lang="en-US" dirty="0">
              <a:solidFill>
                <a:srgbClr val="24292F"/>
              </a:solidFill>
              <a:latin typeface="-apple-system"/>
            </a:endParaRPr>
          </a:p>
          <a:p>
            <a:pPr marL="285750" indent="-285750" algn="l">
              <a:buFont typeface="Arial" panose="020B0604020202020204" pitchFamily="34" charset="0"/>
              <a:buChar char="•"/>
            </a:pPr>
            <a:r>
              <a:rPr lang="en-US" b="0" i="0" dirty="0">
                <a:solidFill>
                  <a:srgbClr val="24292F"/>
                </a:solidFill>
                <a:effectLst/>
                <a:latin typeface="-apple-system"/>
              </a:rPr>
              <a:t>Optionally, use the folder dropdown menu to select a folder for your publishing source.</a:t>
            </a:r>
          </a:p>
          <a:p>
            <a:pPr marL="285750" indent="-285750" algn="l">
              <a:buFont typeface="Arial" panose="020B0604020202020204" pitchFamily="34" charset="0"/>
              <a:buChar char="•"/>
            </a:pPr>
            <a:endParaRPr lang="en-US" dirty="0">
              <a:solidFill>
                <a:srgbClr val="24292F"/>
              </a:solidFill>
              <a:latin typeface="-apple-system"/>
            </a:endParaRPr>
          </a:p>
          <a:p>
            <a:pPr marL="285750" indent="-285750" algn="l">
              <a:buFont typeface="Arial" panose="020B0604020202020204" pitchFamily="34" charset="0"/>
              <a:buChar char="•"/>
            </a:pPr>
            <a:endParaRPr lang="en-US" b="0" i="0" dirty="0">
              <a:solidFill>
                <a:srgbClr val="24292F"/>
              </a:solidFill>
              <a:effectLst/>
              <a:latin typeface="-apple-system"/>
            </a:endParaRPr>
          </a:p>
          <a:p>
            <a:pPr marL="285750" indent="-285750" algn="l">
              <a:buFont typeface="Arial" panose="020B0604020202020204" pitchFamily="34" charset="0"/>
              <a:buChar char="•"/>
            </a:pPr>
            <a:endParaRPr lang="en-US" dirty="0">
              <a:solidFill>
                <a:srgbClr val="24292F"/>
              </a:solidFill>
              <a:latin typeface="-apple-system"/>
            </a:endParaRPr>
          </a:p>
          <a:p>
            <a:pPr marL="285750" indent="-285750" algn="l">
              <a:buFont typeface="Arial" panose="020B0604020202020204" pitchFamily="34" charset="0"/>
              <a:buChar char="•"/>
            </a:pPr>
            <a:endParaRPr lang="en-US" b="0" i="0" dirty="0">
              <a:solidFill>
                <a:srgbClr val="24292F"/>
              </a:solidFill>
              <a:effectLst/>
              <a:latin typeface="-apple-system"/>
            </a:endParaRPr>
          </a:p>
          <a:p>
            <a:pPr marL="285750" indent="-285750" algn="l">
              <a:buFont typeface="Arial" panose="020B0604020202020204" pitchFamily="34" charset="0"/>
              <a:buChar char="•"/>
            </a:pPr>
            <a:endParaRPr lang="en-US" dirty="0">
              <a:solidFill>
                <a:srgbClr val="24292F"/>
              </a:solidFill>
              <a:latin typeface="-apple-system"/>
            </a:endParaRPr>
          </a:p>
          <a:p>
            <a:pPr marL="285750" indent="-285750" algn="l">
              <a:buFont typeface="Arial" panose="020B0604020202020204" pitchFamily="34" charset="0"/>
              <a:buChar char="•"/>
            </a:pPr>
            <a:r>
              <a:rPr lang="en-US" dirty="0">
                <a:solidFill>
                  <a:srgbClr val="24292F"/>
                </a:solidFill>
                <a:latin typeface="-apple-system"/>
              </a:rPr>
              <a:t>Click “Save”</a:t>
            </a:r>
          </a:p>
          <a:p>
            <a:pPr marL="285750" indent="-285750" algn="l">
              <a:buFont typeface="Arial" panose="020B0604020202020204" pitchFamily="34" charset="0"/>
              <a:buChar char="•"/>
            </a:pPr>
            <a:r>
              <a:rPr lang="en-US" b="0" i="0" dirty="0">
                <a:solidFill>
                  <a:srgbClr val="24292F"/>
                </a:solidFill>
                <a:effectLst/>
                <a:latin typeface="-apple-system"/>
              </a:rPr>
              <a:t>URL will be published in the Pages which can be used to access the website (May take 5 mins)</a:t>
            </a:r>
          </a:p>
          <a:p>
            <a:pPr marL="285750" indent="-285750" algn="l">
              <a:buFont typeface="Arial" panose="020B0604020202020204" pitchFamily="34" charset="0"/>
              <a:buChar char="•"/>
            </a:pPr>
            <a:endParaRPr lang="en-US" dirty="0">
              <a:solidFill>
                <a:srgbClr val="24292F"/>
              </a:solidFill>
              <a:latin typeface="-apple-system"/>
            </a:endParaRPr>
          </a:p>
          <a:p>
            <a:pPr marL="285750" indent="-285750" algn="l">
              <a:buFont typeface="Arial" panose="020B0604020202020204" pitchFamily="34" charset="0"/>
              <a:buChar char="•"/>
            </a:pPr>
            <a:endParaRPr lang="en-US" b="0" i="0" dirty="0">
              <a:solidFill>
                <a:srgbClr val="24292F"/>
              </a:solidFill>
              <a:effectLst/>
              <a:latin typeface="-apple-system"/>
            </a:endParaRPr>
          </a:p>
          <a:p>
            <a:pPr marL="285750" indent="-285750" algn="l">
              <a:buFont typeface="Arial" panose="020B0604020202020204" pitchFamily="34" charset="0"/>
              <a:buChar char="•"/>
            </a:pPr>
            <a:endParaRPr lang="en-US" b="0" i="0" dirty="0">
              <a:solidFill>
                <a:srgbClr val="24292F"/>
              </a:solidFill>
              <a:effectLst/>
              <a:latin typeface="-apple-system"/>
            </a:endParaRPr>
          </a:p>
          <a:p>
            <a:pPr algn="l"/>
            <a:endParaRPr lang="en-US" b="0" i="0" dirty="0">
              <a:solidFill>
                <a:srgbClr val="24292F"/>
              </a:solidFill>
              <a:effectLst/>
              <a:latin typeface="-apple-system"/>
            </a:endParaRPr>
          </a:p>
        </p:txBody>
      </p:sp>
      <p:pic>
        <p:nvPicPr>
          <p:cNvPr id="2050" name="Picture 2" descr="Screenshot of Pages settings in a GitHub repository. A menu to select a branch for a publishing source, labeled &quot;None,&quot; is outlined in dark orange.">
            <a:extLst>
              <a:ext uri="{FF2B5EF4-FFF2-40B4-BE49-F238E27FC236}">
                <a16:creationId xmlns:a16="http://schemas.microsoft.com/office/drawing/2014/main" id="{55170CA4-CF68-4EF5-8200-71D716A6B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460" y="1656614"/>
            <a:ext cx="6857999" cy="1257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of Pages settings in a GitHub repository. A menu to select a folder for a publishing source, labeled &quot;/(root),&quot; is outlined in dark orange.">
            <a:extLst>
              <a:ext uri="{FF2B5EF4-FFF2-40B4-BE49-F238E27FC236}">
                <a16:creationId xmlns:a16="http://schemas.microsoft.com/office/drawing/2014/main" id="{942613A1-90E6-447B-9581-0B2585DF07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3684595"/>
            <a:ext cx="6248400" cy="1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80768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GitHub</a:t>
            </a: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Version Control</a:t>
            </a:r>
            <a:endParaRPr dirty="0"/>
          </a:p>
          <a:p>
            <a:pPr lvl="1"/>
            <a:r>
              <a:rPr dirty="0"/>
              <a:t>What is GitHub</a:t>
            </a:r>
            <a:r>
              <a:rPr lang="en-US" dirty="0"/>
              <a:t> &amp; Git</a:t>
            </a:r>
            <a:r>
              <a:rPr dirty="0"/>
              <a:t>?</a:t>
            </a:r>
          </a:p>
          <a:p>
            <a:pPr lvl="1"/>
            <a:r>
              <a:rPr lang="en-US" dirty="0"/>
              <a:t>Work in GitHub</a:t>
            </a:r>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Version Control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Version Control</a:t>
            </a:r>
          </a:p>
        </p:txBody>
      </p:sp>
      <p:sp>
        <p:nvSpPr>
          <p:cNvPr id="3" name="Subtitle"/>
          <p:cNvSpPr>
            <a:spLocks noGrp="1"/>
          </p:cNvSpPr>
          <p:nvPr>
            <p:ph sz="quarter" idx="10"/>
          </p:nvPr>
        </p:nvSpPr>
        <p:spPr>
          <a:xfrm>
            <a:off x="584200" y="1435100"/>
            <a:ext cx="11018838" cy="448122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 typeface="Arial" panose="020B0604020202020204" pitchFamily="34" charset="0"/>
              <a:buChar char="•"/>
            </a:pPr>
            <a:r>
              <a:rPr lang="en-US" dirty="0"/>
              <a:t>Version control is the management of changes to documents, computer programs, large web sites, and other collections of information.</a:t>
            </a:r>
          </a:p>
          <a:p>
            <a:pPr marL="457200" indent="-457200">
              <a:buFont typeface="Arial" panose="020B0604020202020204" pitchFamily="34" charset="0"/>
              <a:buChar char="•"/>
            </a:pPr>
            <a:r>
              <a:rPr lang="en-US" dirty="0"/>
              <a:t>Having the ability to commit, compare, merge, and restore past revisions of objects to the repository allows for richer cooperation and collaboration within and between teams </a:t>
            </a:r>
          </a:p>
          <a:p>
            <a:pPr marL="457200" indent="-457200">
              <a:buFont typeface="Arial" panose="020B0604020202020204" pitchFamily="34" charset="0"/>
              <a:buChar char="•"/>
            </a:pPr>
            <a:r>
              <a:rPr lang="en-US" dirty="0"/>
              <a:t>Version control enables teams to deal with conflicts that result from having multiple people working on the same file or project at the same time, and provides a safe way to make changes and roll them back if necessary </a:t>
            </a:r>
          </a:p>
        </p:txBody>
      </p:sp>
    </p:spTree>
    <p:extLst>
      <p:ext uri="{BB962C8B-B14F-4D97-AF65-F5344CB8AC3E}">
        <p14:creationId xmlns:p14="http://schemas.microsoft.com/office/powerpoint/2010/main" val="607829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Version Control</a:t>
            </a:r>
          </a:p>
        </p:txBody>
      </p:sp>
      <p:sp>
        <p:nvSpPr>
          <p:cNvPr id="3" name="Subtitle"/>
          <p:cNvSpPr>
            <a:spLocks noGrp="1"/>
          </p:cNvSpPr>
          <p:nvPr>
            <p:ph sz="quarter" idx="10"/>
          </p:nvPr>
        </p:nvSpPr>
        <p:spPr>
          <a:xfrm>
            <a:off x="584200" y="1435100"/>
            <a:ext cx="11018838" cy="44689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 typeface="Arial" panose="020B0604020202020204" pitchFamily="34" charset="0"/>
              <a:buChar char="•"/>
            </a:pPr>
            <a:r>
              <a:rPr lang="en-US" dirty="0"/>
              <a:t>When choosing the appropriate version control system (VCS) for your environment, look for one that encourages the sort of collaboration in your organization that you want to see  </a:t>
            </a:r>
          </a:p>
          <a:p>
            <a:pPr marL="914400" lvl="1" indent="-457200">
              <a:buFont typeface="Arial" panose="020B0604020202020204" pitchFamily="34" charset="0"/>
              <a:buChar char="•"/>
            </a:pPr>
            <a:r>
              <a:rPr lang="en-US" sz="2400" dirty="0"/>
              <a:t>Opening and forking repositories; </a:t>
            </a:r>
          </a:p>
          <a:p>
            <a:pPr marL="914400" lvl="1" indent="-457200">
              <a:buFont typeface="Arial" panose="020B0604020202020204" pitchFamily="34" charset="0"/>
              <a:buChar char="•"/>
            </a:pPr>
            <a:r>
              <a:rPr lang="en-US" sz="2400" dirty="0"/>
              <a:t>Contributing back to repositories; </a:t>
            </a:r>
          </a:p>
          <a:p>
            <a:pPr marL="914400" lvl="1" indent="-457200">
              <a:buFont typeface="Arial" panose="020B0604020202020204" pitchFamily="34" charset="0"/>
              <a:buChar char="•"/>
            </a:pPr>
            <a:r>
              <a:rPr lang="en-US" sz="2400" dirty="0"/>
              <a:t>Contributions to your own repositories;  </a:t>
            </a:r>
          </a:p>
          <a:p>
            <a:pPr marL="914400" lvl="1" indent="-457200">
              <a:buFont typeface="Arial" panose="020B0604020202020204" pitchFamily="34" charset="0"/>
              <a:buChar char="•"/>
            </a:pPr>
            <a:r>
              <a:rPr lang="en-US" sz="2400" dirty="0"/>
              <a:t>Defining processes for contributing; and  </a:t>
            </a:r>
          </a:p>
          <a:p>
            <a:pPr marL="914400" lvl="1" indent="-457200">
              <a:buFont typeface="Arial" panose="020B0604020202020204" pitchFamily="34" charset="0"/>
              <a:buChar char="•"/>
            </a:pPr>
            <a:r>
              <a:rPr lang="en-US" sz="2400" dirty="0"/>
              <a:t>Sharing commit rights </a:t>
            </a:r>
          </a:p>
          <a:p>
            <a:pPr lvl="1" indent="0">
              <a:buNone/>
            </a:pPr>
            <a:endParaRPr lang="en-US" sz="2400"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648811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Benefits</a:t>
            </a:r>
          </a:p>
        </p:txBody>
      </p:sp>
      <p:sp>
        <p:nvSpPr>
          <p:cNvPr id="3" name="Subtitle"/>
          <p:cNvSpPr>
            <a:spLocks noGrp="1"/>
          </p:cNvSpPr>
          <p:nvPr>
            <p:ph sz="quarter" idx="10"/>
          </p:nvPr>
        </p:nvSpPr>
        <p:spPr>
          <a:xfrm>
            <a:off x="584200" y="1435100"/>
            <a:ext cx="11018838" cy="29659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97585" indent="-457200">
              <a:lnSpc>
                <a:spcPct val="100000"/>
              </a:lnSpc>
              <a:spcBef>
                <a:spcPts val="1300"/>
              </a:spcBef>
              <a:buFont typeface="Arial" panose="020B0604020202020204" pitchFamily="34" charset="0"/>
              <a:buChar char="•"/>
              <a:tabLst>
                <a:tab pos="769620" algn="l"/>
                <a:tab pos="770255" algn="l"/>
              </a:tabLst>
            </a:pPr>
            <a:r>
              <a:rPr lang="en-US" dirty="0"/>
              <a:t>Change history</a:t>
            </a:r>
          </a:p>
          <a:p>
            <a:pPr marL="997585" indent="-457200">
              <a:lnSpc>
                <a:spcPct val="100000"/>
              </a:lnSpc>
              <a:spcBef>
                <a:spcPts val="720"/>
              </a:spcBef>
              <a:buFont typeface="Arial" panose="020B0604020202020204" pitchFamily="34" charset="0"/>
              <a:buChar char="•"/>
              <a:tabLst>
                <a:tab pos="769620" algn="l"/>
                <a:tab pos="770255" algn="l"/>
              </a:tabLst>
            </a:pPr>
            <a:r>
              <a:rPr lang="en-US" dirty="0"/>
              <a:t>Concurrent working (Collaboration)</a:t>
            </a:r>
          </a:p>
          <a:p>
            <a:pPr marL="997585" indent="-457200">
              <a:lnSpc>
                <a:spcPct val="100000"/>
              </a:lnSpc>
              <a:spcBef>
                <a:spcPts val="745"/>
              </a:spcBef>
              <a:buFont typeface="Arial" panose="020B0604020202020204" pitchFamily="34" charset="0"/>
              <a:buChar char="•"/>
              <a:tabLst>
                <a:tab pos="769620" algn="l"/>
                <a:tab pos="770255" algn="l"/>
              </a:tabLst>
            </a:pPr>
            <a:r>
              <a:rPr lang="en-US" dirty="0"/>
              <a:t>Traceability</a:t>
            </a:r>
          </a:p>
          <a:p>
            <a:pPr marL="997585" indent="-457200">
              <a:lnSpc>
                <a:spcPct val="100000"/>
              </a:lnSpc>
              <a:spcBef>
                <a:spcPts val="840"/>
              </a:spcBef>
              <a:buFont typeface="Arial" panose="020B0604020202020204" pitchFamily="34" charset="0"/>
              <a:buChar char="•"/>
              <a:tabLst>
                <a:tab pos="769620" algn="l"/>
                <a:tab pos="770255" algn="l"/>
              </a:tabLst>
            </a:pPr>
            <a:r>
              <a:rPr lang="en-US" dirty="0"/>
              <a:t>Backup &amp; Restoration</a:t>
            </a:r>
          </a:p>
          <a:p>
            <a:pPr lvl="1" indent="0">
              <a:buNone/>
            </a:pPr>
            <a:endParaRPr lang="en-US" sz="2400"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2532446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199</TotalTime>
  <Words>4076</Words>
  <Application>Microsoft Office PowerPoint</Application>
  <PresentationFormat>Widescreen</PresentationFormat>
  <Paragraphs>412</Paragraphs>
  <Slides>45</Slides>
  <Notes>31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45</vt:i4>
      </vt:variant>
    </vt:vector>
  </HeadingPairs>
  <TitlesOfParts>
    <vt:vector size="58" baseType="lpstr">
      <vt:lpstr>-apple-system</vt:lpstr>
      <vt:lpstr>Arial</vt:lpstr>
      <vt:lpstr>Arial MT</vt:lpstr>
      <vt:lpstr>Calibri</vt:lpstr>
      <vt:lpstr>Consolas</vt:lpstr>
      <vt:lpstr>Segoe UI</vt:lpstr>
      <vt:lpstr>Segoe UI Semibold</vt:lpstr>
      <vt:lpstr>Times New Roman</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Version Control</vt:lpstr>
      <vt:lpstr>Version Control</vt:lpstr>
      <vt:lpstr>Version Control</vt:lpstr>
      <vt:lpstr>Benefits</vt:lpstr>
      <vt:lpstr>What is GitHub &amp; Git?</vt:lpstr>
      <vt:lpstr>Introduction</vt:lpstr>
      <vt:lpstr>What is git</vt:lpstr>
      <vt:lpstr>PowerPoint Presentation</vt:lpstr>
      <vt:lpstr>The GitHub flow</vt:lpstr>
      <vt:lpstr>What is Git Hub</vt:lpstr>
      <vt:lpstr>Git and GitHub</vt:lpstr>
      <vt:lpstr>Git</vt:lpstr>
      <vt:lpstr>Git &amp; GitHub</vt:lpstr>
      <vt:lpstr>Git Foundation</vt:lpstr>
      <vt:lpstr>Git Foundation</vt:lpstr>
      <vt:lpstr>GitHub</vt:lpstr>
      <vt:lpstr>Key Concepts of Git</vt:lpstr>
      <vt:lpstr>Branches</vt:lpstr>
      <vt:lpstr>Commits</vt:lpstr>
      <vt:lpstr>Pull Requests</vt:lpstr>
      <vt:lpstr>Cloning and forking</vt:lpstr>
      <vt:lpstr>Git Hub Commands</vt:lpstr>
      <vt:lpstr>Git Hooks</vt:lpstr>
      <vt:lpstr>Cherry - picking</vt:lpstr>
      <vt:lpstr>Workshop walk-through</vt:lpstr>
      <vt:lpstr>Collaborative Software Development</vt:lpstr>
      <vt:lpstr>Deploy Pages</vt:lpstr>
      <vt:lpstr>Deploy Pages</vt:lpstr>
      <vt:lpstr>Deploy Pages</vt:lpstr>
      <vt:lpstr>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Venkata Sri Mouni Balantrapu</cp:lastModifiedBy>
  <cp:revision>14</cp:revision>
  <cp:lastPrinted>2022-01-28T15:53:52Z</cp:lastPrinted>
  <dcterms:created xsi:type="dcterms:W3CDTF">2022-01-28T15:53:52Z</dcterms:created>
  <dcterms:modified xsi:type="dcterms:W3CDTF">2023-03-23T09:53:06Z</dcterms:modified>
</cp:coreProperties>
</file>