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8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106848D-9751-4C8C-B9A5-637CAB727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SMILE AND FROWN DETECTION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0A080508-901E-46D4-B725-41B6A0158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8338" y="2279315"/>
            <a:ext cx="3920714" cy="35417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854243E-C47E-4D80-AD95-B328D68A78BB}"/>
              </a:ext>
            </a:extLst>
          </p:cNvPr>
          <p:cNvSpPr txBox="1"/>
          <p:nvPr/>
        </p:nvSpPr>
        <p:spPr>
          <a:xfrm>
            <a:off x="5189052" y="4819973"/>
            <a:ext cx="6047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CHANDRASHEKARAPURAM, ADITHYA SREENATH –A20402135</a:t>
            </a:r>
          </a:p>
          <a:p>
            <a:r>
              <a:rPr lang="en-US" dirty="0"/>
              <a:t>ALEEM, ALISHA ANJUM – A20379905</a:t>
            </a:r>
          </a:p>
        </p:txBody>
      </p:sp>
    </p:spTree>
    <p:extLst>
      <p:ext uri="{BB962C8B-B14F-4D97-AF65-F5344CB8AC3E}">
        <p14:creationId xmlns:p14="http://schemas.microsoft.com/office/powerpoint/2010/main" val="3380388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C9E0DD-577B-487F-B758-935DAF0B6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frown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D0EAC60-CDDD-48D7-A3F4-F47FF3A3BDA8}"/>
              </a:ext>
            </a:extLst>
          </p:cNvPr>
          <p:cNvPicPr/>
          <p:nvPr/>
        </p:nvPicPr>
        <p:blipFill rotWithShape="1">
          <a:blip r:embed="rId2"/>
          <a:srcRect l="1" t="1" r="45950" b="28197"/>
          <a:stretch/>
        </p:blipFill>
        <p:spPr bwMode="auto">
          <a:xfrm>
            <a:off x="3332161" y="2025651"/>
            <a:ext cx="5524500" cy="39433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84239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7FFAE2-4111-481D-AC94-CC80F36D8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Smile &amp; Frown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C246856-C617-437C-96C5-21A2D0EDC32E}"/>
              </a:ext>
            </a:extLst>
          </p:cNvPr>
          <p:cNvPicPr/>
          <p:nvPr/>
        </p:nvPicPr>
        <p:blipFill rotWithShape="1">
          <a:blip r:embed="rId2"/>
          <a:srcRect r="46155" b="27910"/>
          <a:stretch/>
        </p:blipFill>
        <p:spPr bwMode="auto">
          <a:xfrm>
            <a:off x="3215287" y="2249487"/>
            <a:ext cx="5758247" cy="40671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99177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FA2606-CEBA-4E43-BB44-05D42D3EA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86B8F36-C622-4D3F-B89C-E49B4ED66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 better </a:t>
            </a:r>
            <a:r>
              <a:rPr lang="en-US" dirty="0" err="1"/>
              <a:t>Haar</a:t>
            </a:r>
            <a:r>
              <a:rPr lang="en-US" dirty="0"/>
              <a:t>-cascade can be developed by using a large database of images to improve the efficiency of detection.</a:t>
            </a:r>
          </a:p>
          <a:p>
            <a:pPr lvl="0"/>
            <a:r>
              <a:rPr lang="en-US" dirty="0"/>
              <a:t>A separate classifier can be developed to train images for any emotion. For example: Anger, Surprise, Winking, </a:t>
            </a:r>
            <a:r>
              <a:rPr lang="en-US" dirty="0" err="1"/>
              <a:t>etc</a:t>
            </a:r>
            <a:r>
              <a:rPr lang="en-US" dirty="0"/>
              <a:t> can be detected.</a:t>
            </a:r>
          </a:p>
          <a:p>
            <a:pPr lvl="0"/>
            <a:r>
              <a:rPr lang="en-US" dirty="0"/>
              <a:t>GUI can be implemented </a:t>
            </a:r>
          </a:p>
        </p:txBody>
      </p:sp>
    </p:spTree>
    <p:extLst>
      <p:ext uri="{BB962C8B-B14F-4D97-AF65-F5344CB8AC3E}">
        <p14:creationId xmlns:p14="http://schemas.microsoft.com/office/powerpoint/2010/main" val="442096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3034" y="2191822"/>
            <a:ext cx="6882242" cy="1869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9600" dirty="0" smtClean="0"/>
              <a:t>THANK YOU!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3433299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2194978-8745-413D-9222-D19964CE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Smile &amp; Frown Detection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43C35E5-060C-4DF1-A04C-8ABB226F8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 that automatically detects Smile and Frown in live </a:t>
            </a:r>
            <a:r>
              <a:rPr lang="en-US" dirty="0" err="1"/>
              <a:t>VideoCapture</a:t>
            </a:r>
            <a:endParaRPr lang="en-US" dirty="0"/>
          </a:p>
          <a:p>
            <a:r>
              <a:rPr lang="en-US" dirty="0"/>
              <a:t>Using  </a:t>
            </a:r>
            <a:r>
              <a:rPr lang="en-US" dirty="0" err="1"/>
              <a:t>Haar</a:t>
            </a:r>
            <a:r>
              <a:rPr lang="en-US" dirty="0"/>
              <a:t> Feature-based cascade classifier </a:t>
            </a:r>
          </a:p>
        </p:txBody>
      </p:sp>
    </p:spTree>
    <p:extLst>
      <p:ext uri="{BB962C8B-B14F-4D97-AF65-F5344CB8AC3E}">
        <p14:creationId xmlns:p14="http://schemas.microsoft.com/office/powerpoint/2010/main" val="1636062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D6F323A-AA67-4823-A70D-B667DB510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5809" y="464949"/>
            <a:ext cx="8074618" cy="619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002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C85364-591C-491F-B340-CBA811AE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FABC26-1AF9-4DC3-A4EB-3D71D5835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 Classifiers using Positive Images(Faces) and Negative Images(Without Faces)</a:t>
            </a:r>
          </a:p>
          <a:p>
            <a:r>
              <a:rPr lang="en-US" dirty="0"/>
              <a:t>Extract Features from it using below </a:t>
            </a:r>
            <a:r>
              <a:rPr lang="en-US" dirty="0" err="1"/>
              <a:t>Haar</a:t>
            </a:r>
            <a:r>
              <a:rPr lang="en-US" dirty="0"/>
              <a:t> features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7DF79A3-496B-470B-9E3D-676565851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301" y="3875183"/>
            <a:ext cx="34417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829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FA28BD-407A-42CB-B1AF-C97062A4E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CD0FEE39-2018-4085-8298-84A4519CEC00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r="45491" b="30569"/>
          <a:stretch/>
        </p:blipFill>
        <p:spPr bwMode="auto">
          <a:xfrm>
            <a:off x="1141413" y="618518"/>
            <a:ext cx="9905997" cy="56209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28419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E33656-7230-412A-ADA8-195CB0E29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Smile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76D876-85CB-4AE7-A63D-56EEE6C6C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Training </a:t>
            </a:r>
            <a:r>
              <a:rPr lang="en-US" dirty="0" err="1"/>
              <a:t>Haar</a:t>
            </a:r>
            <a:r>
              <a:rPr lang="en-US" dirty="0"/>
              <a:t> Mouth-based Cascade Classifier</a:t>
            </a:r>
          </a:p>
          <a:p>
            <a:r>
              <a:rPr lang="en-US" dirty="0"/>
              <a:t>Positive </a:t>
            </a:r>
            <a:r>
              <a:rPr lang="en-US" dirty="0"/>
              <a:t>I</a:t>
            </a:r>
            <a:r>
              <a:rPr lang="en-US" dirty="0" smtClean="0"/>
              <a:t>mage</a:t>
            </a:r>
            <a:endParaRPr lang="en-US" dirty="0"/>
          </a:p>
          <a:p>
            <a:pPr lvl="1"/>
            <a:r>
              <a:rPr lang="en-US" dirty="0"/>
              <a:t>Images containing Smiles that we want to recognize</a:t>
            </a:r>
          </a:p>
          <a:p>
            <a:r>
              <a:rPr lang="en-US" dirty="0" smtClean="0"/>
              <a:t>Negative Image</a:t>
            </a:r>
            <a:endParaRPr lang="en-US" dirty="0"/>
          </a:p>
          <a:p>
            <a:pPr lvl="1"/>
            <a:r>
              <a:rPr lang="en-US" dirty="0"/>
              <a:t>Images containing no smiles</a:t>
            </a:r>
          </a:p>
          <a:p>
            <a:r>
              <a:rPr lang="en-US" dirty="0"/>
              <a:t>Gathering the data</a:t>
            </a:r>
          </a:p>
          <a:p>
            <a:pPr lvl="1"/>
            <a:r>
              <a:rPr lang="en-US" dirty="0"/>
              <a:t>Negative.txt</a:t>
            </a:r>
          </a:p>
          <a:p>
            <a:pPr lvl="2"/>
            <a:r>
              <a:rPr lang="en-US" dirty="0"/>
              <a:t> a text file containing the name of every negative image sample</a:t>
            </a:r>
          </a:p>
          <a:p>
            <a:pPr lvl="1"/>
            <a:r>
              <a:rPr lang="en-US" dirty="0" err="1" smtClean="0"/>
              <a:t>Positive.vec</a:t>
            </a:r>
            <a:endParaRPr lang="en-US" dirty="0"/>
          </a:p>
          <a:p>
            <a:pPr lvl="2"/>
            <a:r>
              <a:rPr lang="en-US" dirty="0"/>
              <a:t>A *.</a:t>
            </a:r>
            <a:r>
              <a:rPr lang="en-US" dirty="0" err="1"/>
              <a:t>vec</a:t>
            </a:r>
            <a:r>
              <a:rPr lang="en-US" dirty="0"/>
              <a:t> file containing positive image samples in binary image format</a:t>
            </a:r>
          </a:p>
          <a:p>
            <a:pPr lvl="2"/>
            <a:r>
              <a:rPr lang="en-US" dirty="0" err="1"/>
              <a:t>opencv_createsamples</a:t>
            </a:r>
            <a:r>
              <a:rPr lang="en-US" dirty="0"/>
              <a:t> -info positive.txt -w 50 -h 50 -</a:t>
            </a:r>
            <a:r>
              <a:rPr lang="en-US" dirty="0" err="1"/>
              <a:t>vec</a:t>
            </a:r>
            <a:r>
              <a:rPr lang="en-US" dirty="0"/>
              <a:t> </a:t>
            </a:r>
            <a:r>
              <a:rPr lang="en-US" dirty="0" err="1"/>
              <a:t>pos-samples.vec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474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DC060A-C006-4D00-A917-0A75B270D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06F404-E725-4832-BBBB-A38EFF020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opencv_traincascade</a:t>
            </a:r>
            <a:r>
              <a:rPr lang="en-US" dirty="0"/>
              <a:t> -data </a:t>
            </a:r>
            <a:r>
              <a:rPr lang="en-US" dirty="0" err="1"/>
              <a:t>smile_cascade</a:t>
            </a:r>
            <a:r>
              <a:rPr lang="en-US" dirty="0"/>
              <a:t> -</a:t>
            </a:r>
            <a:r>
              <a:rPr lang="en-US" dirty="0" err="1"/>
              <a:t>vec</a:t>
            </a:r>
            <a:r>
              <a:rPr lang="en-US" dirty="0"/>
              <a:t> </a:t>
            </a:r>
            <a:r>
              <a:rPr lang="en-US" dirty="0" err="1"/>
              <a:t>pos-samples.vec</a:t>
            </a:r>
            <a:r>
              <a:rPr lang="en-US" dirty="0"/>
              <a:t> -</a:t>
            </a:r>
            <a:r>
              <a:rPr lang="en-US" dirty="0" err="1"/>
              <a:t>bg</a:t>
            </a:r>
            <a:r>
              <a:rPr lang="en-US" dirty="0"/>
              <a:t> negative.txt -</a:t>
            </a:r>
            <a:r>
              <a:rPr lang="en-US" dirty="0" err="1"/>
              <a:t>npos</a:t>
            </a:r>
            <a:r>
              <a:rPr lang="en-US" dirty="0"/>
              <a:t> 50 -</a:t>
            </a:r>
            <a:r>
              <a:rPr lang="en-US" dirty="0" err="1"/>
              <a:t>nneg</a:t>
            </a:r>
            <a:r>
              <a:rPr lang="en-US" dirty="0"/>
              <a:t> 100 -</a:t>
            </a:r>
            <a:r>
              <a:rPr lang="en-US" dirty="0" err="1"/>
              <a:t>nstages</a:t>
            </a:r>
            <a:r>
              <a:rPr lang="en-US" dirty="0"/>
              <a:t> 17 -</a:t>
            </a:r>
            <a:r>
              <a:rPr lang="en-US" dirty="0" err="1"/>
              <a:t>nsplits</a:t>
            </a:r>
            <a:r>
              <a:rPr lang="en-US" dirty="0"/>
              <a:t> 2 -</a:t>
            </a:r>
            <a:r>
              <a:rPr lang="en-US" dirty="0" err="1"/>
              <a:t>nonsym</a:t>
            </a:r>
            <a:r>
              <a:rPr lang="en-US" dirty="0"/>
              <a:t> -</a:t>
            </a:r>
            <a:r>
              <a:rPr lang="en-US" dirty="0" err="1"/>
              <a:t>minhitrate</a:t>
            </a:r>
            <a:r>
              <a:rPr lang="en-US" dirty="0"/>
              <a:t> 0.998 -</a:t>
            </a:r>
            <a:r>
              <a:rPr lang="en-US" dirty="0" err="1"/>
              <a:t>maxfalsealarm</a:t>
            </a:r>
            <a:r>
              <a:rPr lang="en-US" dirty="0"/>
              <a:t> 0.5 -mem 1024 -mode ALL -w 50 -h 50</a:t>
            </a:r>
          </a:p>
          <a:p>
            <a:r>
              <a:rPr lang="en-US" dirty="0"/>
              <a:t>smile_cascade.xml (</a:t>
            </a:r>
            <a:r>
              <a:rPr lang="en-US" dirty="0" err="1"/>
              <a:t>Haarcascade_smile</a:t>
            </a:r>
            <a:r>
              <a:rPr lang="en-US" dirty="0"/>
              <a:t> file)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608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710B11-5578-4931-9535-4A0C19A02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</a:t>
            </a:r>
            <a:r>
              <a:rPr lang="en-US" dirty="0"/>
              <a:t>smile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92927AD-B40E-4E75-83A2-A9158B039BBD}"/>
              </a:ext>
            </a:extLst>
          </p:cNvPr>
          <p:cNvPicPr/>
          <p:nvPr/>
        </p:nvPicPr>
        <p:blipFill rotWithShape="1">
          <a:blip r:embed="rId2"/>
          <a:srcRect r="45491" b="29092"/>
          <a:stretch/>
        </p:blipFill>
        <p:spPr bwMode="auto">
          <a:xfrm>
            <a:off x="1141413" y="1754659"/>
            <a:ext cx="7191633" cy="44848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00267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CFE8E2-2B14-4E24-BAFF-82FCC4E0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Frown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FD2E7A-5D75-45E6-8FBF-C05696C16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Eye Detection</a:t>
            </a:r>
          </a:p>
          <a:p>
            <a:pPr lvl="1"/>
            <a:r>
              <a:rPr lang="en-US" dirty="0"/>
              <a:t>Estimation of eyebrows based on Haarcascade_Eye.xml classifier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Detection of eyebrow and based on presence of no smiles on the face, Frown is detected</a:t>
            </a:r>
          </a:p>
        </p:txBody>
      </p:sp>
    </p:spTree>
    <p:extLst>
      <p:ext uri="{BB962C8B-B14F-4D97-AF65-F5344CB8AC3E}">
        <p14:creationId xmlns:p14="http://schemas.microsoft.com/office/powerpoint/2010/main" val="26794443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208</TotalTime>
  <Words>264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Tw Cen MT</vt:lpstr>
      <vt:lpstr>Circuit</vt:lpstr>
      <vt:lpstr>SMILE AND FROWN DETECTION</vt:lpstr>
      <vt:lpstr>About Smile &amp; Frown Detection</vt:lpstr>
      <vt:lpstr>PowerPoint Presentation</vt:lpstr>
      <vt:lpstr>Face detection</vt:lpstr>
      <vt:lpstr>PowerPoint Presentation</vt:lpstr>
      <vt:lpstr>Smile detection</vt:lpstr>
      <vt:lpstr>Cascade Training</vt:lpstr>
      <vt:lpstr>Detecting smile</vt:lpstr>
      <vt:lpstr>Frown Detection</vt:lpstr>
      <vt:lpstr>Detecting frown</vt:lpstr>
      <vt:lpstr>Detecting Smile &amp; Frown</vt:lpstr>
      <vt:lpstr>Future Enhancements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SMILE AND FROWN DETECTION</dc:title>
  <dc:creator>alisha anjum aleem</dc:creator>
  <cp:lastModifiedBy>Adithya CS</cp:lastModifiedBy>
  <cp:revision>18</cp:revision>
  <dcterms:created xsi:type="dcterms:W3CDTF">2017-11-20T21:09:12Z</dcterms:created>
  <dcterms:modified xsi:type="dcterms:W3CDTF">2017-11-21T00:45:29Z</dcterms:modified>
</cp:coreProperties>
</file>