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C731-F7F3-4DC6-8816-1F3AE2E3D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4BBA-B445-4DEE-BD30-8872F1C8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4966-436B-48DD-9FAA-B2BB509E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BCA9-3893-4C53-932B-9332F7D4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B585-2AC6-4C3D-A863-21E88D32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7259-DE6C-4519-9862-5B2359E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91C6-2EC4-4FB2-BF90-67CD4B23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6269-7A81-42F9-A0DE-DC5FA576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18D7-F0B9-45F9-A91F-35743FF1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AE9D-B6F6-4120-9026-BB573723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4E284-A174-457B-A7E0-CF22AB93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7FEE-39F1-4BE1-8816-81DEBB05E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75F2-5D6F-45A0-8C2E-2195A57D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BC65-9B5F-4BB4-9AB6-28D47BAE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2CBB-06A0-4EC5-9E89-B3CFEC61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51AC-D1EA-4C72-A75B-122DF948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72BB-DAF1-4C2C-BCEF-8F9540BC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8440-2276-49B8-9D64-F07E4ABF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373B-3F4E-41D0-A1FF-315937A4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A51B-5312-4224-8578-18876C89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0E39-0A55-40BF-ABE8-8F1E3EB4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F571-ED19-49FD-92B5-4FB15A53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790E-9677-4988-A4A1-D276AB60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7382-9630-41FC-A998-FDDC1B0E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DE86-0E96-4BB5-BD94-CC79693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2611-9035-4D4F-82FE-7DE520D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63C4-9373-43BE-AFF0-E4F2E31B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6098-72D1-4BB2-B72A-3A7C15D8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EE50-F08B-4FD6-8E2A-F23102A5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4A052-CBC2-4CCD-A487-31ED60A1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F5E5-3DF3-443C-81F1-FDCFEC97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5363-81F9-40DE-B59E-33C460CA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04D1F-E4AE-42B4-9E91-7A275073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8B8ED-5A8F-4E0A-8BC8-6212B39E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81318-FA72-48D5-81E0-F94F44817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24E0-0765-414A-B14B-1BFB56232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5EC52-81EC-4A4B-AA72-2D373D66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CC11C-F8B8-4C55-BC05-29D5F723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45F02-C82D-4ED3-8FEE-4EF987D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288B-7EE4-4B5F-9D89-49E913C8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CCD4-57DC-439F-ACF6-58D806F0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11FD8-23FF-4662-BA76-A74C4402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6775-AE24-40E3-AEF6-F1C754F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D832F-CA96-4746-992E-AFCF8AD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EAC06-932F-4C68-944C-53FEC35F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5E42C-6DDB-4238-AA2D-150B364A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757B-D8A4-40B0-A6B9-E4B0C243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8F0E-6D6F-486F-A15F-D897D876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23509-502E-4083-8FC5-BDCE8E43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C18A-661C-48AE-ACE9-FE93E12E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816A-A99C-4C74-946A-387A8880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68D2-B519-458F-9149-DE265529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5B65-A258-49A5-81D9-CE1FDF3E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E9897-2B29-4221-A1C5-924EDC3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B4C9-E356-4632-93AE-00283DA9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390C-9BFB-45FF-80CA-96D3099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DDD8-0EB4-48E6-9B8D-AE14F7A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93F88-F44C-442A-89C7-E12F7163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19DF3-742A-4D3D-A139-2F6EBBB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27D8-16C1-411A-897A-0CF38C50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B7AA-247D-4D34-8460-0E9AB5F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A507-86D5-44AC-990A-DB8512F172A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C6CC-F257-4764-B9F4-4D6106037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C79-7AF3-47B4-9305-CB89BA23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C776-1A7C-43F7-BA97-EB269B78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6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9E49-E037-45D2-90D5-08D359E6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07B2-54E9-40A8-8F74-C52E04824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424"/>
          </a:xfrm>
        </p:spPr>
        <p:txBody>
          <a:bodyPr>
            <a:normAutofit/>
          </a:bodyPr>
          <a:lstStyle/>
          <a:p>
            <a:r>
              <a:rPr lang="en-US" dirty="0"/>
              <a:t>Mid-Term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BA491-5202-43DF-A83C-7713215330A7}"/>
              </a:ext>
            </a:extLst>
          </p:cNvPr>
          <p:cNvSpPr txBox="1"/>
          <p:nvPr/>
        </p:nvSpPr>
        <p:spPr>
          <a:xfrm>
            <a:off x="8157064" y="5380672"/>
            <a:ext cx="403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Team Members:</a:t>
            </a:r>
            <a:br>
              <a:rPr lang="en-IN" b="1" dirty="0"/>
            </a:br>
            <a:r>
              <a:rPr lang="en-IN" dirty="0"/>
              <a:t>Aditya Gupta - 2021702002</a:t>
            </a:r>
            <a:br>
              <a:rPr lang="en-US" dirty="0"/>
            </a:br>
            <a:r>
              <a:rPr lang="en-US" dirty="0" err="1"/>
              <a:t>Srayan</a:t>
            </a:r>
            <a:r>
              <a:rPr lang="en-US" dirty="0"/>
              <a:t> Sankar Chatterjee - 2021702008</a:t>
            </a:r>
            <a:br>
              <a:rPr lang="en-US" dirty="0"/>
            </a:br>
            <a:r>
              <a:rPr lang="en-US" dirty="0"/>
              <a:t>Arpit Sahni - 2021702009</a:t>
            </a:r>
            <a:br>
              <a:rPr lang="en-US" dirty="0"/>
            </a:br>
            <a:r>
              <a:rPr lang="en-IN" dirty="0"/>
              <a:t>Mohammad Waqas Wani - 2021702018</a:t>
            </a:r>
          </a:p>
        </p:txBody>
      </p:sp>
    </p:spTree>
    <p:extLst>
      <p:ext uri="{BB962C8B-B14F-4D97-AF65-F5344CB8AC3E}">
        <p14:creationId xmlns:p14="http://schemas.microsoft.com/office/powerpoint/2010/main" val="336526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D6316D-D796-4A8C-8859-3C3387F5C35E}"/>
              </a:ext>
            </a:extLst>
          </p:cNvPr>
          <p:cNvSpPr txBox="1"/>
          <p:nvPr/>
        </p:nvSpPr>
        <p:spPr>
          <a:xfrm>
            <a:off x="492369" y="378069"/>
            <a:ext cx="1133861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Steps taken to complete the project: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Part-1: In Part 1 of the project, we made the 24 (6 sizes &amp; 4 types of topologies) matrices in the form of text files</a:t>
            </a:r>
            <a:br>
              <a:rPr lang="en-IN" dirty="0"/>
            </a:br>
            <a:r>
              <a:rPr lang="en-IN" dirty="0"/>
              <a:t>for NMOS_ON, NMOS_OFF, PMOS_ON &amp; PMOS_OFF case.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Creation of NETLIST for AND GATE, XOR GATE &amp; FULL 2x2 MULTIPLIER circuit</a:t>
            </a:r>
            <a:br>
              <a:rPr lang="en-IN" dirty="0"/>
            </a:br>
            <a:r>
              <a:rPr lang="en-IN" dirty="0"/>
              <a:t>Extraction of Node voltages as per our requirements for different widths.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Part-2: In Part 2 of the project, by referring to Sir’s VHDL files for AND GATE, FULL ADDER &amp; SINGLE NMOS LEAKAGE</a:t>
            </a:r>
            <a:br>
              <a:rPr lang="en-IN" dirty="0"/>
            </a:br>
            <a:r>
              <a:rPr lang="en-IN" dirty="0"/>
              <a:t>model, we constructed our own Python file which does the following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Extraction of data from text (.txt) files created in Part-1 to LIST data type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Node voltages for AND &amp; XOR GATE for all 6 different Widths (1µm, 2µm, 3µm, 4µm, 6µm, 8µm) are hardcoded</a:t>
            </a:r>
            <a:br>
              <a:rPr lang="en-IN" dirty="0"/>
            </a:br>
            <a:r>
              <a:rPr lang="en-IN" dirty="0"/>
              <a:t>into a list in Python. These values we got by running </a:t>
            </a:r>
            <a:r>
              <a:rPr lang="en-IN" dirty="0" err="1"/>
              <a:t>NGSpice</a:t>
            </a:r>
            <a:r>
              <a:rPr lang="en-IN" dirty="0"/>
              <a:t> files for all the combinations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Contains the function for calculation of Leakage current for </a:t>
            </a:r>
            <a:r>
              <a:rPr lang="en-IN" b="1" dirty="0"/>
              <a:t>AND, XOR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Contains the logic function of the MULTIPLIER, which calculates the intermediate LOGIC LEVELs of the </a:t>
            </a:r>
            <a:br>
              <a:rPr lang="en-IN" dirty="0"/>
            </a:br>
            <a:r>
              <a:rPr lang="en-IN" dirty="0"/>
              <a:t>MULTIPLIER circuit.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Calculation of TOTAL LEAKAGE CURRENT</a:t>
            </a:r>
            <a:r>
              <a:rPr lang="en-IN" dirty="0"/>
              <a:t> of the MULTILPIER circuit, by addition of all the Leakage currents of </a:t>
            </a:r>
            <a:br>
              <a:rPr lang="en-IN" dirty="0"/>
            </a:br>
            <a:r>
              <a:rPr lang="en-IN" dirty="0"/>
              <a:t>individual GATES.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18DE0-9478-49D7-873F-B598C8D0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92" y="1613452"/>
            <a:ext cx="8800340" cy="3777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117B66-2B44-476B-8844-A9E2E08A98A5}"/>
              </a:ext>
            </a:extLst>
          </p:cNvPr>
          <p:cNvSpPr txBox="1"/>
          <p:nvPr/>
        </p:nvSpPr>
        <p:spPr>
          <a:xfrm>
            <a:off x="1077957" y="1005378"/>
            <a:ext cx="977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Leakage current values for some Random Input for different </a:t>
            </a:r>
            <a:r>
              <a:rPr lang="en-IN" sz="2400" b="1" dirty="0" err="1"/>
              <a:t>Mosfet</a:t>
            </a:r>
            <a:r>
              <a:rPr lang="en-IN" sz="2400" b="1" dirty="0"/>
              <a:t> Widths</a:t>
            </a:r>
          </a:p>
        </p:txBody>
      </p:sp>
    </p:spTree>
    <p:extLst>
      <p:ext uri="{BB962C8B-B14F-4D97-AF65-F5344CB8AC3E}">
        <p14:creationId xmlns:p14="http://schemas.microsoft.com/office/powerpoint/2010/main" val="220173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B68E2-337D-43E1-958D-2D9203786B7A}"/>
              </a:ext>
            </a:extLst>
          </p:cNvPr>
          <p:cNvSpPr txBox="1"/>
          <p:nvPr/>
        </p:nvSpPr>
        <p:spPr>
          <a:xfrm>
            <a:off x="3477879" y="3429000"/>
            <a:ext cx="52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Mid-Term Evaluation Progress presented on 8</a:t>
            </a:r>
            <a:r>
              <a:rPr lang="en-IN" baseline="30000" dirty="0"/>
              <a:t>th</a:t>
            </a:r>
            <a:r>
              <a:rPr lang="en-IN" dirty="0"/>
              <a:t> March</a:t>
            </a:r>
          </a:p>
        </p:txBody>
      </p:sp>
    </p:spTree>
    <p:extLst>
      <p:ext uri="{BB962C8B-B14F-4D97-AF65-F5344CB8AC3E}">
        <p14:creationId xmlns:p14="http://schemas.microsoft.com/office/powerpoint/2010/main" val="41648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74E0-69D3-4664-B1EA-47BE2883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507"/>
            <a:ext cx="12192000" cy="78889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2x2 Multiplier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9944-F8E6-411A-96A8-20E165F7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29" y="1252755"/>
            <a:ext cx="9091363" cy="4723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5D010A-8C00-445A-9F60-974C7A2EAA74}"/>
              </a:ext>
            </a:extLst>
          </p:cNvPr>
          <p:cNvSpPr/>
          <p:nvPr/>
        </p:nvSpPr>
        <p:spPr>
          <a:xfrm>
            <a:off x="1397977" y="3771900"/>
            <a:ext cx="3376246" cy="78251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8EB7E-9618-4F57-A078-413E274BC737}"/>
              </a:ext>
            </a:extLst>
          </p:cNvPr>
          <p:cNvSpPr/>
          <p:nvPr/>
        </p:nvSpPr>
        <p:spPr>
          <a:xfrm>
            <a:off x="5002823" y="3771900"/>
            <a:ext cx="3376246" cy="78251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6C0C8-BD1A-440E-AC86-0C8D49EAA6AB}"/>
              </a:ext>
            </a:extLst>
          </p:cNvPr>
          <p:cNvSpPr txBox="1"/>
          <p:nvPr/>
        </p:nvSpPr>
        <p:spPr>
          <a:xfrm>
            <a:off x="398017" y="4547802"/>
            <a:ext cx="1604927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HALF-ADDER-2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B87FE-5ADC-4034-9928-2CB012E5EDFD}"/>
              </a:ext>
            </a:extLst>
          </p:cNvPr>
          <p:cNvSpPr txBox="1"/>
          <p:nvPr/>
        </p:nvSpPr>
        <p:spPr>
          <a:xfrm>
            <a:off x="7805205" y="4547802"/>
            <a:ext cx="1604927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HALF-ADDER-1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5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ECE-13CC-490E-8686-8B887C4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521"/>
            <a:ext cx="10515600" cy="60598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SUB-CIRCUITS (SCHEMATICS)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FB349-EF8F-4AF4-9125-9A72EAD16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556" y="2322508"/>
            <a:ext cx="4488117" cy="3267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647A7-3997-4363-9E30-D01CBF92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1" y="2279463"/>
            <a:ext cx="3965034" cy="44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266EA-1F54-47D1-B12E-F80E5F8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676" y="2195498"/>
            <a:ext cx="2962652" cy="3576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505BF-B6FB-49CE-A483-9C3368D26214}"/>
              </a:ext>
            </a:extLst>
          </p:cNvPr>
          <p:cNvSpPr txBox="1"/>
          <p:nvPr/>
        </p:nvSpPr>
        <p:spPr>
          <a:xfrm>
            <a:off x="1577788" y="1837765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XOR GATE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8CB79-70D2-4A38-9B64-D8A77349BD26}"/>
              </a:ext>
            </a:extLst>
          </p:cNvPr>
          <p:cNvSpPr txBox="1"/>
          <p:nvPr/>
        </p:nvSpPr>
        <p:spPr>
          <a:xfrm>
            <a:off x="5469775" y="1837765"/>
            <a:ext cx="117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 GATE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C7078-8AEE-4701-BA3D-B47CFD78346E}"/>
              </a:ext>
            </a:extLst>
          </p:cNvPr>
          <p:cNvSpPr txBox="1"/>
          <p:nvPr/>
        </p:nvSpPr>
        <p:spPr>
          <a:xfrm>
            <a:off x="10037098" y="1837765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NOT GATE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ECE-13CC-490E-8686-8B887C4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521"/>
            <a:ext cx="10515600" cy="60598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SUB-CIRCUITS (NETLIST)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05BF-B6FB-49CE-A483-9C3368D26214}"/>
              </a:ext>
            </a:extLst>
          </p:cNvPr>
          <p:cNvSpPr txBox="1"/>
          <p:nvPr/>
        </p:nvSpPr>
        <p:spPr>
          <a:xfrm>
            <a:off x="1648126" y="1837765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XOR GATE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8CB79-70D2-4A38-9B64-D8A77349BD26}"/>
              </a:ext>
            </a:extLst>
          </p:cNvPr>
          <p:cNvSpPr txBox="1"/>
          <p:nvPr/>
        </p:nvSpPr>
        <p:spPr>
          <a:xfrm>
            <a:off x="5749080" y="1837765"/>
            <a:ext cx="117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 GATE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C7078-8AEE-4701-BA3D-B47CFD78346E}"/>
              </a:ext>
            </a:extLst>
          </p:cNvPr>
          <p:cNvSpPr txBox="1"/>
          <p:nvPr/>
        </p:nvSpPr>
        <p:spPr>
          <a:xfrm>
            <a:off x="9502929" y="1837765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NOT GATE</a:t>
            </a:r>
            <a:endParaRPr lang="en-IN" b="1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AC109-5680-4D64-9763-CCB6A3DE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3" y="2396997"/>
            <a:ext cx="3833867" cy="2329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96531-A183-49AA-9FF8-A9B1EBC77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"/>
          <a:stretch/>
        </p:blipFill>
        <p:spPr>
          <a:xfrm>
            <a:off x="4642484" y="2342243"/>
            <a:ext cx="3401417" cy="1251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646162-CC77-4F4F-A1B2-2D0FD1697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/>
          <a:stretch/>
        </p:blipFill>
        <p:spPr>
          <a:xfrm>
            <a:off x="8367689" y="2370620"/>
            <a:ext cx="3419514" cy="8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Project-1</vt:lpstr>
      <vt:lpstr>PowerPoint Presentation</vt:lpstr>
      <vt:lpstr>PowerPoint Presentation</vt:lpstr>
      <vt:lpstr>PowerPoint Presentation</vt:lpstr>
      <vt:lpstr>2x2 Multiplier</vt:lpstr>
      <vt:lpstr>SUB-CIRCUITS (SCHEMATICS)</vt:lpstr>
      <vt:lpstr>SUB-CIRCUITS (NETLIST)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Arpit</dc:creator>
  <cp:lastModifiedBy>Arpit</cp:lastModifiedBy>
  <cp:revision>23</cp:revision>
  <dcterms:created xsi:type="dcterms:W3CDTF">2022-03-07T06:34:35Z</dcterms:created>
  <dcterms:modified xsi:type="dcterms:W3CDTF">2022-03-13T14:36:19Z</dcterms:modified>
</cp:coreProperties>
</file>