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B153-EDC2-4264-991E-A0BA5609B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31C5E-66F6-4756-8EDF-BCFFBC78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FB5D-DC37-47B3-B9D5-A589EB75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C79E-6AF9-42EE-BA74-C4EB761D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3AB7-FAA7-47F0-A3E8-1B5D7C5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A7E1-F65C-43C6-93AA-D27DAFEC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D7B2B-9DED-4401-831B-D61BAA78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E9E2-DEB7-47B6-8296-A558101E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A0A0-4EF5-4D5A-BA5B-0F4F54D7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729F-99F3-4BEE-B8F0-31666EC7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B133F-A94D-4BB2-A11D-E00179BF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39EC8-67C5-4F3D-97F1-F0145FFA0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6F58-7CA2-4B1F-8F0E-64AB204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664B-348A-43B3-ADED-7606408F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9E33-88F0-4D14-9C99-C6D5B74E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D8EB-3DD5-4815-93C3-8D9852AC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7B8B-268F-4568-B8C1-52E52C6D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AAAB-28ED-48DF-B862-457C53C0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E05D-0302-4313-B5E4-6BA756E7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810E-3D88-4428-AEA2-4EC5A09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28D5-0174-4028-B74B-8E9FE963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21A93-C378-435C-B477-CD80FD5A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F5AE-9B06-4AE9-A54C-451DFEBF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D776-B74F-420E-A0FB-44167E6C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0693-7E5F-4B00-B2F8-02E34D7D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4DDF-ABDE-42F5-AF70-FC0643B8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8D51-9BD2-45E5-B23F-45754EF88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20DD-BAD2-42B2-907E-88A2102BB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AD7B-DC0B-4720-A8F0-3EC9BE8C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B90E4-35BD-463E-A660-A6CBE56C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80E8B-519E-4554-977B-2257FAC4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7512-BC31-4348-9A4C-BAE7708F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839CE-B48B-472F-B792-2735B7D1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E4CCA-B0D1-4257-BC95-997C1257D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0ACC-A361-4E64-9C01-F5B1A6F7A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B04DD-6E64-4104-9D77-2B02921E5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D4400-0F1A-4CE6-99BF-109A4E03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556CE-DC2E-4C22-BFA6-5D6B0C92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A509C-65D2-40B3-B0F7-58F01E3C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095D-D0F3-4ECB-B24C-AE569E29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22A65-26B0-4F6E-BD19-97F73F6A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4C716-FDAE-4C69-AE7D-1E07C073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2184B-B5C4-4DBB-9C30-EF91F70F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05547-9924-4C65-85E4-898ED0A0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98C30-57C5-4B6F-B2A9-CF0C9A1D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8DA47-F125-4B3B-A4C5-839F27F5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D63C-D451-4C75-AC04-0C34DCCB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8262-F6E6-4650-9104-EDCDB59A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0A5A-5F0F-417D-B089-F2ED9400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07E02-01B1-4018-AA64-E3F3DA95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A7C8-018A-406F-A275-55BBD6E7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0DB82-9FFB-49CA-AD51-8E8982E8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0F59-36BF-4A70-B00D-28979672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B25A6-F359-4075-B09F-C77D69CAE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E2200-FD9C-4A6B-BE8B-5C9AEDEBC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126C3-D165-417F-822C-F0A4E458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DE2E7-87E0-499D-8AA1-91335CEF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5BDA-494B-4C9D-A610-50360E80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93B72-C184-40FB-9388-CF869A0D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6B7FB-2C32-4DD2-8C03-29CFB4AA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7913-8612-424D-B718-D78626870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9D00-3ACF-4801-BDA8-AFFF2CC8A3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D939-FCDC-4A12-8D6B-A0242DF75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977B5-9492-4BD3-96C6-DA6419F81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05F81-704E-4104-A939-AC6F35C40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9D90-A5CB-4289-9912-3EC1D8250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41937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479E-E5AA-43D0-B74C-CE8233C9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Memory Area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E74C133-5D1E-4C35-A79B-56CAFF9E8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9241"/>
            <a:ext cx="10515600" cy="3204105"/>
          </a:xfrm>
        </p:spPr>
      </p:pic>
    </p:spTree>
    <p:extLst>
      <p:ext uri="{BB962C8B-B14F-4D97-AF65-F5344CB8AC3E}">
        <p14:creationId xmlns:p14="http://schemas.microsoft.com/office/powerpoint/2010/main" val="345319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84F6-42EB-447F-8007-10702319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54B8-72FF-450F-900E-0A823FB3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store Objects.</a:t>
            </a:r>
          </a:p>
          <a:p>
            <a:endParaRPr lang="en-US" dirty="0"/>
          </a:p>
          <a:p>
            <a:r>
              <a:rPr lang="en-US" dirty="0"/>
              <a:t>Default size is 1GB.</a:t>
            </a:r>
          </a:p>
          <a:p>
            <a:endParaRPr lang="en-US" dirty="0"/>
          </a:p>
          <a:p>
            <a:r>
              <a:rPr lang="en-US" dirty="0"/>
              <a:t>Change the size of Heap</a:t>
            </a: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	-</a:t>
            </a:r>
            <a:r>
              <a:rPr lang="en-US" dirty="0" err="1"/>
              <a:t>Xms</a:t>
            </a:r>
            <a:r>
              <a:rPr lang="en-US" dirty="0"/>
              <a:t>&lt;size&gt;        set initial Java heap size</a:t>
            </a: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	-</a:t>
            </a:r>
            <a:r>
              <a:rPr lang="en-US" dirty="0" err="1"/>
              <a:t>Xmx</a:t>
            </a:r>
            <a:r>
              <a:rPr lang="en-US" dirty="0"/>
              <a:t>&lt;size&gt;        set maximum Java heap size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3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D50-2729-4C4D-A4EF-ADB289AA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A1A27-EFA3-4886-AFB1-92E88DA43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4323"/>
            <a:ext cx="10515600" cy="3293942"/>
          </a:xfrm>
        </p:spPr>
      </p:pic>
    </p:spTree>
    <p:extLst>
      <p:ext uri="{BB962C8B-B14F-4D97-AF65-F5344CB8AC3E}">
        <p14:creationId xmlns:p14="http://schemas.microsoft.com/office/powerpoint/2010/main" val="70382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C68F-589D-4A15-A25A-87324045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 Stack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48999-0370-46FE-AB82-4BF56939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12" y="1296899"/>
            <a:ext cx="778376" cy="15798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10CF5D3-0C30-49CC-A67E-463C697574AD}"/>
              </a:ext>
            </a:extLst>
          </p:cNvPr>
          <p:cNvSpPr txBox="1"/>
          <p:nvPr/>
        </p:nvSpPr>
        <p:spPr>
          <a:xfrm>
            <a:off x="5726130" y="843240"/>
            <a:ext cx="7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184160D-CA24-4C32-AB62-18FB505C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13" y="1296899"/>
            <a:ext cx="1100405" cy="1579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56243-3849-40D1-8E28-12FA810A5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888" y="614523"/>
            <a:ext cx="1876425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D2FCF-019A-4EE2-82DC-1E33B8E86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130" y="3092521"/>
            <a:ext cx="972621" cy="2389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69BCCE-0D91-46A2-B10E-C261BC63E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97" y="1443359"/>
            <a:ext cx="4867275" cy="5286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C0E8B-856E-4ABF-8C80-DC6A214AC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0464" y="3092521"/>
            <a:ext cx="1100406" cy="23891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2437ED-A3D2-421C-A94E-98F8D74964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7656" y="3092521"/>
            <a:ext cx="1136365" cy="23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44EA-EDD6-4D92-90A3-0F4E9E9C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303"/>
            <a:ext cx="10515600" cy="530366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for each Thread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Native Method Stack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used for native Methods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for each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9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71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Memory Management</vt:lpstr>
      <vt:lpstr>Java Memory Area</vt:lpstr>
      <vt:lpstr>Heap Area</vt:lpstr>
      <vt:lpstr>Heap Area</vt:lpstr>
      <vt:lpstr>Java Example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Memory Management</dc:title>
  <dc:creator>Adithya Varkuri</dc:creator>
  <cp:lastModifiedBy>Adithya Varkuri</cp:lastModifiedBy>
  <cp:revision>19</cp:revision>
  <dcterms:created xsi:type="dcterms:W3CDTF">2023-01-21T17:36:36Z</dcterms:created>
  <dcterms:modified xsi:type="dcterms:W3CDTF">2023-01-24T15:09:33Z</dcterms:modified>
</cp:coreProperties>
</file>