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4" r:id="rId1"/>
  </p:sldMasterIdLst>
  <p:sldIdLst>
    <p:sldId id="257" r:id="rId2"/>
    <p:sldId id="264" r:id="rId3"/>
    <p:sldId id="265" r:id="rId4"/>
    <p:sldId id="261" r:id="rId5"/>
    <p:sldId id="259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5A7-1F4C-4BD9-964D-EDF1F4D8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F61FE-8EA2-4E8D-A146-8869A2709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22EE-4A3C-4B13-95B6-EE8FE7A3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ABE5-9C62-411A-82FC-7BA37993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9F88-DE8C-4924-8C8C-74CF9BAE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01D9-D95D-4BEE-B50D-CB4EB3F8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B357-E6FD-47DA-B20B-92BA96A60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A38D-7972-4BC4-81F2-EFC4D9E9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F7EC-6622-426B-8AFA-DE4445E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E7D-2E4F-4C3D-B034-DE8114C9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6D67-C58C-417E-8BF1-8290CF1B9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D274D-AA1D-4AA4-B74D-006A5DA39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1B17-1244-49EB-B516-7014C6F4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BCD5-C73F-41F9-89A8-87A42BFC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9021-2A9E-4164-8007-03C78B1F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FC8F-8454-4F41-B467-AA2D16DA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EEB7-25ED-4FC5-97D0-AF12AEE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5139-1F07-4361-8DBF-BABE0764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2808-9CC0-4668-A0F9-13E8C4D3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9B6D-FF18-4BDC-92EF-EA07DC85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4788-EA9A-4FA5-B4F3-88200950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611C7-E97B-4CF6-B44C-24EFA6C9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57C8-40AD-4BFB-9963-16E6B46C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5BF1-8D5D-40C0-9A6C-F0034A3B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FE34-E7D4-4A82-A14A-5142D27A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8528-3486-4895-BFF2-23EF17B5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7502-075B-45AF-A109-38AD8E58D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AF6D1-99FE-42FA-936D-4A0D94BB0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6212-0888-4D8B-9105-BD9CD376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706B-9D25-404D-985C-443F7D8C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3A6D-6367-4BEB-BD9C-80B6ADD8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6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B886-9900-41F5-B8E7-4E17F8B1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64A7-2CA6-483D-8D54-2F2F4D07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04DFB-B8E7-4D04-9353-442ECFAB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8B970-E921-45CB-88BE-202C27B8B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F2188-1CB5-4966-80F1-183AE36BB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F32F9-E144-4C31-9EA8-02B32020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60047-CCA1-4DB4-BEF2-3A78ADD7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7D18C-F299-4310-85DB-246E385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8906-0995-482D-99A3-FE4B08E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10B8A-FBE2-4A41-AD36-889CA96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C59F7-167C-4682-AD71-8BDBAA53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82D51-3EFB-4350-8437-7679C52B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33261-59E1-4C1A-8CFD-0BE016C3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B9D13-4252-4940-815F-47F85794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A61A-EF19-425A-A4BD-CD17216F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E64-DA3A-4F94-91AD-8E3388EA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3BA5-68E8-4A91-94B0-68A39FD5C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8D20B-7863-427D-860E-C1517255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5A38-5430-4C39-A94B-E7F3F7B1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BF35-8137-40F4-9AA8-84973AD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D5FE-104D-4B3B-B5F7-241351F1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204C-DFE4-4765-970D-EAE967F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9553D-10A9-414F-97DC-840A0DAC3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01BFC-BC87-4F15-8528-2CA296B98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A1DC-88C0-4486-91C1-24D5CEB2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8C485-2706-4DAD-8BAA-9050AD38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71C5-C219-4135-85C4-B5E912AC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97FC4-CB74-4BEB-B2BD-E61309FE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AAEB-E1EF-4A4B-A4B9-21890303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B07F-47C3-44DB-8BF2-10011E7B5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3432-4D6F-43DD-A87A-F506CD3B0C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DAB8-E423-4B7B-83E7-7C7E2BE5D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B0F9-AE59-469A-800E-3E0AEBA7D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930C-56F0-44B0-8F64-D443CAAE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25" y="2358311"/>
            <a:ext cx="10515600" cy="1325563"/>
          </a:xfrm>
        </p:spPr>
        <p:txBody>
          <a:bodyPr/>
          <a:lstStyle/>
          <a:p>
            <a:r>
              <a:rPr lang="en-US" dirty="0"/>
              <a:t> 			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Execution  </a:t>
            </a:r>
          </a:p>
        </p:txBody>
      </p:sp>
    </p:spTree>
    <p:extLst>
      <p:ext uri="{BB962C8B-B14F-4D97-AF65-F5344CB8AC3E}">
        <p14:creationId xmlns:p14="http://schemas.microsoft.com/office/powerpoint/2010/main" val="292071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5111-5997-4373-8E57-0B1E4011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Language Levels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60D0-475E-49A9-BF08-BEA9F566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3" y="1834955"/>
            <a:ext cx="10515600" cy="4351338"/>
          </a:xfrm>
        </p:spPr>
        <p:txBody>
          <a:bodyPr/>
          <a:lstStyle/>
          <a:p>
            <a:r>
              <a:rPr lang="en-US" dirty="0"/>
              <a:t>High Level</a:t>
            </a:r>
          </a:p>
          <a:p>
            <a:r>
              <a:rPr lang="en-US" dirty="0"/>
              <a:t>Low Level or Machine Level</a:t>
            </a:r>
          </a:p>
          <a:p>
            <a:r>
              <a:rPr lang="en-US" dirty="0"/>
              <a:t>Assembly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1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D4C8-0E4A-40B9-A69A-9DFD9491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High Level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rogrammer friendly language.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Easy to understand.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Low Level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achine friendly language.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ough to understand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Assembly Level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Low level and less than High level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symbols and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nnumbers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0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C7A-E52C-417B-B2E5-E43F8F8E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777660"/>
            <a:ext cx="10515600" cy="5068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 and interpreter are software programs that convert a high-level language into a machine language.</a:t>
            </a:r>
          </a:p>
          <a:p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Compiler:</a:t>
            </a:r>
          </a:p>
          <a:p>
            <a:pPr marL="0" indent="0">
              <a:buNone/>
            </a:pPr>
            <a:r>
              <a:rPr lang="en-US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compiler </a:t>
            </a:r>
            <a:r>
              <a:rPr lang="en-US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converts complete source code into machine code at once.</a:t>
            </a:r>
          </a:p>
          <a:p>
            <a:pPr marL="0" indent="0">
              <a:buNone/>
            </a:pP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Interpreter:</a:t>
            </a:r>
          </a:p>
          <a:p>
            <a:pPr marL="0" indent="0">
              <a:buNone/>
            </a:pP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 converts source code into machine language line-by-line.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2530F-92DD-4591-9247-FD087EE3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Java executed?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0971-0F45-4AF7-9B43-4A334EE8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Java code is executed in two stages.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Java Program to Byte Code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Byte Code to Machine code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A1C9-808A-4014-9956-6CC192A1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593"/>
            <a:ext cx="10515600" cy="5180370"/>
          </a:xfrm>
        </p:spPr>
        <p:txBody>
          <a:bodyPr/>
          <a:lstStyle/>
          <a:p>
            <a:pPr marL="0" indent="0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Compiler: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Converts the Source code into Byte code.</a:t>
            </a:r>
          </a:p>
          <a:p>
            <a:pPr marL="0" indent="0">
              <a:buNone/>
            </a:pPr>
            <a:r>
              <a:rPr lang="en-US" sz="20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Ex Room.Java is converted into Room.class file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Interpreter: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Converts Byte code into Machine code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6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4D1C5-4591-49A5-A688-3FE995EA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i="0" dirty="0">
                <a:solidFill>
                  <a:srgbClr val="FFFFFF"/>
                </a:solidFill>
                <a:effectLst/>
                <a:latin typeface="urw-din"/>
              </a:rPr>
              <a:t>Step by step Execution of Java Program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5BA5-8E01-4764-B17D-2265CC82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1"/>
            <a:ext cx="6195864" cy="27795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Write code in Java.</a:t>
            </a:r>
          </a:p>
          <a:p>
            <a:r>
              <a:rPr lang="en-US" sz="2000" dirty="0"/>
              <a:t>Compile Java code and generate bytecode or .class file.</a:t>
            </a:r>
          </a:p>
          <a:p>
            <a:r>
              <a:rPr lang="en-US" sz="2000" dirty="0"/>
              <a:t>By using interpreter bytecode is converted to machine code and executed.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2326B-F816-45DF-9D22-62108AC5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57" y="3719245"/>
            <a:ext cx="6826160" cy="14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1C99-9998-44AA-899A-3E9D47A8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Write </a:t>
            </a:r>
            <a:r>
              <a:rPr lang="en-US" sz="2000" dirty="0"/>
              <a:t>code in one platform and execute on any platform.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Why Java is P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latform-independent?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java code.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Compile code.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 to other platform.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Execute the code.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4F8C13-0E6E-4E7F-ABD6-49BDD12C2DF9}"/>
              </a:ext>
            </a:extLst>
          </p:cNvPr>
          <p:cNvSpPr txBox="1"/>
          <p:nvPr/>
        </p:nvSpPr>
        <p:spPr>
          <a:xfrm>
            <a:off x="826393" y="2258351"/>
            <a:ext cx="3074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urw-din"/>
                <a:ea typeface="+mj-ea"/>
                <a:cs typeface="+mj-cs"/>
              </a:rPr>
              <a:t>Platform-independent</a:t>
            </a:r>
          </a:p>
        </p:txBody>
      </p:sp>
    </p:spTree>
    <p:extLst>
      <p:ext uri="{BB962C8B-B14F-4D97-AF65-F5344CB8AC3E}">
        <p14:creationId xmlns:p14="http://schemas.microsoft.com/office/powerpoint/2010/main" val="38770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218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urw-din</vt:lpstr>
      <vt:lpstr>Office Theme</vt:lpstr>
      <vt:lpstr>        Java Execution  </vt:lpstr>
      <vt:lpstr>Programming Language Levels</vt:lpstr>
      <vt:lpstr>PowerPoint Presentation</vt:lpstr>
      <vt:lpstr>PowerPoint Presentation</vt:lpstr>
      <vt:lpstr>How is Java executed?</vt:lpstr>
      <vt:lpstr>PowerPoint Presentation</vt:lpstr>
      <vt:lpstr>Step by step Execution of Java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Varkuri</dc:creator>
  <cp:lastModifiedBy>varkuri adithya</cp:lastModifiedBy>
  <cp:revision>55</cp:revision>
  <dcterms:created xsi:type="dcterms:W3CDTF">2023-01-20T09:56:52Z</dcterms:created>
  <dcterms:modified xsi:type="dcterms:W3CDTF">2023-01-25T13:32:17Z</dcterms:modified>
</cp:coreProperties>
</file>