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ECFF-61DC-4E67-9054-ACD3AA477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B1BAC-47D9-48B0-B99F-02769700B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B635F-5241-466C-BEA9-013E45E1D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7483-D1AE-498A-ADA0-4EE2107F9C7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49237-C522-4C5E-A38A-23FC278E0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9AFC9-F447-41A9-BE82-379108CB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308-DA40-4157-B862-75B7C254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7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CD38-0240-4CF4-B56E-7146BF5A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3855-1C96-401F-85C9-91E697F5B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9AE4E-31D8-4485-8028-702E2163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7483-D1AE-498A-ADA0-4EE2107F9C7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726D6-FB88-469D-9644-C4CF970D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651B3-1AF2-42DD-BD89-8D80FDEB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308-DA40-4157-B862-75B7C254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4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3828B-23B1-4D57-B18C-FE9B0A95D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C9B09-8D1B-437D-A26E-6E4EDAC5B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A722E-9703-4B8B-817C-F29C46AE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7483-D1AE-498A-ADA0-4EE2107F9C7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17A24-1CB2-4EB5-B16C-3C851509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AF75E-B33D-4B12-A19E-CB3EA775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308-DA40-4157-B862-75B7C254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6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E625-3214-4865-AC8B-00548851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280A7-5D7F-4750-912C-C0AD075D3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CB622-CE06-43D0-9D64-FFBBB40C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7483-D1AE-498A-ADA0-4EE2107F9C7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371B2-E662-4628-B267-C1F133B2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BEA0-500D-421F-BE4C-7863A3C6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308-DA40-4157-B862-75B7C254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6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993E-9456-43AC-834F-4853E4A8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ED029-0EC6-4263-8A57-26A1F26F2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39AE9-EF81-4224-8C6B-A3FDC58B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7483-D1AE-498A-ADA0-4EE2107F9C7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AAAD3-D1E5-425E-8509-78D6E241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7CEC7-BD22-4A21-9C3F-1745A6CA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308-DA40-4157-B862-75B7C254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4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1346-B19C-4F69-A685-5F0C839D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AFA00-94F4-4AFC-BB6B-F3484C8F6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7C288-F100-45C1-8384-58272678D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F58C5-5A7F-4066-9120-42462DB4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7483-D1AE-498A-ADA0-4EE2107F9C7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9DABE-653C-4186-AFA4-7976C36F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65AD8-9945-444F-BD5A-0BC734BD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308-DA40-4157-B862-75B7C254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1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52E5-63B2-41C6-B6ED-CD2D24B04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A133C-D9A1-406B-9022-5C7BDDCA8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D277D-E5EF-4D9E-88FB-CEB25BCBD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3645D-8E94-49D1-98E8-7149F0B21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E4F91-8FAE-4988-96E3-08ACC3588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D29F7-82C5-4E1A-9B77-5DEBAF2C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7483-D1AE-498A-ADA0-4EE2107F9C7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5884FC-6B44-4291-922D-B2147612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61B3A-6968-466F-B9D1-4C4DDF8F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308-DA40-4157-B862-75B7C254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8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0808-784F-4E1D-8394-95F40D60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F6354-58C0-4C55-9B41-8EF31944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7483-D1AE-498A-ADA0-4EE2107F9C7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514F7-9D8C-4152-AE4C-5C237FEE7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396AA-F735-437B-8C75-4843C8AC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308-DA40-4157-B862-75B7C254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4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649BE-6AD7-4784-9CF9-DDB5F673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7483-D1AE-498A-ADA0-4EE2107F9C7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E050B-2F80-43A2-966B-6912FEA3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CDD48-0B9D-4287-A149-D64C00A1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308-DA40-4157-B862-75B7C254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3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E15C-F2E3-4741-B3FC-20B016ABB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DA1F3-0FE1-4B44-977A-2BCD42B6A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C569A-50F3-4850-9888-26932CBCC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F57A2-0D4B-4BEC-8D20-CA3FB0C7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7483-D1AE-498A-ADA0-4EE2107F9C7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33CBD-D153-4FF3-BF1C-1085B45D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316DA-250E-4D90-B7F6-6A776C4C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308-DA40-4157-B862-75B7C254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86CA-D898-4459-8EA1-147F90AC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8CDC7-E470-4D41-B538-7787A643A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D198D-71D3-48CF-AFD7-54543EE6C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6DB36-D907-4933-A24C-BD9917A7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7483-D1AE-498A-ADA0-4EE2107F9C7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2D4F1-E40F-40AD-B2E9-FEB5CB0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938F9-6D84-4B81-89AC-ED8A22B1F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308-DA40-4157-B862-75B7C254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809EC-5B6E-4777-B440-72E80CF0B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61065-E09E-480A-94AA-F122AABAE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168A3-0C1D-4D9E-A110-7E2CED031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E7483-D1AE-498A-ADA0-4EE2107F9C7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CA8F9-BDB0-4EA5-B6CA-775A4DB2D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F5A3D-9A14-4015-8000-A67760264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94308-DA40-4157-B862-75B7C254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7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ADB0-17A2-406C-9CF3-BCF46FA96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Installed Structure</a:t>
            </a:r>
          </a:p>
        </p:txBody>
      </p:sp>
    </p:spTree>
    <p:extLst>
      <p:ext uri="{BB962C8B-B14F-4D97-AF65-F5344CB8AC3E}">
        <p14:creationId xmlns:p14="http://schemas.microsoft.com/office/powerpoint/2010/main" val="145691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1CD1DC-5F9A-497B-8B43-A2E388850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5216" y="664645"/>
            <a:ext cx="6169463" cy="45546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EE7D03-83A1-488F-BD52-884BEFD45128}"/>
              </a:ext>
            </a:extLst>
          </p:cNvPr>
          <p:cNvSpPr txBox="1"/>
          <p:nvPr/>
        </p:nvSpPr>
        <p:spPr>
          <a:xfrm>
            <a:off x="3469072" y="5219272"/>
            <a:ext cx="6097712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JDK = JRE + tools to develop Java Application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JRE = JVM + libraries to run Java application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5E9C63-7D33-4B60-95DF-C58C031E6231}"/>
              </a:ext>
            </a:extLst>
          </p:cNvPr>
          <p:cNvSpPr txBox="1"/>
          <p:nvPr/>
        </p:nvSpPr>
        <p:spPr>
          <a:xfrm>
            <a:off x="613880" y="289093"/>
            <a:ext cx="6097712" cy="580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 Structure</a:t>
            </a:r>
            <a:endParaRPr lang="en-US" sz="3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57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DA27-6607-4118-80B7-AC4E54394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497"/>
            <a:ext cx="10515600" cy="5221466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JVM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JVM acts as interpreter in JAVA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Libraries</a:t>
            </a:r>
          </a:p>
          <a:p>
            <a:pPr marL="0" indent="0">
              <a:buNone/>
            </a:pPr>
            <a:r>
              <a:rPr lang="en-US" dirty="0"/>
              <a:t>	These libraries are just a collection of classes which are predefined in JAVA.</a:t>
            </a:r>
          </a:p>
        </p:txBody>
      </p:sp>
    </p:spTree>
    <p:extLst>
      <p:ext uri="{BB962C8B-B14F-4D97-AF65-F5344CB8AC3E}">
        <p14:creationId xmlns:p14="http://schemas.microsoft.com/office/powerpoint/2010/main" val="259894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372F0-CAE5-4806-A833-C25B72A4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52EA6-5A49-4A41-AB07-53C1C6DD6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 Java Runtime Environment (JRE) is a software package which bundles the libraries (jars) and the Java Virtual Machine To run applications written in java</a:t>
            </a:r>
          </a:p>
          <a:p>
            <a:pPr marL="0" indent="0">
              <a:buNone/>
            </a:pPr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out JRE we can not run the Java program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72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E9C0-423A-4EEA-B4BD-6ADBE87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BB1B-517D-4ED9-AB64-7E0A791D5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Development Tools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sz="2400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evelopment tools are used for  developing, debugging, and monitoring Java applications. 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Compiler, Jar creation are some of tools.</a:t>
            </a:r>
          </a:p>
        </p:txBody>
      </p:sp>
    </p:spTree>
    <p:extLst>
      <p:ext uri="{BB962C8B-B14F-4D97-AF65-F5344CB8AC3E}">
        <p14:creationId xmlns:p14="http://schemas.microsoft.com/office/powerpoint/2010/main" val="203936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844D-C3B3-489C-B4DB-237C98E3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B6D422-F4D5-4F23-8149-5FD528BF0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8480"/>
            <a:ext cx="10515600" cy="4105627"/>
          </a:xfrm>
        </p:spPr>
      </p:pic>
    </p:spTree>
    <p:extLst>
      <p:ext uri="{BB962C8B-B14F-4D97-AF65-F5344CB8AC3E}">
        <p14:creationId xmlns:p14="http://schemas.microsoft.com/office/powerpoint/2010/main" val="30735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BA22-DC88-4EEA-904E-C7AA86D3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20A84-62FB-49AE-A09B-3E2139953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3D3D3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class loader is used for loading the class files.</a:t>
            </a:r>
          </a:p>
          <a:p>
            <a:pPr marL="0" indent="0">
              <a:buNone/>
            </a:pPr>
            <a:endParaRPr lang="en-US" sz="2400" dirty="0">
              <a:solidFill>
                <a:srgbClr val="3D3D3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3D3D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Phases of Class loader are</a:t>
            </a:r>
          </a:p>
          <a:p>
            <a:r>
              <a:rPr lang="en-US" sz="2400" dirty="0">
                <a:solidFill>
                  <a:srgbClr val="3D3D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Loading </a:t>
            </a:r>
          </a:p>
          <a:p>
            <a:pPr lvl="1"/>
            <a:r>
              <a:rPr lang="en-US" sz="2000" dirty="0" err="1">
                <a:solidFill>
                  <a:srgbClr val="3D3D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endParaRPr lang="en-US" sz="2000" dirty="0">
              <a:solidFill>
                <a:srgbClr val="3D3D3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solidFill>
                  <a:srgbClr val="3D3D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  <a:p>
            <a:pPr lvl="1"/>
            <a:r>
              <a:rPr lang="en-US" sz="2000" dirty="0">
                <a:solidFill>
                  <a:srgbClr val="3D3D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  <a:p>
            <a:r>
              <a:rPr lang="en-US" sz="2400" dirty="0">
                <a:solidFill>
                  <a:srgbClr val="3D3D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Linking </a:t>
            </a:r>
          </a:p>
          <a:p>
            <a:r>
              <a:rPr lang="en-US" sz="2400" dirty="0">
                <a:solidFill>
                  <a:srgbClr val="3D3D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3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B6D8-962E-48F7-9394-97D724DE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56035-9569-49BD-B1DE-0CAA889D8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Interpreter</a:t>
            </a:r>
          </a:p>
          <a:p>
            <a:r>
              <a:rPr lang="en-US" dirty="0"/>
              <a:t>JIT compiler</a:t>
            </a:r>
          </a:p>
          <a:p>
            <a:r>
              <a:rPr lang="en-US" dirty="0"/>
              <a:t>Garbage collector</a:t>
            </a:r>
          </a:p>
        </p:txBody>
      </p:sp>
    </p:spTree>
    <p:extLst>
      <p:ext uri="{BB962C8B-B14F-4D97-AF65-F5344CB8AC3E}">
        <p14:creationId xmlns:p14="http://schemas.microsoft.com/office/powerpoint/2010/main" val="790705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147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Java Installed Structure</vt:lpstr>
      <vt:lpstr>PowerPoint Presentation</vt:lpstr>
      <vt:lpstr>PowerPoint Presentation</vt:lpstr>
      <vt:lpstr>JRE</vt:lpstr>
      <vt:lpstr>JDK</vt:lpstr>
      <vt:lpstr>JVM Architecture</vt:lpstr>
      <vt:lpstr>Class Loader</vt:lpstr>
      <vt:lpstr>Execution Engine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Installed Structure</dc:title>
  <dc:creator>Adithya Varkuri</dc:creator>
  <cp:lastModifiedBy>Adithya Varkuri</cp:lastModifiedBy>
  <cp:revision>23</cp:revision>
  <dcterms:created xsi:type="dcterms:W3CDTF">2023-01-20T16:18:57Z</dcterms:created>
  <dcterms:modified xsi:type="dcterms:W3CDTF">2023-01-21T10:32:07Z</dcterms:modified>
</cp:coreProperties>
</file>