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5C19-BC4D-264F-82AD-7585786FF13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4A24-1A4C-B74A-BA87-CB8003A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TOC PROJECT REVIEW-2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 WRITING RECOGNIZATION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0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Sai Adithya Reddy	- 15BCE1055</a:t>
            </a:r>
          </a:p>
          <a:p>
            <a:r>
              <a:rPr lang="en-US" dirty="0" smtClean="0"/>
              <a:t>P Sai Abhishek		- 15BCE1276</a:t>
            </a:r>
          </a:p>
          <a:p>
            <a:r>
              <a:rPr lang="en-US" dirty="0" smtClean="0"/>
              <a:t>T Anish			- 15BCE1145</a:t>
            </a:r>
          </a:p>
          <a:p>
            <a:r>
              <a:rPr lang="en-US" dirty="0" smtClean="0"/>
              <a:t>M Sai </a:t>
            </a:r>
            <a:r>
              <a:rPr lang="en-US" dirty="0" err="1" smtClean="0"/>
              <a:t>Lokesh</a:t>
            </a:r>
            <a:r>
              <a:rPr lang="en-US" dirty="0" smtClean="0"/>
              <a:t>		- 15BCE1153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get the image of the handwritten digits</a:t>
            </a:r>
          </a:p>
          <a:p>
            <a:r>
              <a:rPr lang="en-US" dirty="0" smtClean="0"/>
              <a:t>Each digit is cropped and analyzed to find its binary equivalent by analyzing hue in each part of the digit</a:t>
            </a:r>
          </a:p>
          <a:p>
            <a:r>
              <a:rPr lang="en-US" dirty="0" smtClean="0"/>
              <a:t>The binary equivalent is fed as an input to the DFA.</a:t>
            </a:r>
          </a:p>
          <a:p>
            <a:r>
              <a:rPr lang="en-US" dirty="0" smtClean="0"/>
              <a:t>The output state of the DFA is the number that has been detected.</a:t>
            </a:r>
          </a:p>
        </p:txBody>
      </p:sp>
    </p:spTree>
    <p:extLst>
      <p:ext uri="{BB962C8B-B14F-4D97-AF65-F5344CB8AC3E}">
        <p14:creationId xmlns:p14="http://schemas.microsoft.com/office/powerpoint/2010/main" val="8425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dirty="0" err="1" smtClean="0"/>
              <a:t>dfa</a:t>
            </a:r>
            <a:endParaRPr lang="en-US" dirty="0" smtClean="0"/>
          </a:p>
          <a:p>
            <a:r>
              <a:rPr lang="en-US" dirty="0" smtClean="0"/>
              <a:t>Image analysis by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80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TOC PROJECT REVIEW-2</vt:lpstr>
      <vt:lpstr>Team members</vt:lpstr>
      <vt:lpstr>Procedure</vt:lpstr>
      <vt:lpstr>Choice of programming language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 PROJECT REVIEW-2</dc:title>
  <dc:creator>Microsoft Office User</dc:creator>
  <cp:lastModifiedBy>Microsoft Office User</cp:lastModifiedBy>
  <cp:revision>3</cp:revision>
  <dcterms:created xsi:type="dcterms:W3CDTF">2017-05-01T16:25:12Z</dcterms:created>
  <dcterms:modified xsi:type="dcterms:W3CDTF">2017-05-01T17:32:53Z</dcterms:modified>
</cp:coreProperties>
</file>