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81DB-7D5A-4790-B319-725231EA4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CD85C-4D74-4B10-9D93-F3C958999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C423-0B81-45E8-8B09-3C0279CA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61C5-32B6-47D5-99BC-BE2E215D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1D3-D060-4828-B6F3-42339843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5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57BB-66EC-4699-8583-B9068BD7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27F77-8711-4C26-8F9D-180F8B8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3BD4-F1AA-4C5D-B8E1-4029B086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9B58-E6C0-4991-9B5F-DF178FFB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AD51-743F-4088-A7F8-95363ABA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2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2CBD1-81E1-4ADD-B72C-12A73192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0980E-E487-4FED-8316-4ADD3771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759B-95EC-4FD9-824D-AA22BBCD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4F41-6567-4DC5-ABCB-AC0062A1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317C-1912-4379-A6CE-E6724E60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1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9412-7BD4-4BC8-B92F-26D5A5E8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B7E7-C6D5-40D7-B0C6-82A66CB5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9376-5063-4AC1-BAFC-14C85B2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D8D7-03F3-4788-BD08-992A7707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F75F7-74E3-4FB4-A738-44CC950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03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B5B-7762-42C5-BCF9-B310679C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7406-114F-4C79-BBCB-56BBD43C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AA65-CF53-46B6-8F0C-4589721D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93EE-ADDE-461E-B5B1-EDD3693A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53A8-2952-477E-8C67-1FB0AC1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09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CC0C-9334-4E3C-A5C9-DA4AA937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2BC4-B335-4714-AA94-932D2C07F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89BB8-D04B-469D-B525-A27E99FD4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3C85A-7356-411E-A8FD-CE31E7D1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2E522-5BA6-4389-96D3-6287D156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0679-270F-4344-8CA7-445D3948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6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44F5-030E-4048-AF1C-DF12D71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4B50F-8415-42A4-A1F0-C73ABD61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A69D7-C225-4B4E-AA7E-C855823D3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EC03E-3BF7-4327-914A-782E80B3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3126C-C452-44FE-921F-B570F3F7B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00829-3D49-4D49-B1E1-A93A3FEB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5DCC6-DDD0-417C-97AA-4631144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8FCB0-410F-40C5-A0B7-F5EDC8DB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05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B15C-4123-4DCD-B3FA-AF94330A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F0E23-DF4E-4DC4-9CD5-4C44C4AC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CAF9-9CD8-4D2A-A497-E048049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18007-BC0A-4704-8A52-B30E4143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19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BB3AD-D2A2-45A1-8E24-A4111DC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3BFA4-1127-4469-973E-6C1433E6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EA389-1316-42CE-90A6-2DA72B36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0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CC9D-52E2-492E-876D-2DFB659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46F0-B328-43EE-83EB-28F69EE5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36B1B-4D94-4BD1-A7E7-1C6FD390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8A15C-64BE-42F2-BFF8-E685F1A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7C1D-3E62-487A-9658-E101312B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B6BD8-DF18-4702-AD2D-B3E8B0F6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9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334F-8A85-4EF2-9366-AF837DF4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CD76-9B76-433E-8FB9-B30893076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97F8C-CA77-40A1-945D-7335B790E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2F73-2E06-4D71-80BC-4A414F70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EFA2D-51B7-42A9-A028-88272484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DB776-0D76-406C-AF15-97F222AF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1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7EF1E-AA38-4F00-A34B-400ADFE6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2E449-0029-47A4-83F0-4C2DD024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B593-093F-43D3-A210-72E8B2E82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0F82-1BD0-4448-A7AB-B572505D9289}" type="datetimeFigureOut">
              <a:rPr lang="en-ID" smtClean="0"/>
              <a:t>05/05/2020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0051-3342-4457-A1B8-3CDBEE11E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950B-3A57-44FF-9C19-DC4735154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1C48-D078-40DD-8D6D-D5B3775E3C7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35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C58C-7161-4F83-93A4-25FC87D38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BD0AD-B7B0-4A1E-BC13-831565B29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940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Departemen Knowledge Management</dc:creator>
  <cp:lastModifiedBy>Departemen Knowledge Management</cp:lastModifiedBy>
  <cp:revision>1</cp:revision>
  <dcterms:created xsi:type="dcterms:W3CDTF">2020-05-05T07:15:21Z</dcterms:created>
  <dcterms:modified xsi:type="dcterms:W3CDTF">2020-05-05T07:15:38Z</dcterms:modified>
</cp:coreProperties>
</file>