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6" r:id="rId3"/>
    <p:sldId id="258" r:id="rId4"/>
    <p:sldId id="257" r:id="rId5"/>
    <p:sldId id="261" r:id="rId6"/>
    <p:sldId id="269" r:id="rId7"/>
    <p:sldId id="262" r:id="rId8"/>
    <p:sldId id="273" r:id="rId9"/>
    <p:sldId id="260" r:id="rId10"/>
    <p:sldId id="263" r:id="rId11"/>
    <p:sldId id="275" r:id="rId12"/>
    <p:sldId id="272" r:id="rId13"/>
    <p:sldId id="264" r:id="rId14"/>
    <p:sldId id="265" r:id="rId15"/>
    <p:sldId id="267" r:id="rId16"/>
    <p:sldId id="268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/>
    <p:restoredTop sz="94630"/>
  </p:normalViewPr>
  <p:slideViewPr>
    <p:cSldViewPr snapToGrid="0" snapToObjects="1">
      <p:cViewPr varScale="1">
        <p:scale>
          <a:sx n="81" d="100"/>
          <a:sy n="81" d="100"/>
        </p:scale>
        <p:origin x="216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1A5FC1-46D2-48E2-860E-2236A19A33D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9EE0366-8F65-4629-A1C6-0EC1BB33D0FA}">
      <dgm:prSet/>
      <dgm:spPr/>
      <dgm:t>
        <a:bodyPr/>
        <a:lstStyle/>
        <a:p>
          <a:r>
            <a:rPr lang="en-US"/>
            <a:t>View hawker centres nearby sorted by distance</a:t>
          </a:r>
        </a:p>
      </dgm:t>
    </dgm:pt>
    <dgm:pt modelId="{8B8367BE-4B20-4F68-ACE4-FCD4DDF39175}" type="parTrans" cxnId="{447EE2C1-ECA4-4E7E-BB8B-558FF837C974}">
      <dgm:prSet/>
      <dgm:spPr/>
      <dgm:t>
        <a:bodyPr/>
        <a:lstStyle/>
        <a:p>
          <a:endParaRPr lang="en-US"/>
        </a:p>
      </dgm:t>
    </dgm:pt>
    <dgm:pt modelId="{2C3D0226-C8A8-4E96-982D-6D0D906BE40D}" type="sibTrans" cxnId="{447EE2C1-ECA4-4E7E-BB8B-558FF837C974}">
      <dgm:prSet/>
      <dgm:spPr/>
      <dgm:t>
        <a:bodyPr/>
        <a:lstStyle/>
        <a:p>
          <a:endParaRPr lang="en-US"/>
        </a:p>
      </dgm:t>
    </dgm:pt>
    <dgm:pt modelId="{454BF2DD-A922-4383-AABE-5497BF2DDF72}">
      <dgm:prSet/>
      <dgm:spPr/>
      <dgm:t>
        <a:bodyPr/>
        <a:lstStyle/>
        <a:p>
          <a:r>
            <a:rPr lang="en-US"/>
            <a:t>Search for hawker centres by name or address</a:t>
          </a:r>
        </a:p>
      </dgm:t>
    </dgm:pt>
    <dgm:pt modelId="{34F14C4F-9E4B-4045-88F9-718170F62549}" type="parTrans" cxnId="{98B5D2A7-C657-4C9F-A69A-7A194A432203}">
      <dgm:prSet/>
      <dgm:spPr/>
      <dgm:t>
        <a:bodyPr/>
        <a:lstStyle/>
        <a:p>
          <a:endParaRPr lang="en-US"/>
        </a:p>
      </dgm:t>
    </dgm:pt>
    <dgm:pt modelId="{DF8DE81C-5439-4868-9EDA-5A40046CAFCE}" type="sibTrans" cxnId="{98B5D2A7-C657-4C9F-A69A-7A194A432203}">
      <dgm:prSet/>
      <dgm:spPr/>
      <dgm:t>
        <a:bodyPr/>
        <a:lstStyle/>
        <a:p>
          <a:endParaRPr lang="en-US"/>
        </a:p>
      </dgm:t>
    </dgm:pt>
    <dgm:pt modelId="{6A6AA078-BA47-46C5-A3A7-017E93490B86}">
      <dgm:prSet/>
      <dgm:spPr/>
      <dgm:t>
        <a:bodyPr/>
        <a:lstStyle/>
        <a:p>
          <a:r>
            <a:rPr lang="en-US"/>
            <a:t>View details of every hawker centre</a:t>
          </a:r>
        </a:p>
      </dgm:t>
    </dgm:pt>
    <dgm:pt modelId="{E3404DA0-381B-480F-8308-00224128D49F}" type="parTrans" cxnId="{BDB92468-7594-459A-85B7-1756D4B2D646}">
      <dgm:prSet/>
      <dgm:spPr/>
      <dgm:t>
        <a:bodyPr/>
        <a:lstStyle/>
        <a:p>
          <a:endParaRPr lang="en-US"/>
        </a:p>
      </dgm:t>
    </dgm:pt>
    <dgm:pt modelId="{546C3DC8-5078-4B9A-8D63-6085ED69B89B}" type="sibTrans" cxnId="{BDB92468-7594-459A-85B7-1756D4B2D646}">
      <dgm:prSet/>
      <dgm:spPr/>
      <dgm:t>
        <a:bodyPr/>
        <a:lstStyle/>
        <a:p>
          <a:endParaRPr lang="en-US"/>
        </a:p>
      </dgm:t>
    </dgm:pt>
    <dgm:pt modelId="{239F19F5-8988-4F73-96AA-82FC03827ED1}">
      <dgm:prSet/>
      <dgm:spPr/>
      <dgm:t>
        <a:bodyPr/>
        <a:lstStyle/>
        <a:p>
          <a:r>
            <a:rPr lang="en-US"/>
            <a:t>Upload ratings/reviews for hawker centres</a:t>
          </a:r>
        </a:p>
      </dgm:t>
    </dgm:pt>
    <dgm:pt modelId="{79F8B5E1-024B-4D1A-A381-60FCDDE05F32}" type="parTrans" cxnId="{774398CA-E322-469F-A3E4-66ACFDB971E0}">
      <dgm:prSet/>
      <dgm:spPr/>
      <dgm:t>
        <a:bodyPr/>
        <a:lstStyle/>
        <a:p>
          <a:endParaRPr lang="en-US"/>
        </a:p>
      </dgm:t>
    </dgm:pt>
    <dgm:pt modelId="{6942BCA5-9A64-4265-ADAF-8D8BDCDB98D3}" type="sibTrans" cxnId="{774398CA-E322-469F-A3E4-66ACFDB971E0}">
      <dgm:prSet/>
      <dgm:spPr/>
      <dgm:t>
        <a:bodyPr/>
        <a:lstStyle/>
        <a:p>
          <a:endParaRPr lang="en-US"/>
        </a:p>
      </dgm:t>
    </dgm:pt>
    <dgm:pt modelId="{2B5D51CB-9391-4B0A-AB38-F85D01852370}">
      <dgm:prSet/>
      <dgm:spPr/>
      <dgm:t>
        <a:bodyPr/>
        <a:lstStyle/>
        <a:p>
          <a:r>
            <a:rPr lang="en-US"/>
            <a:t>Upload photos for hawker centres</a:t>
          </a:r>
        </a:p>
      </dgm:t>
    </dgm:pt>
    <dgm:pt modelId="{D5197B1E-EA8D-4BF1-B143-C4C4FF885540}" type="parTrans" cxnId="{62BAC048-C7D1-4804-ADC6-69F29662FBA6}">
      <dgm:prSet/>
      <dgm:spPr/>
      <dgm:t>
        <a:bodyPr/>
        <a:lstStyle/>
        <a:p>
          <a:endParaRPr lang="en-US"/>
        </a:p>
      </dgm:t>
    </dgm:pt>
    <dgm:pt modelId="{82F0077D-282F-4DE8-BBB2-263E434B9E6B}" type="sibTrans" cxnId="{62BAC048-C7D1-4804-ADC6-69F29662FBA6}">
      <dgm:prSet/>
      <dgm:spPr/>
      <dgm:t>
        <a:bodyPr/>
        <a:lstStyle/>
        <a:p>
          <a:endParaRPr lang="en-US"/>
        </a:p>
      </dgm:t>
    </dgm:pt>
    <dgm:pt modelId="{092912C0-7697-469E-910D-81DE6F726B5A}">
      <dgm:prSet/>
      <dgm:spPr/>
      <dgm:t>
        <a:bodyPr/>
        <a:lstStyle/>
        <a:p>
          <a:r>
            <a:rPr lang="en-US"/>
            <a:t>Share hawker centre details with other users</a:t>
          </a:r>
        </a:p>
      </dgm:t>
    </dgm:pt>
    <dgm:pt modelId="{AAF1C56F-FED7-49A4-8EE1-B2DD6D39D1EE}" type="parTrans" cxnId="{317E853B-8541-46CC-B4AF-AB7A4CD309A2}">
      <dgm:prSet/>
      <dgm:spPr/>
      <dgm:t>
        <a:bodyPr/>
        <a:lstStyle/>
        <a:p>
          <a:endParaRPr lang="en-US"/>
        </a:p>
      </dgm:t>
    </dgm:pt>
    <dgm:pt modelId="{62BE4E58-EC49-47BC-9AE6-88EDF2BF5352}" type="sibTrans" cxnId="{317E853B-8541-46CC-B4AF-AB7A4CD309A2}">
      <dgm:prSet/>
      <dgm:spPr/>
      <dgm:t>
        <a:bodyPr/>
        <a:lstStyle/>
        <a:p>
          <a:endParaRPr lang="en-US"/>
        </a:p>
      </dgm:t>
    </dgm:pt>
    <dgm:pt modelId="{2092EDCB-A06F-4789-B187-0367DAED042A}" type="pres">
      <dgm:prSet presAssocID="{3D1A5FC1-46D2-48E2-860E-2236A19A33D6}" presName="root" presStyleCnt="0">
        <dgm:presLayoutVars>
          <dgm:dir/>
          <dgm:resizeHandles val="exact"/>
        </dgm:presLayoutVars>
      </dgm:prSet>
      <dgm:spPr/>
    </dgm:pt>
    <dgm:pt modelId="{A9063521-FF2C-4A5C-A1EF-20663ED3702D}" type="pres">
      <dgm:prSet presAssocID="{39EE0366-8F65-4629-A1C6-0EC1BB33D0FA}" presName="compNode" presStyleCnt="0"/>
      <dgm:spPr/>
    </dgm:pt>
    <dgm:pt modelId="{E3DA43A3-365D-46F8-A7CA-28B172BE437A}" type="pres">
      <dgm:prSet presAssocID="{39EE0366-8F65-4629-A1C6-0EC1BB33D0F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B5C44CDB-F664-435C-A495-EDD9F58C8E2E}" type="pres">
      <dgm:prSet presAssocID="{39EE0366-8F65-4629-A1C6-0EC1BB33D0FA}" presName="spaceRect" presStyleCnt="0"/>
      <dgm:spPr/>
    </dgm:pt>
    <dgm:pt modelId="{F828F7E7-D83A-4A59-A940-4127230BBB56}" type="pres">
      <dgm:prSet presAssocID="{39EE0366-8F65-4629-A1C6-0EC1BB33D0FA}" presName="textRect" presStyleLbl="revTx" presStyleIdx="0" presStyleCnt="6">
        <dgm:presLayoutVars>
          <dgm:chMax val="1"/>
          <dgm:chPref val="1"/>
        </dgm:presLayoutVars>
      </dgm:prSet>
      <dgm:spPr/>
    </dgm:pt>
    <dgm:pt modelId="{DE87E3EF-E0B6-47AD-AA91-5AAF1ADC098B}" type="pres">
      <dgm:prSet presAssocID="{2C3D0226-C8A8-4E96-982D-6D0D906BE40D}" presName="sibTrans" presStyleCnt="0"/>
      <dgm:spPr/>
    </dgm:pt>
    <dgm:pt modelId="{C55869DB-BD0A-425E-A721-E9EA3FE8A1B0}" type="pres">
      <dgm:prSet presAssocID="{454BF2DD-A922-4383-AABE-5497BF2DDF72}" presName="compNode" presStyleCnt="0"/>
      <dgm:spPr/>
    </dgm:pt>
    <dgm:pt modelId="{7126B9EF-463D-4DC6-91D3-E61FE5CE84D3}" type="pres">
      <dgm:prSet presAssocID="{454BF2DD-A922-4383-AABE-5497BF2DDF7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A3AFD26-CDE6-4D9D-AC06-7D4FD12E7855}" type="pres">
      <dgm:prSet presAssocID="{454BF2DD-A922-4383-AABE-5497BF2DDF72}" presName="spaceRect" presStyleCnt="0"/>
      <dgm:spPr/>
    </dgm:pt>
    <dgm:pt modelId="{879BDF0A-3623-44E7-8C53-92BEA3F0387A}" type="pres">
      <dgm:prSet presAssocID="{454BF2DD-A922-4383-AABE-5497BF2DDF72}" presName="textRect" presStyleLbl="revTx" presStyleIdx="1" presStyleCnt="6">
        <dgm:presLayoutVars>
          <dgm:chMax val="1"/>
          <dgm:chPref val="1"/>
        </dgm:presLayoutVars>
      </dgm:prSet>
      <dgm:spPr/>
    </dgm:pt>
    <dgm:pt modelId="{94390E6E-5968-4564-A0D5-728D7D3CBDB0}" type="pres">
      <dgm:prSet presAssocID="{DF8DE81C-5439-4868-9EDA-5A40046CAFCE}" presName="sibTrans" presStyleCnt="0"/>
      <dgm:spPr/>
    </dgm:pt>
    <dgm:pt modelId="{CADD607E-08C9-4A05-A15A-B978FA0D8A9E}" type="pres">
      <dgm:prSet presAssocID="{6A6AA078-BA47-46C5-A3A7-017E93490B86}" presName="compNode" presStyleCnt="0"/>
      <dgm:spPr/>
    </dgm:pt>
    <dgm:pt modelId="{45FF6AF4-D7A7-43E6-BF09-F5E39D323914}" type="pres">
      <dgm:prSet presAssocID="{6A6AA078-BA47-46C5-A3A7-017E93490B8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9082971F-6401-40E4-AD64-79BA49565A6B}" type="pres">
      <dgm:prSet presAssocID="{6A6AA078-BA47-46C5-A3A7-017E93490B86}" presName="spaceRect" presStyleCnt="0"/>
      <dgm:spPr/>
    </dgm:pt>
    <dgm:pt modelId="{41479E4F-06B9-40DA-BFA1-AC843FB025D3}" type="pres">
      <dgm:prSet presAssocID="{6A6AA078-BA47-46C5-A3A7-017E93490B86}" presName="textRect" presStyleLbl="revTx" presStyleIdx="2" presStyleCnt="6">
        <dgm:presLayoutVars>
          <dgm:chMax val="1"/>
          <dgm:chPref val="1"/>
        </dgm:presLayoutVars>
      </dgm:prSet>
      <dgm:spPr/>
    </dgm:pt>
    <dgm:pt modelId="{7CDED55F-D2A2-431D-B9BE-62DDEE4737DD}" type="pres">
      <dgm:prSet presAssocID="{546C3DC8-5078-4B9A-8D63-6085ED69B89B}" presName="sibTrans" presStyleCnt="0"/>
      <dgm:spPr/>
    </dgm:pt>
    <dgm:pt modelId="{5B284299-6B45-4148-829F-80A1CF624191}" type="pres">
      <dgm:prSet presAssocID="{239F19F5-8988-4F73-96AA-82FC03827ED1}" presName="compNode" presStyleCnt="0"/>
      <dgm:spPr/>
    </dgm:pt>
    <dgm:pt modelId="{3B5C73BB-C812-4228-BCEF-499E2660290C}" type="pres">
      <dgm:prSet presAssocID="{239F19F5-8988-4F73-96AA-82FC03827ED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B03941A2-294E-4B16-B6B7-D98A1E61AC6B}" type="pres">
      <dgm:prSet presAssocID="{239F19F5-8988-4F73-96AA-82FC03827ED1}" presName="spaceRect" presStyleCnt="0"/>
      <dgm:spPr/>
    </dgm:pt>
    <dgm:pt modelId="{1A17C43B-4C82-4CE3-97C7-645E5CE8D44A}" type="pres">
      <dgm:prSet presAssocID="{239F19F5-8988-4F73-96AA-82FC03827ED1}" presName="textRect" presStyleLbl="revTx" presStyleIdx="3" presStyleCnt="6">
        <dgm:presLayoutVars>
          <dgm:chMax val="1"/>
          <dgm:chPref val="1"/>
        </dgm:presLayoutVars>
      </dgm:prSet>
      <dgm:spPr/>
    </dgm:pt>
    <dgm:pt modelId="{5C9F12AE-2B14-4367-86DC-B43B0A5F2D6D}" type="pres">
      <dgm:prSet presAssocID="{6942BCA5-9A64-4265-ADAF-8D8BDCDB98D3}" presName="sibTrans" presStyleCnt="0"/>
      <dgm:spPr/>
    </dgm:pt>
    <dgm:pt modelId="{2074FB88-BA4A-49D4-8F79-D12F8C07F651}" type="pres">
      <dgm:prSet presAssocID="{2B5D51CB-9391-4B0A-AB38-F85D01852370}" presName="compNode" presStyleCnt="0"/>
      <dgm:spPr/>
    </dgm:pt>
    <dgm:pt modelId="{5BA126F2-22F5-4A9A-8A65-AB8D86E4C27B}" type="pres">
      <dgm:prSet presAssocID="{2B5D51CB-9391-4B0A-AB38-F85D0185237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31624A8B-87FF-4968-A1D0-226B24BD027D}" type="pres">
      <dgm:prSet presAssocID="{2B5D51CB-9391-4B0A-AB38-F85D01852370}" presName="spaceRect" presStyleCnt="0"/>
      <dgm:spPr/>
    </dgm:pt>
    <dgm:pt modelId="{D16F57F5-703F-4C38-BD94-1B94FE327898}" type="pres">
      <dgm:prSet presAssocID="{2B5D51CB-9391-4B0A-AB38-F85D01852370}" presName="textRect" presStyleLbl="revTx" presStyleIdx="4" presStyleCnt="6">
        <dgm:presLayoutVars>
          <dgm:chMax val="1"/>
          <dgm:chPref val="1"/>
        </dgm:presLayoutVars>
      </dgm:prSet>
      <dgm:spPr/>
    </dgm:pt>
    <dgm:pt modelId="{0DCAF9FE-4291-4FD6-A32C-718251A16330}" type="pres">
      <dgm:prSet presAssocID="{82F0077D-282F-4DE8-BBB2-263E434B9E6B}" presName="sibTrans" presStyleCnt="0"/>
      <dgm:spPr/>
    </dgm:pt>
    <dgm:pt modelId="{7DA86551-AD8D-40AD-96F1-40F8EDCAEC97}" type="pres">
      <dgm:prSet presAssocID="{092912C0-7697-469E-910D-81DE6F726B5A}" presName="compNode" presStyleCnt="0"/>
      <dgm:spPr/>
    </dgm:pt>
    <dgm:pt modelId="{07D056A9-A754-4D20-9079-5DDFEA1F98F8}" type="pres">
      <dgm:prSet presAssocID="{092912C0-7697-469E-910D-81DE6F726B5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26522439-F877-4CF5-974D-35CABE69A674}" type="pres">
      <dgm:prSet presAssocID="{092912C0-7697-469E-910D-81DE6F726B5A}" presName="spaceRect" presStyleCnt="0"/>
      <dgm:spPr/>
    </dgm:pt>
    <dgm:pt modelId="{F1010590-D911-4F2C-9877-E7E831F07204}" type="pres">
      <dgm:prSet presAssocID="{092912C0-7697-469E-910D-81DE6F726B5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BFBC81D-2334-4FE1-8334-C38B108DCDA8}" type="presOf" srcId="{6A6AA078-BA47-46C5-A3A7-017E93490B86}" destId="{41479E4F-06B9-40DA-BFA1-AC843FB025D3}" srcOrd="0" destOrd="0" presId="urn:microsoft.com/office/officeart/2018/2/layout/IconLabelList"/>
    <dgm:cxn modelId="{128A7E2B-78CB-4BA9-B61F-B2EEB261458E}" type="presOf" srcId="{454BF2DD-A922-4383-AABE-5497BF2DDF72}" destId="{879BDF0A-3623-44E7-8C53-92BEA3F0387A}" srcOrd="0" destOrd="0" presId="urn:microsoft.com/office/officeart/2018/2/layout/IconLabelList"/>
    <dgm:cxn modelId="{616F4133-68AD-4D95-AA32-1C76492F2C5A}" type="presOf" srcId="{39EE0366-8F65-4629-A1C6-0EC1BB33D0FA}" destId="{F828F7E7-D83A-4A59-A940-4127230BBB56}" srcOrd="0" destOrd="0" presId="urn:microsoft.com/office/officeart/2018/2/layout/IconLabelList"/>
    <dgm:cxn modelId="{317E853B-8541-46CC-B4AF-AB7A4CD309A2}" srcId="{3D1A5FC1-46D2-48E2-860E-2236A19A33D6}" destId="{092912C0-7697-469E-910D-81DE6F726B5A}" srcOrd="5" destOrd="0" parTransId="{AAF1C56F-FED7-49A4-8EE1-B2DD6D39D1EE}" sibTransId="{62BE4E58-EC49-47BC-9AE6-88EDF2BF5352}"/>
    <dgm:cxn modelId="{62BAC048-C7D1-4804-ADC6-69F29662FBA6}" srcId="{3D1A5FC1-46D2-48E2-860E-2236A19A33D6}" destId="{2B5D51CB-9391-4B0A-AB38-F85D01852370}" srcOrd="4" destOrd="0" parTransId="{D5197B1E-EA8D-4BF1-B143-C4C4FF885540}" sibTransId="{82F0077D-282F-4DE8-BBB2-263E434B9E6B}"/>
    <dgm:cxn modelId="{73885160-65A3-428B-9C34-5CDA42FC25CF}" type="presOf" srcId="{2B5D51CB-9391-4B0A-AB38-F85D01852370}" destId="{D16F57F5-703F-4C38-BD94-1B94FE327898}" srcOrd="0" destOrd="0" presId="urn:microsoft.com/office/officeart/2018/2/layout/IconLabelList"/>
    <dgm:cxn modelId="{BDB92468-7594-459A-85B7-1756D4B2D646}" srcId="{3D1A5FC1-46D2-48E2-860E-2236A19A33D6}" destId="{6A6AA078-BA47-46C5-A3A7-017E93490B86}" srcOrd="2" destOrd="0" parTransId="{E3404DA0-381B-480F-8308-00224128D49F}" sibTransId="{546C3DC8-5078-4B9A-8D63-6085ED69B89B}"/>
    <dgm:cxn modelId="{11B4949E-C17A-4EB0-B035-17AA315A53BF}" type="presOf" srcId="{092912C0-7697-469E-910D-81DE6F726B5A}" destId="{F1010590-D911-4F2C-9877-E7E831F07204}" srcOrd="0" destOrd="0" presId="urn:microsoft.com/office/officeart/2018/2/layout/IconLabelList"/>
    <dgm:cxn modelId="{98B5D2A7-C657-4C9F-A69A-7A194A432203}" srcId="{3D1A5FC1-46D2-48E2-860E-2236A19A33D6}" destId="{454BF2DD-A922-4383-AABE-5497BF2DDF72}" srcOrd="1" destOrd="0" parTransId="{34F14C4F-9E4B-4045-88F9-718170F62549}" sibTransId="{DF8DE81C-5439-4868-9EDA-5A40046CAFCE}"/>
    <dgm:cxn modelId="{447EE2C1-ECA4-4E7E-BB8B-558FF837C974}" srcId="{3D1A5FC1-46D2-48E2-860E-2236A19A33D6}" destId="{39EE0366-8F65-4629-A1C6-0EC1BB33D0FA}" srcOrd="0" destOrd="0" parTransId="{8B8367BE-4B20-4F68-ACE4-FCD4DDF39175}" sibTransId="{2C3D0226-C8A8-4E96-982D-6D0D906BE40D}"/>
    <dgm:cxn modelId="{774398CA-E322-469F-A3E4-66ACFDB971E0}" srcId="{3D1A5FC1-46D2-48E2-860E-2236A19A33D6}" destId="{239F19F5-8988-4F73-96AA-82FC03827ED1}" srcOrd="3" destOrd="0" parTransId="{79F8B5E1-024B-4D1A-A381-60FCDDE05F32}" sibTransId="{6942BCA5-9A64-4265-ADAF-8D8BDCDB98D3}"/>
    <dgm:cxn modelId="{6EED1CE0-9E70-4594-9A04-065142E092E9}" type="presOf" srcId="{3D1A5FC1-46D2-48E2-860E-2236A19A33D6}" destId="{2092EDCB-A06F-4789-B187-0367DAED042A}" srcOrd="0" destOrd="0" presId="urn:microsoft.com/office/officeart/2018/2/layout/IconLabelList"/>
    <dgm:cxn modelId="{DA3B4CF4-1BFB-48F9-874C-DBE514AD3DDC}" type="presOf" srcId="{239F19F5-8988-4F73-96AA-82FC03827ED1}" destId="{1A17C43B-4C82-4CE3-97C7-645E5CE8D44A}" srcOrd="0" destOrd="0" presId="urn:microsoft.com/office/officeart/2018/2/layout/IconLabelList"/>
    <dgm:cxn modelId="{7D1939EA-A441-4654-A6A5-7621C8FD6E22}" type="presParOf" srcId="{2092EDCB-A06F-4789-B187-0367DAED042A}" destId="{A9063521-FF2C-4A5C-A1EF-20663ED3702D}" srcOrd="0" destOrd="0" presId="urn:microsoft.com/office/officeart/2018/2/layout/IconLabelList"/>
    <dgm:cxn modelId="{9AE20943-4095-4B26-90E6-3F8057E62E30}" type="presParOf" srcId="{A9063521-FF2C-4A5C-A1EF-20663ED3702D}" destId="{E3DA43A3-365D-46F8-A7CA-28B172BE437A}" srcOrd="0" destOrd="0" presId="urn:microsoft.com/office/officeart/2018/2/layout/IconLabelList"/>
    <dgm:cxn modelId="{6BFC7DA5-FC81-4762-89B5-EC45D90990F6}" type="presParOf" srcId="{A9063521-FF2C-4A5C-A1EF-20663ED3702D}" destId="{B5C44CDB-F664-435C-A495-EDD9F58C8E2E}" srcOrd="1" destOrd="0" presId="urn:microsoft.com/office/officeart/2018/2/layout/IconLabelList"/>
    <dgm:cxn modelId="{B6BF57CC-EF62-434A-9C4A-DD9EAFC22259}" type="presParOf" srcId="{A9063521-FF2C-4A5C-A1EF-20663ED3702D}" destId="{F828F7E7-D83A-4A59-A940-4127230BBB56}" srcOrd="2" destOrd="0" presId="urn:microsoft.com/office/officeart/2018/2/layout/IconLabelList"/>
    <dgm:cxn modelId="{53E254D0-08D6-43B3-A9C8-7ACBD84FBE45}" type="presParOf" srcId="{2092EDCB-A06F-4789-B187-0367DAED042A}" destId="{DE87E3EF-E0B6-47AD-AA91-5AAF1ADC098B}" srcOrd="1" destOrd="0" presId="urn:microsoft.com/office/officeart/2018/2/layout/IconLabelList"/>
    <dgm:cxn modelId="{60C7C98D-CB07-47BC-9BF6-69F0AE7BF008}" type="presParOf" srcId="{2092EDCB-A06F-4789-B187-0367DAED042A}" destId="{C55869DB-BD0A-425E-A721-E9EA3FE8A1B0}" srcOrd="2" destOrd="0" presId="urn:microsoft.com/office/officeart/2018/2/layout/IconLabelList"/>
    <dgm:cxn modelId="{CDDAC651-F309-49AF-96B3-80AFFDF1F2F0}" type="presParOf" srcId="{C55869DB-BD0A-425E-A721-E9EA3FE8A1B0}" destId="{7126B9EF-463D-4DC6-91D3-E61FE5CE84D3}" srcOrd="0" destOrd="0" presId="urn:microsoft.com/office/officeart/2018/2/layout/IconLabelList"/>
    <dgm:cxn modelId="{BF08243A-F680-4F77-805C-CD72D27AF21C}" type="presParOf" srcId="{C55869DB-BD0A-425E-A721-E9EA3FE8A1B0}" destId="{FA3AFD26-CDE6-4D9D-AC06-7D4FD12E7855}" srcOrd="1" destOrd="0" presId="urn:microsoft.com/office/officeart/2018/2/layout/IconLabelList"/>
    <dgm:cxn modelId="{36076D95-D733-4129-891F-DA8EDB378916}" type="presParOf" srcId="{C55869DB-BD0A-425E-A721-E9EA3FE8A1B0}" destId="{879BDF0A-3623-44E7-8C53-92BEA3F0387A}" srcOrd="2" destOrd="0" presId="urn:microsoft.com/office/officeart/2018/2/layout/IconLabelList"/>
    <dgm:cxn modelId="{2F355C7E-DDC4-440F-A5F0-66DA88A01645}" type="presParOf" srcId="{2092EDCB-A06F-4789-B187-0367DAED042A}" destId="{94390E6E-5968-4564-A0D5-728D7D3CBDB0}" srcOrd="3" destOrd="0" presId="urn:microsoft.com/office/officeart/2018/2/layout/IconLabelList"/>
    <dgm:cxn modelId="{F47434BE-681F-4B91-B693-9FF13A6CAC56}" type="presParOf" srcId="{2092EDCB-A06F-4789-B187-0367DAED042A}" destId="{CADD607E-08C9-4A05-A15A-B978FA0D8A9E}" srcOrd="4" destOrd="0" presId="urn:microsoft.com/office/officeart/2018/2/layout/IconLabelList"/>
    <dgm:cxn modelId="{5C806BB4-15F9-4981-881D-A3D26B53E532}" type="presParOf" srcId="{CADD607E-08C9-4A05-A15A-B978FA0D8A9E}" destId="{45FF6AF4-D7A7-43E6-BF09-F5E39D323914}" srcOrd="0" destOrd="0" presId="urn:microsoft.com/office/officeart/2018/2/layout/IconLabelList"/>
    <dgm:cxn modelId="{65251453-2D97-4FD8-9B0D-EE92686CB586}" type="presParOf" srcId="{CADD607E-08C9-4A05-A15A-B978FA0D8A9E}" destId="{9082971F-6401-40E4-AD64-79BA49565A6B}" srcOrd="1" destOrd="0" presId="urn:microsoft.com/office/officeart/2018/2/layout/IconLabelList"/>
    <dgm:cxn modelId="{CF2111A2-3923-40A4-92E1-6C7560D2C2F1}" type="presParOf" srcId="{CADD607E-08C9-4A05-A15A-B978FA0D8A9E}" destId="{41479E4F-06B9-40DA-BFA1-AC843FB025D3}" srcOrd="2" destOrd="0" presId="urn:microsoft.com/office/officeart/2018/2/layout/IconLabelList"/>
    <dgm:cxn modelId="{B5906EE9-8B16-49CB-9A7D-7E5D7B9EAF57}" type="presParOf" srcId="{2092EDCB-A06F-4789-B187-0367DAED042A}" destId="{7CDED55F-D2A2-431D-B9BE-62DDEE4737DD}" srcOrd="5" destOrd="0" presId="urn:microsoft.com/office/officeart/2018/2/layout/IconLabelList"/>
    <dgm:cxn modelId="{B4378F56-4D4E-4BD4-ADAF-17F184748FA6}" type="presParOf" srcId="{2092EDCB-A06F-4789-B187-0367DAED042A}" destId="{5B284299-6B45-4148-829F-80A1CF624191}" srcOrd="6" destOrd="0" presId="urn:microsoft.com/office/officeart/2018/2/layout/IconLabelList"/>
    <dgm:cxn modelId="{25F2B2DB-8FC4-430A-A293-5471DF63FDA2}" type="presParOf" srcId="{5B284299-6B45-4148-829F-80A1CF624191}" destId="{3B5C73BB-C812-4228-BCEF-499E2660290C}" srcOrd="0" destOrd="0" presId="urn:microsoft.com/office/officeart/2018/2/layout/IconLabelList"/>
    <dgm:cxn modelId="{925C00C6-37D5-4FCD-91F3-48C5381A4911}" type="presParOf" srcId="{5B284299-6B45-4148-829F-80A1CF624191}" destId="{B03941A2-294E-4B16-B6B7-D98A1E61AC6B}" srcOrd="1" destOrd="0" presId="urn:microsoft.com/office/officeart/2018/2/layout/IconLabelList"/>
    <dgm:cxn modelId="{BDE06AF5-BB27-43A1-80FC-366A19ABA414}" type="presParOf" srcId="{5B284299-6B45-4148-829F-80A1CF624191}" destId="{1A17C43B-4C82-4CE3-97C7-645E5CE8D44A}" srcOrd="2" destOrd="0" presId="urn:microsoft.com/office/officeart/2018/2/layout/IconLabelList"/>
    <dgm:cxn modelId="{329C0003-7341-4289-877C-AF9E7F956857}" type="presParOf" srcId="{2092EDCB-A06F-4789-B187-0367DAED042A}" destId="{5C9F12AE-2B14-4367-86DC-B43B0A5F2D6D}" srcOrd="7" destOrd="0" presId="urn:microsoft.com/office/officeart/2018/2/layout/IconLabelList"/>
    <dgm:cxn modelId="{87B71B3E-00FF-4824-BDE9-D868B3EFAB67}" type="presParOf" srcId="{2092EDCB-A06F-4789-B187-0367DAED042A}" destId="{2074FB88-BA4A-49D4-8F79-D12F8C07F651}" srcOrd="8" destOrd="0" presId="urn:microsoft.com/office/officeart/2018/2/layout/IconLabelList"/>
    <dgm:cxn modelId="{5BF5B75A-29AF-4672-9DD4-C78B12A712E7}" type="presParOf" srcId="{2074FB88-BA4A-49D4-8F79-D12F8C07F651}" destId="{5BA126F2-22F5-4A9A-8A65-AB8D86E4C27B}" srcOrd="0" destOrd="0" presId="urn:microsoft.com/office/officeart/2018/2/layout/IconLabelList"/>
    <dgm:cxn modelId="{6BB2CAD5-FC78-4DAE-83CE-8A7617583E80}" type="presParOf" srcId="{2074FB88-BA4A-49D4-8F79-D12F8C07F651}" destId="{31624A8B-87FF-4968-A1D0-226B24BD027D}" srcOrd="1" destOrd="0" presId="urn:microsoft.com/office/officeart/2018/2/layout/IconLabelList"/>
    <dgm:cxn modelId="{DDFF75D7-4FBB-4543-9F02-88B1234DC066}" type="presParOf" srcId="{2074FB88-BA4A-49D4-8F79-D12F8C07F651}" destId="{D16F57F5-703F-4C38-BD94-1B94FE327898}" srcOrd="2" destOrd="0" presId="urn:microsoft.com/office/officeart/2018/2/layout/IconLabelList"/>
    <dgm:cxn modelId="{11F29C89-92CB-45DD-8F06-3F584D7F9922}" type="presParOf" srcId="{2092EDCB-A06F-4789-B187-0367DAED042A}" destId="{0DCAF9FE-4291-4FD6-A32C-718251A16330}" srcOrd="9" destOrd="0" presId="urn:microsoft.com/office/officeart/2018/2/layout/IconLabelList"/>
    <dgm:cxn modelId="{D55B1A8F-B05E-470B-BBA3-A4CD4D2E042E}" type="presParOf" srcId="{2092EDCB-A06F-4789-B187-0367DAED042A}" destId="{7DA86551-AD8D-40AD-96F1-40F8EDCAEC97}" srcOrd="10" destOrd="0" presId="urn:microsoft.com/office/officeart/2018/2/layout/IconLabelList"/>
    <dgm:cxn modelId="{8705808D-C196-4E69-9DB7-99F659C9D8C3}" type="presParOf" srcId="{7DA86551-AD8D-40AD-96F1-40F8EDCAEC97}" destId="{07D056A9-A754-4D20-9079-5DDFEA1F98F8}" srcOrd="0" destOrd="0" presId="urn:microsoft.com/office/officeart/2018/2/layout/IconLabelList"/>
    <dgm:cxn modelId="{A4AE4108-4C60-4DD4-82D0-BE035DA43D72}" type="presParOf" srcId="{7DA86551-AD8D-40AD-96F1-40F8EDCAEC97}" destId="{26522439-F877-4CF5-974D-35CABE69A674}" srcOrd="1" destOrd="0" presId="urn:microsoft.com/office/officeart/2018/2/layout/IconLabelList"/>
    <dgm:cxn modelId="{AFDE436D-EB77-4864-B219-1F54DA7A3ED0}" type="presParOf" srcId="{7DA86551-AD8D-40AD-96F1-40F8EDCAEC97}" destId="{F1010590-D911-4F2C-9877-E7E831F0720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1B708E-6F76-4147-91A1-866BD8ACB0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B973DF9-03B8-47E6-8EF2-745A56CA0C2E}">
      <dgm:prSet/>
      <dgm:spPr/>
      <dgm:t>
        <a:bodyPr/>
        <a:lstStyle/>
        <a:p>
          <a:r>
            <a:rPr lang="en-US"/>
            <a:t>Add support for restaurants</a:t>
          </a:r>
        </a:p>
      </dgm:t>
    </dgm:pt>
    <dgm:pt modelId="{BB069FB6-09C8-482B-9040-EA7C2409654D}" type="parTrans" cxnId="{3C32ACBB-A593-479C-A524-2764EFCA1439}">
      <dgm:prSet/>
      <dgm:spPr/>
      <dgm:t>
        <a:bodyPr/>
        <a:lstStyle/>
        <a:p>
          <a:endParaRPr lang="en-US"/>
        </a:p>
      </dgm:t>
    </dgm:pt>
    <dgm:pt modelId="{FDA1EE65-AF57-43C1-A9C3-800713617FAE}" type="sibTrans" cxnId="{3C32ACBB-A593-479C-A524-2764EFCA1439}">
      <dgm:prSet/>
      <dgm:spPr/>
      <dgm:t>
        <a:bodyPr/>
        <a:lstStyle/>
        <a:p>
          <a:endParaRPr lang="en-US"/>
        </a:p>
      </dgm:t>
    </dgm:pt>
    <dgm:pt modelId="{C20341F5-175A-4CAF-A6F0-7A2597684174}">
      <dgm:prSet/>
      <dgm:spPr/>
      <dgm:t>
        <a:bodyPr/>
        <a:lstStyle/>
        <a:p>
          <a:r>
            <a:rPr lang="en-US"/>
            <a:t>Add native support for operating hours</a:t>
          </a:r>
        </a:p>
      </dgm:t>
    </dgm:pt>
    <dgm:pt modelId="{2028A982-3F19-4261-BCE2-CB3D5BB6CF4D}" type="parTrans" cxnId="{FDDC2BA5-AE11-4A0E-B05B-1D9121155DCD}">
      <dgm:prSet/>
      <dgm:spPr/>
      <dgm:t>
        <a:bodyPr/>
        <a:lstStyle/>
        <a:p>
          <a:endParaRPr lang="en-US"/>
        </a:p>
      </dgm:t>
    </dgm:pt>
    <dgm:pt modelId="{F6945B94-561E-437A-BE10-50F5CFD3905A}" type="sibTrans" cxnId="{FDDC2BA5-AE11-4A0E-B05B-1D9121155DCD}">
      <dgm:prSet/>
      <dgm:spPr/>
      <dgm:t>
        <a:bodyPr/>
        <a:lstStyle/>
        <a:p>
          <a:endParaRPr lang="en-US"/>
        </a:p>
      </dgm:t>
    </dgm:pt>
    <dgm:pt modelId="{504B2374-D14E-4900-8BE7-B15131B08AF3}">
      <dgm:prSet/>
      <dgm:spPr/>
      <dgm:t>
        <a:bodyPr/>
        <a:lstStyle/>
        <a:p>
          <a:r>
            <a:rPr lang="en-US"/>
            <a:t>Add crowd density detection</a:t>
          </a:r>
        </a:p>
      </dgm:t>
    </dgm:pt>
    <dgm:pt modelId="{DF8AC7F4-3138-4FF5-99F9-1D614C1FD480}" type="parTrans" cxnId="{66ED1D9E-1832-4609-B2EC-76B6D9C1D7AC}">
      <dgm:prSet/>
      <dgm:spPr/>
      <dgm:t>
        <a:bodyPr/>
        <a:lstStyle/>
        <a:p>
          <a:endParaRPr lang="en-US"/>
        </a:p>
      </dgm:t>
    </dgm:pt>
    <dgm:pt modelId="{F688E95A-1CC5-4C4B-BD81-BC653207E763}" type="sibTrans" cxnId="{66ED1D9E-1832-4609-B2EC-76B6D9C1D7AC}">
      <dgm:prSet/>
      <dgm:spPr/>
      <dgm:t>
        <a:bodyPr/>
        <a:lstStyle/>
        <a:p>
          <a:endParaRPr lang="en-US"/>
        </a:p>
      </dgm:t>
    </dgm:pt>
    <dgm:pt modelId="{FD56081D-109C-4323-A61F-43B9AEF47E05}">
      <dgm:prSet/>
      <dgm:spPr/>
      <dgm:t>
        <a:bodyPr/>
        <a:lstStyle/>
        <a:p>
          <a:r>
            <a:rPr lang="en-US"/>
            <a:t>Add stall information for hawker centres</a:t>
          </a:r>
        </a:p>
      </dgm:t>
    </dgm:pt>
    <dgm:pt modelId="{F94536E2-1F92-4540-831A-879C20D50A46}" type="parTrans" cxnId="{3D4CA7D6-D4C3-45F2-9B5C-C49A50A7370F}">
      <dgm:prSet/>
      <dgm:spPr/>
      <dgm:t>
        <a:bodyPr/>
        <a:lstStyle/>
        <a:p>
          <a:endParaRPr lang="en-US"/>
        </a:p>
      </dgm:t>
    </dgm:pt>
    <dgm:pt modelId="{6E96C934-834C-4B3B-87B0-2A495B0BB83B}" type="sibTrans" cxnId="{3D4CA7D6-D4C3-45F2-9B5C-C49A50A7370F}">
      <dgm:prSet/>
      <dgm:spPr/>
      <dgm:t>
        <a:bodyPr/>
        <a:lstStyle/>
        <a:p>
          <a:endParaRPr lang="en-US"/>
        </a:p>
      </dgm:t>
    </dgm:pt>
    <dgm:pt modelId="{3EF3A246-C8F4-4629-B4E4-7F1917DB6AFB}">
      <dgm:prSet/>
      <dgm:spPr/>
      <dgm:t>
        <a:bodyPr/>
        <a:lstStyle/>
        <a:p>
          <a:r>
            <a:rPr lang="en-US"/>
            <a:t>Devise machine learning algorithms to provide users with customised suggestions after support for restaurants is added</a:t>
          </a:r>
        </a:p>
      </dgm:t>
    </dgm:pt>
    <dgm:pt modelId="{E18A519F-9880-4B1C-98B8-4176BCB24F38}" type="parTrans" cxnId="{F5C93AB2-3D20-4474-820C-F3D6A4AB1D55}">
      <dgm:prSet/>
      <dgm:spPr/>
      <dgm:t>
        <a:bodyPr/>
        <a:lstStyle/>
        <a:p>
          <a:endParaRPr lang="en-US"/>
        </a:p>
      </dgm:t>
    </dgm:pt>
    <dgm:pt modelId="{9697371F-C396-4CBA-AB7B-EC0D19DCEB37}" type="sibTrans" cxnId="{F5C93AB2-3D20-4474-820C-F3D6A4AB1D55}">
      <dgm:prSet/>
      <dgm:spPr/>
      <dgm:t>
        <a:bodyPr/>
        <a:lstStyle/>
        <a:p>
          <a:endParaRPr lang="en-US"/>
        </a:p>
      </dgm:t>
    </dgm:pt>
    <dgm:pt modelId="{59C5161D-A6BB-4B54-8170-B1FEED9EF57E}" type="pres">
      <dgm:prSet presAssocID="{441B708E-6F76-4147-91A1-866BD8ACB062}" presName="root" presStyleCnt="0">
        <dgm:presLayoutVars>
          <dgm:dir/>
          <dgm:resizeHandles val="exact"/>
        </dgm:presLayoutVars>
      </dgm:prSet>
      <dgm:spPr/>
    </dgm:pt>
    <dgm:pt modelId="{1617FDFC-7850-43DF-84A2-37D482432F71}" type="pres">
      <dgm:prSet presAssocID="{BB973DF9-03B8-47E6-8EF2-745A56CA0C2E}" presName="compNode" presStyleCnt="0"/>
      <dgm:spPr/>
    </dgm:pt>
    <dgm:pt modelId="{A0BD9318-583C-474B-8932-5DC78AEC09FA}" type="pres">
      <dgm:prSet presAssocID="{BB973DF9-03B8-47E6-8EF2-745A56CA0C2E}" presName="bgRect" presStyleLbl="bgShp" presStyleIdx="0" presStyleCnt="5"/>
      <dgm:spPr/>
    </dgm:pt>
    <dgm:pt modelId="{10B65A37-1026-4B76-AA0E-823BB18AF2FA}" type="pres">
      <dgm:prSet presAssocID="{BB973DF9-03B8-47E6-8EF2-745A56CA0C2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10E99814-C1D4-4925-B662-9A47D3DAC642}" type="pres">
      <dgm:prSet presAssocID="{BB973DF9-03B8-47E6-8EF2-745A56CA0C2E}" presName="spaceRect" presStyleCnt="0"/>
      <dgm:spPr/>
    </dgm:pt>
    <dgm:pt modelId="{BB591EE2-AD26-4225-82E0-DD47BEE2D8FE}" type="pres">
      <dgm:prSet presAssocID="{BB973DF9-03B8-47E6-8EF2-745A56CA0C2E}" presName="parTx" presStyleLbl="revTx" presStyleIdx="0" presStyleCnt="5">
        <dgm:presLayoutVars>
          <dgm:chMax val="0"/>
          <dgm:chPref val="0"/>
        </dgm:presLayoutVars>
      </dgm:prSet>
      <dgm:spPr/>
    </dgm:pt>
    <dgm:pt modelId="{3506FBE0-9893-4A18-9FE7-C36AE9952C96}" type="pres">
      <dgm:prSet presAssocID="{FDA1EE65-AF57-43C1-A9C3-800713617FAE}" presName="sibTrans" presStyleCnt="0"/>
      <dgm:spPr/>
    </dgm:pt>
    <dgm:pt modelId="{F606B4BD-5C57-4594-8AB9-7037149369A5}" type="pres">
      <dgm:prSet presAssocID="{C20341F5-175A-4CAF-A6F0-7A2597684174}" presName="compNode" presStyleCnt="0"/>
      <dgm:spPr/>
    </dgm:pt>
    <dgm:pt modelId="{D328A919-D5C4-47A1-8E81-96F0598D031E}" type="pres">
      <dgm:prSet presAssocID="{C20341F5-175A-4CAF-A6F0-7A2597684174}" presName="bgRect" presStyleLbl="bgShp" presStyleIdx="1" presStyleCnt="5"/>
      <dgm:spPr/>
    </dgm:pt>
    <dgm:pt modelId="{2DA55010-4C5D-4ED1-A90A-B5EE4E53320F}" type="pres">
      <dgm:prSet presAssocID="{C20341F5-175A-4CAF-A6F0-7A259768417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CD0EDE84-38F3-419F-A3B4-AF38A77017F1}" type="pres">
      <dgm:prSet presAssocID="{C20341F5-175A-4CAF-A6F0-7A2597684174}" presName="spaceRect" presStyleCnt="0"/>
      <dgm:spPr/>
    </dgm:pt>
    <dgm:pt modelId="{5F83B565-63E7-48E1-9FAA-11F3666F67F6}" type="pres">
      <dgm:prSet presAssocID="{C20341F5-175A-4CAF-A6F0-7A2597684174}" presName="parTx" presStyleLbl="revTx" presStyleIdx="1" presStyleCnt="5">
        <dgm:presLayoutVars>
          <dgm:chMax val="0"/>
          <dgm:chPref val="0"/>
        </dgm:presLayoutVars>
      </dgm:prSet>
      <dgm:spPr/>
    </dgm:pt>
    <dgm:pt modelId="{6291EF59-6B05-4F03-A495-CCCDA1A8461C}" type="pres">
      <dgm:prSet presAssocID="{F6945B94-561E-437A-BE10-50F5CFD3905A}" presName="sibTrans" presStyleCnt="0"/>
      <dgm:spPr/>
    </dgm:pt>
    <dgm:pt modelId="{E084AEB1-35A6-49F3-B4B0-3AE66C1EF746}" type="pres">
      <dgm:prSet presAssocID="{504B2374-D14E-4900-8BE7-B15131B08AF3}" presName="compNode" presStyleCnt="0"/>
      <dgm:spPr/>
    </dgm:pt>
    <dgm:pt modelId="{74E424DC-2DB5-496D-8F8C-08F9C663F156}" type="pres">
      <dgm:prSet presAssocID="{504B2374-D14E-4900-8BE7-B15131B08AF3}" presName="bgRect" presStyleLbl="bgShp" presStyleIdx="2" presStyleCnt="5"/>
      <dgm:spPr/>
    </dgm:pt>
    <dgm:pt modelId="{E6B6A0F4-2E3B-4010-9FA0-8CD5E8F7A4F2}" type="pres">
      <dgm:prSet presAssocID="{504B2374-D14E-4900-8BE7-B15131B08AF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3A05565-3E7F-4E7B-A872-977B4A8C75D3}" type="pres">
      <dgm:prSet presAssocID="{504B2374-D14E-4900-8BE7-B15131B08AF3}" presName="spaceRect" presStyleCnt="0"/>
      <dgm:spPr/>
    </dgm:pt>
    <dgm:pt modelId="{C0208A30-725D-4017-8F63-DD5CD9756EB0}" type="pres">
      <dgm:prSet presAssocID="{504B2374-D14E-4900-8BE7-B15131B08AF3}" presName="parTx" presStyleLbl="revTx" presStyleIdx="2" presStyleCnt="5">
        <dgm:presLayoutVars>
          <dgm:chMax val="0"/>
          <dgm:chPref val="0"/>
        </dgm:presLayoutVars>
      </dgm:prSet>
      <dgm:spPr/>
    </dgm:pt>
    <dgm:pt modelId="{F9B78FC1-44AC-4444-88BF-02AFD88A1A7C}" type="pres">
      <dgm:prSet presAssocID="{F688E95A-1CC5-4C4B-BD81-BC653207E763}" presName="sibTrans" presStyleCnt="0"/>
      <dgm:spPr/>
    </dgm:pt>
    <dgm:pt modelId="{A3062525-CF6B-4F23-A273-5C6033B26F09}" type="pres">
      <dgm:prSet presAssocID="{FD56081D-109C-4323-A61F-43B9AEF47E05}" presName="compNode" presStyleCnt="0"/>
      <dgm:spPr/>
    </dgm:pt>
    <dgm:pt modelId="{B5EE16EA-4B98-4E1E-BB21-33ABBD7E99E0}" type="pres">
      <dgm:prSet presAssocID="{FD56081D-109C-4323-A61F-43B9AEF47E05}" presName="bgRect" presStyleLbl="bgShp" presStyleIdx="3" presStyleCnt="5"/>
      <dgm:spPr/>
    </dgm:pt>
    <dgm:pt modelId="{47DE70C3-AAC4-4CC3-9C3A-3E169F94AB92}" type="pres">
      <dgm:prSet presAssocID="{FD56081D-109C-4323-A61F-43B9AEF47E0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4E2FB54-47EB-4807-85D4-92DED1DABEEB}" type="pres">
      <dgm:prSet presAssocID="{FD56081D-109C-4323-A61F-43B9AEF47E05}" presName="spaceRect" presStyleCnt="0"/>
      <dgm:spPr/>
    </dgm:pt>
    <dgm:pt modelId="{C517FBAF-3741-4BCD-974D-383C711B67DC}" type="pres">
      <dgm:prSet presAssocID="{FD56081D-109C-4323-A61F-43B9AEF47E05}" presName="parTx" presStyleLbl="revTx" presStyleIdx="3" presStyleCnt="5">
        <dgm:presLayoutVars>
          <dgm:chMax val="0"/>
          <dgm:chPref val="0"/>
        </dgm:presLayoutVars>
      </dgm:prSet>
      <dgm:spPr/>
    </dgm:pt>
    <dgm:pt modelId="{CF96B135-C35C-4D82-ACE6-816467602CC1}" type="pres">
      <dgm:prSet presAssocID="{6E96C934-834C-4B3B-87B0-2A495B0BB83B}" presName="sibTrans" presStyleCnt="0"/>
      <dgm:spPr/>
    </dgm:pt>
    <dgm:pt modelId="{287596FF-3F0E-4A9A-BB35-0FFDE880F933}" type="pres">
      <dgm:prSet presAssocID="{3EF3A246-C8F4-4629-B4E4-7F1917DB6AFB}" presName="compNode" presStyleCnt="0"/>
      <dgm:spPr/>
    </dgm:pt>
    <dgm:pt modelId="{EC4B9070-0D2F-45EB-B964-7CE8D56CC91C}" type="pres">
      <dgm:prSet presAssocID="{3EF3A246-C8F4-4629-B4E4-7F1917DB6AFB}" presName="bgRect" presStyleLbl="bgShp" presStyleIdx="4" presStyleCnt="5"/>
      <dgm:spPr/>
    </dgm:pt>
    <dgm:pt modelId="{0444DA39-C9CF-4141-B396-1312F74F1EC1}" type="pres">
      <dgm:prSet presAssocID="{3EF3A246-C8F4-4629-B4E4-7F1917DB6AF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0A399A4-6D16-4267-B09D-65A342AE7E7F}" type="pres">
      <dgm:prSet presAssocID="{3EF3A246-C8F4-4629-B4E4-7F1917DB6AFB}" presName="spaceRect" presStyleCnt="0"/>
      <dgm:spPr/>
    </dgm:pt>
    <dgm:pt modelId="{61CDFA1F-E612-4E55-9803-008473927F5C}" type="pres">
      <dgm:prSet presAssocID="{3EF3A246-C8F4-4629-B4E4-7F1917DB6AF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A48DB24-DF87-494F-BEB5-4A8AF287C16C}" type="presOf" srcId="{3EF3A246-C8F4-4629-B4E4-7F1917DB6AFB}" destId="{61CDFA1F-E612-4E55-9803-008473927F5C}" srcOrd="0" destOrd="0" presId="urn:microsoft.com/office/officeart/2018/2/layout/IconVerticalSolidList"/>
    <dgm:cxn modelId="{B45E4254-137C-4529-BCE1-88B62C8CB3B8}" type="presOf" srcId="{FD56081D-109C-4323-A61F-43B9AEF47E05}" destId="{C517FBAF-3741-4BCD-974D-383C711B67DC}" srcOrd="0" destOrd="0" presId="urn:microsoft.com/office/officeart/2018/2/layout/IconVerticalSolidList"/>
    <dgm:cxn modelId="{514D2873-A87C-4296-B957-5039C2FC0EB7}" type="presOf" srcId="{441B708E-6F76-4147-91A1-866BD8ACB062}" destId="{59C5161D-A6BB-4B54-8170-B1FEED9EF57E}" srcOrd="0" destOrd="0" presId="urn:microsoft.com/office/officeart/2018/2/layout/IconVerticalSolidList"/>
    <dgm:cxn modelId="{C66D077A-948C-4A13-944E-D416AFD5D808}" type="presOf" srcId="{BB973DF9-03B8-47E6-8EF2-745A56CA0C2E}" destId="{BB591EE2-AD26-4225-82E0-DD47BEE2D8FE}" srcOrd="0" destOrd="0" presId="urn:microsoft.com/office/officeart/2018/2/layout/IconVerticalSolidList"/>
    <dgm:cxn modelId="{2AEFD585-F364-45AD-9BAD-2D85BC363E7D}" type="presOf" srcId="{C20341F5-175A-4CAF-A6F0-7A2597684174}" destId="{5F83B565-63E7-48E1-9FAA-11F3666F67F6}" srcOrd="0" destOrd="0" presId="urn:microsoft.com/office/officeart/2018/2/layout/IconVerticalSolidList"/>
    <dgm:cxn modelId="{66ED1D9E-1832-4609-B2EC-76B6D9C1D7AC}" srcId="{441B708E-6F76-4147-91A1-866BD8ACB062}" destId="{504B2374-D14E-4900-8BE7-B15131B08AF3}" srcOrd="2" destOrd="0" parTransId="{DF8AC7F4-3138-4FF5-99F9-1D614C1FD480}" sibTransId="{F688E95A-1CC5-4C4B-BD81-BC653207E763}"/>
    <dgm:cxn modelId="{FDDC2BA5-AE11-4A0E-B05B-1D9121155DCD}" srcId="{441B708E-6F76-4147-91A1-866BD8ACB062}" destId="{C20341F5-175A-4CAF-A6F0-7A2597684174}" srcOrd="1" destOrd="0" parTransId="{2028A982-3F19-4261-BCE2-CB3D5BB6CF4D}" sibTransId="{F6945B94-561E-437A-BE10-50F5CFD3905A}"/>
    <dgm:cxn modelId="{F5C93AB2-3D20-4474-820C-F3D6A4AB1D55}" srcId="{441B708E-6F76-4147-91A1-866BD8ACB062}" destId="{3EF3A246-C8F4-4629-B4E4-7F1917DB6AFB}" srcOrd="4" destOrd="0" parTransId="{E18A519F-9880-4B1C-98B8-4176BCB24F38}" sibTransId="{9697371F-C396-4CBA-AB7B-EC0D19DCEB37}"/>
    <dgm:cxn modelId="{3C32ACBB-A593-479C-A524-2764EFCA1439}" srcId="{441B708E-6F76-4147-91A1-866BD8ACB062}" destId="{BB973DF9-03B8-47E6-8EF2-745A56CA0C2E}" srcOrd="0" destOrd="0" parTransId="{BB069FB6-09C8-482B-9040-EA7C2409654D}" sibTransId="{FDA1EE65-AF57-43C1-A9C3-800713617FAE}"/>
    <dgm:cxn modelId="{3D4CA7D6-D4C3-45F2-9B5C-C49A50A7370F}" srcId="{441B708E-6F76-4147-91A1-866BD8ACB062}" destId="{FD56081D-109C-4323-A61F-43B9AEF47E05}" srcOrd="3" destOrd="0" parTransId="{F94536E2-1F92-4540-831A-879C20D50A46}" sibTransId="{6E96C934-834C-4B3B-87B0-2A495B0BB83B}"/>
    <dgm:cxn modelId="{E50FB0FF-D93D-4C67-A7B2-5D692058E31E}" type="presOf" srcId="{504B2374-D14E-4900-8BE7-B15131B08AF3}" destId="{C0208A30-725D-4017-8F63-DD5CD9756EB0}" srcOrd="0" destOrd="0" presId="urn:microsoft.com/office/officeart/2018/2/layout/IconVerticalSolidList"/>
    <dgm:cxn modelId="{DC09D166-0B38-4118-9F88-FCECAAAFB0F1}" type="presParOf" srcId="{59C5161D-A6BB-4B54-8170-B1FEED9EF57E}" destId="{1617FDFC-7850-43DF-84A2-37D482432F71}" srcOrd="0" destOrd="0" presId="urn:microsoft.com/office/officeart/2018/2/layout/IconVerticalSolidList"/>
    <dgm:cxn modelId="{2D88F779-F596-46D2-9E80-79157B1B9CE2}" type="presParOf" srcId="{1617FDFC-7850-43DF-84A2-37D482432F71}" destId="{A0BD9318-583C-474B-8932-5DC78AEC09FA}" srcOrd="0" destOrd="0" presId="urn:microsoft.com/office/officeart/2018/2/layout/IconVerticalSolidList"/>
    <dgm:cxn modelId="{DC6EA11E-18FC-48BC-A4BD-50916774524F}" type="presParOf" srcId="{1617FDFC-7850-43DF-84A2-37D482432F71}" destId="{10B65A37-1026-4B76-AA0E-823BB18AF2FA}" srcOrd="1" destOrd="0" presId="urn:microsoft.com/office/officeart/2018/2/layout/IconVerticalSolidList"/>
    <dgm:cxn modelId="{549A9109-BCD1-4712-B0E7-3F53F555944C}" type="presParOf" srcId="{1617FDFC-7850-43DF-84A2-37D482432F71}" destId="{10E99814-C1D4-4925-B662-9A47D3DAC642}" srcOrd="2" destOrd="0" presId="urn:microsoft.com/office/officeart/2018/2/layout/IconVerticalSolidList"/>
    <dgm:cxn modelId="{C308F7EE-F99D-4515-8F47-19AA12350F45}" type="presParOf" srcId="{1617FDFC-7850-43DF-84A2-37D482432F71}" destId="{BB591EE2-AD26-4225-82E0-DD47BEE2D8FE}" srcOrd="3" destOrd="0" presId="urn:microsoft.com/office/officeart/2018/2/layout/IconVerticalSolidList"/>
    <dgm:cxn modelId="{79E8AA85-C4E1-4119-A394-5FBDD1DAC435}" type="presParOf" srcId="{59C5161D-A6BB-4B54-8170-B1FEED9EF57E}" destId="{3506FBE0-9893-4A18-9FE7-C36AE9952C96}" srcOrd="1" destOrd="0" presId="urn:microsoft.com/office/officeart/2018/2/layout/IconVerticalSolidList"/>
    <dgm:cxn modelId="{E67848CB-3790-4211-82E5-82AD1F7FA5A6}" type="presParOf" srcId="{59C5161D-A6BB-4B54-8170-B1FEED9EF57E}" destId="{F606B4BD-5C57-4594-8AB9-7037149369A5}" srcOrd="2" destOrd="0" presId="urn:microsoft.com/office/officeart/2018/2/layout/IconVerticalSolidList"/>
    <dgm:cxn modelId="{B20BB7E1-1861-48BD-818A-A19F35AEA91A}" type="presParOf" srcId="{F606B4BD-5C57-4594-8AB9-7037149369A5}" destId="{D328A919-D5C4-47A1-8E81-96F0598D031E}" srcOrd="0" destOrd="0" presId="urn:microsoft.com/office/officeart/2018/2/layout/IconVerticalSolidList"/>
    <dgm:cxn modelId="{65DA8A64-92A0-4BC1-8C53-B2087F28B79B}" type="presParOf" srcId="{F606B4BD-5C57-4594-8AB9-7037149369A5}" destId="{2DA55010-4C5D-4ED1-A90A-B5EE4E53320F}" srcOrd="1" destOrd="0" presId="urn:microsoft.com/office/officeart/2018/2/layout/IconVerticalSolidList"/>
    <dgm:cxn modelId="{6A499805-B1B7-49B9-8857-B659CD0BBDDD}" type="presParOf" srcId="{F606B4BD-5C57-4594-8AB9-7037149369A5}" destId="{CD0EDE84-38F3-419F-A3B4-AF38A77017F1}" srcOrd="2" destOrd="0" presId="urn:microsoft.com/office/officeart/2018/2/layout/IconVerticalSolidList"/>
    <dgm:cxn modelId="{8FE3FA85-2437-48DD-9A74-ECB7176A1E06}" type="presParOf" srcId="{F606B4BD-5C57-4594-8AB9-7037149369A5}" destId="{5F83B565-63E7-48E1-9FAA-11F3666F67F6}" srcOrd="3" destOrd="0" presId="urn:microsoft.com/office/officeart/2018/2/layout/IconVerticalSolidList"/>
    <dgm:cxn modelId="{2FD2CA58-827D-4DB2-8F9C-7C84466A1BB4}" type="presParOf" srcId="{59C5161D-A6BB-4B54-8170-B1FEED9EF57E}" destId="{6291EF59-6B05-4F03-A495-CCCDA1A8461C}" srcOrd="3" destOrd="0" presId="urn:microsoft.com/office/officeart/2018/2/layout/IconVerticalSolidList"/>
    <dgm:cxn modelId="{08041DC2-FE24-4638-9FD8-C08A3B8F5132}" type="presParOf" srcId="{59C5161D-A6BB-4B54-8170-B1FEED9EF57E}" destId="{E084AEB1-35A6-49F3-B4B0-3AE66C1EF746}" srcOrd="4" destOrd="0" presId="urn:microsoft.com/office/officeart/2018/2/layout/IconVerticalSolidList"/>
    <dgm:cxn modelId="{38B2F9BF-CDD1-4F63-91D3-89E5D6C6DD5B}" type="presParOf" srcId="{E084AEB1-35A6-49F3-B4B0-3AE66C1EF746}" destId="{74E424DC-2DB5-496D-8F8C-08F9C663F156}" srcOrd="0" destOrd="0" presId="urn:microsoft.com/office/officeart/2018/2/layout/IconVerticalSolidList"/>
    <dgm:cxn modelId="{88FCDEF6-008A-405A-80F2-ABAC21CE5668}" type="presParOf" srcId="{E084AEB1-35A6-49F3-B4B0-3AE66C1EF746}" destId="{E6B6A0F4-2E3B-4010-9FA0-8CD5E8F7A4F2}" srcOrd="1" destOrd="0" presId="urn:microsoft.com/office/officeart/2018/2/layout/IconVerticalSolidList"/>
    <dgm:cxn modelId="{E7F90C76-4E88-4254-A402-0F0D0C60170C}" type="presParOf" srcId="{E084AEB1-35A6-49F3-B4B0-3AE66C1EF746}" destId="{A3A05565-3E7F-4E7B-A872-977B4A8C75D3}" srcOrd="2" destOrd="0" presId="urn:microsoft.com/office/officeart/2018/2/layout/IconVerticalSolidList"/>
    <dgm:cxn modelId="{D03E820A-AFEC-4442-97B8-A210F79B9B32}" type="presParOf" srcId="{E084AEB1-35A6-49F3-B4B0-3AE66C1EF746}" destId="{C0208A30-725D-4017-8F63-DD5CD9756EB0}" srcOrd="3" destOrd="0" presId="urn:microsoft.com/office/officeart/2018/2/layout/IconVerticalSolidList"/>
    <dgm:cxn modelId="{100432F7-26C8-4CEF-9480-3BC9E2D21B09}" type="presParOf" srcId="{59C5161D-A6BB-4B54-8170-B1FEED9EF57E}" destId="{F9B78FC1-44AC-4444-88BF-02AFD88A1A7C}" srcOrd="5" destOrd="0" presId="urn:microsoft.com/office/officeart/2018/2/layout/IconVerticalSolidList"/>
    <dgm:cxn modelId="{AC793F1F-1DDA-4AF3-BE70-A960B58D8124}" type="presParOf" srcId="{59C5161D-A6BB-4B54-8170-B1FEED9EF57E}" destId="{A3062525-CF6B-4F23-A273-5C6033B26F09}" srcOrd="6" destOrd="0" presId="urn:microsoft.com/office/officeart/2018/2/layout/IconVerticalSolidList"/>
    <dgm:cxn modelId="{A4D5E964-9700-4182-9B86-A430F0643F57}" type="presParOf" srcId="{A3062525-CF6B-4F23-A273-5C6033B26F09}" destId="{B5EE16EA-4B98-4E1E-BB21-33ABBD7E99E0}" srcOrd="0" destOrd="0" presId="urn:microsoft.com/office/officeart/2018/2/layout/IconVerticalSolidList"/>
    <dgm:cxn modelId="{BAF1FE8C-2F2C-4A2A-803B-9C27DEB67662}" type="presParOf" srcId="{A3062525-CF6B-4F23-A273-5C6033B26F09}" destId="{47DE70C3-AAC4-4CC3-9C3A-3E169F94AB92}" srcOrd="1" destOrd="0" presId="urn:microsoft.com/office/officeart/2018/2/layout/IconVerticalSolidList"/>
    <dgm:cxn modelId="{A41642B7-0C9D-44BC-89BB-EEEC26D03916}" type="presParOf" srcId="{A3062525-CF6B-4F23-A273-5C6033B26F09}" destId="{04E2FB54-47EB-4807-85D4-92DED1DABEEB}" srcOrd="2" destOrd="0" presId="urn:microsoft.com/office/officeart/2018/2/layout/IconVerticalSolidList"/>
    <dgm:cxn modelId="{80FB4BA3-4FFB-494A-8E48-7C8AF74C5603}" type="presParOf" srcId="{A3062525-CF6B-4F23-A273-5C6033B26F09}" destId="{C517FBAF-3741-4BCD-974D-383C711B67DC}" srcOrd="3" destOrd="0" presId="urn:microsoft.com/office/officeart/2018/2/layout/IconVerticalSolidList"/>
    <dgm:cxn modelId="{7D90FC0C-76A7-41E4-A197-62EA64E6B97A}" type="presParOf" srcId="{59C5161D-A6BB-4B54-8170-B1FEED9EF57E}" destId="{CF96B135-C35C-4D82-ACE6-816467602CC1}" srcOrd="7" destOrd="0" presId="urn:microsoft.com/office/officeart/2018/2/layout/IconVerticalSolidList"/>
    <dgm:cxn modelId="{F7D5B115-02CE-4FA4-9E83-AF795CE3F34B}" type="presParOf" srcId="{59C5161D-A6BB-4B54-8170-B1FEED9EF57E}" destId="{287596FF-3F0E-4A9A-BB35-0FFDE880F933}" srcOrd="8" destOrd="0" presId="urn:microsoft.com/office/officeart/2018/2/layout/IconVerticalSolidList"/>
    <dgm:cxn modelId="{56C43BA4-A222-4291-BEDB-B6F6F12F20B6}" type="presParOf" srcId="{287596FF-3F0E-4A9A-BB35-0FFDE880F933}" destId="{EC4B9070-0D2F-45EB-B964-7CE8D56CC91C}" srcOrd="0" destOrd="0" presId="urn:microsoft.com/office/officeart/2018/2/layout/IconVerticalSolidList"/>
    <dgm:cxn modelId="{D4B0FFD0-8B32-43E6-9A7B-66D1D78BD123}" type="presParOf" srcId="{287596FF-3F0E-4A9A-BB35-0FFDE880F933}" destId="{0444DA39-C9CF-4141-B396-1312F74F1EC1}" srcOrd="1" destOrd="0" presId="urn:microsoft.com/office/officeart/2018/2/layout/IconVerticalSolidList"/>
    <dgm:cxn modelId="{35C74536-B17D-4E16-B94B-C5D2A4C6268F}" type="presParOf" srcId="{287596FF-3F0E-4A9A-BB35-0FFDE880F933}" destId="{40A399A4-6D16-4267-B09D-65A342AE7E7F}" srcOrd="2" destOrd="0" presId="urn:microsoft.com/office/officeart/2018/2/layout/IconVerticalSolidList"/>
    <dgm:cxn modelId="{FCE626AF-767F-4CD8-9399-0FED6F111C5F}" type="presParOf" srcId="{287596FF-3F0E-4A9A-BB35-0FFDE880F933}" destId="{61CDFA1F-E612-4E55-9803-008473927F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A43A3-365D-46F8-A7CA-28B172BE437A}">
      <dsp:nvSpPr>
        <dsp:cNvPr id="0" name=""/>
        <dsp:cNvSpPr/>
      </dsp:nvSpPr>
      <dsp:spPr>
        <a:xfrm>
          <a:off x="424082" y="1308783"/>
          <a:ext cx="692138" cy="6921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8F7E7-D83A-4A59-A940-4127230BBB56}">
      <dsp:nvSpPr>
        <dsp:cNvPr id="0" name=""/>
        <dsp:cNvSpPr/>
      </dsp:nvSpPr>
      <dsp:spPr>
        <a:xfrm>
          <a:off x="1108" y="2251450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View hawker centres nearby sorted by distance</a:t>
          </a:r>
        </a:p>
      </dsp:txBody>
      <dsp:txXfrm>
        <a:off x="1108" y="2251450"/>
        <a:ext cx="1538085" cy="615234"/>
      </dsp:txXfrm>
    </dsp:sp>
    <dsp:sp modelId="{7126B9EF-463D-4DC6-91D3-E61FE5CE84D3}">
      <dsp:nvSpPr>
        <dsp:cNvPr id="0" name=""/>
        <dsp:cNvSpPr/>
      </dsp:nvSpPr>
      <dsp:spPr>
        <a:xfrm>
          <a:off x="2231333" y="1308783"/>
          <a:ext cx="692138" cy="6921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BDF0A-3623-44E7-8C53-92BEA3F0387A}">
      <dsp:nvSpPr>
        <dsp:cNvPr id="0" name=""/>
        <dsp:cNvSpPr/>
      </dsp:nvSpPr>
      <dsp:spPr>
        <a:xfrm>
          <a:off x="1808359" y="2251450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Search for hawker centres by name or address</a:t>
          </a:r>
        </a:p>
      </dsp:txBody>
      <dsp:txXfrm>
        <a:off x="1808359" y="2251450"/>
        <a:ext cx="1538085" cy="615234"/>
      </dsp:txXfrm>
    </dsp:sp>
    <dsp:sp modelId="{45FF6AF4-D7A7-43E6-BF09-F5E39D323914}">
      <dsp:nvSpPr>
        <dsp:cNvPr id="0" name=""/>
        <dsp:cNvSpPr/>
      </dsp:nvSpPr>
      <dsp:spPr>
        <a:xfrm>
          <a:off x="4038584" y="1308783"/>
          <a:ext cx="692138" cy="6921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79E4F-06B9-40DA-BFA1-AC843FB025D3}">
      <dsp:nvSpPr>
        <dsp:cNvPr id="0" name=""/>
        <dsp:cNvSpPr/>
      </dsp:nvSpPr>
      <dsp:spPr>
        <a:xfrm>
          <a:off x="3615610" y="2251450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View details of every hawker centre</a:t>
          </a:r>
        </a:p>
      </dsp:txBody>
      <dsp:txXfrm>
        <a:off x="3615610" y="2251450"/>
        <a:ext cx="1538085" cy="615234"/>
      </dsp:txXfrm>
    </dsp:sp>
    <dsp:sp modelId="{3B5C73BB-C812-4228-BCEF-499E2660290C}">
      <dsp:nvSpPr>
        <dsp:cNvPr id="0" name=""/>
        <dsp:cNvSpPr/>
      </dsp:nvSpPr>
      <dsp:spPr>
        <a:xfrm>
          <a:off x="5845835" y="1308783"/>
          <a:ext cx="692138" cy="6921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7C43B-4C82-4CE3-97C7-645E5CE8D44A}">
      <dsp:nvSpPr>
        <dsp:cNvPr id="0" name=""/>
        <dsp:cNvSpPr/>
      </dsp:nvSpPr>
      <dsp:spPr>
        <a:xfrm>
          <a:off x="5422861" y="2251450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Upload ratings/reviews for hawker centres</a:t>
          </a:r>
        </a:p>
      </dsp:txBody>
      <dsp:txXfrm>
        <a:off x="5422861" y="2251450"/>
        <a:ext cx="1538085" cy="615234"/>
      </dsp:txXfrm>
    </dsp:sp>
    <dsp:sp modelId="{5BA126F2-22F5-4A9A-8A65-AB8D86E4C27B}">
      <dsp:nvSpPr>
        <dsp:cNvPr id="0" name=""/>
        <dsp:cNvSpPr/>
      </dsp:nvSpPr>
      <dsp:spPr>
        <a:xfrm>
          <a:off x="7653086" y="1308783"/>
          <a:ext cx="692138" cy="69213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F57F5-703F-4C38-BD94-1B94FE327898}">
      <dsp:nvSpPr>
        <dsp:cNvPr id="0" name=""/>
        <dsp:cNvSpPr/>
      </dsp:nvSpPr>
      <dsp:spPr>
        <a:xfrm>
          <a:off x="7230112" y="2251450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Upload photos for hawker centres</a:t>
          </a:r>
        </a:p>
      </dsp:txBody>
      <dsp:txXfrm>
        <a:off x="7230112" y="2251450"/>
        <a:ext cx="1538085" cy="615234"/>
      </dsp:txXfrm>
    </dsp:sp>
    <dsp:sp modelId="{07D056A9-A754-4D20-9079-5DDFEA1F98F8}">
      <dsp:nvSpPr>
        <dsp:cNvPr id="0" name=""/>
        <dsp:cNvSpPr/>
      </dsp:nvSpPr>
      <dsp:spPr>
        <a:xfrm>
          <a:off x="9460337" y="1308783"/>
          <a:ext cx="692138" cy="69213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10590-D911-4F2C-9877-E7E831F07204}">
      <dsp:nvSpPr>
        <dsp:cNvPr id="0" name=""/>
        <dsp:cNvSpPr/>
      </dsp:nvSpPr>
      <dsp:spPr>
        <a:xfrm>
          <a:off x="9037363" y="2251450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Share hawker centre details with other users</a:t>
          </a:r>
        </a:p>
      </dsp:txBody>
      <dsp:txXfrm>
        <a:off x="9037363" y="2251450"/>
        <a:ext cx="1538085" cy="615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BD9318-583C-474B-8932-5DC78AEC09FA}">
      <dsp:nvSpPr>
        <dsp:cNvPr id="0" name=""/>
        <dsp:cNvSpPr/>
      </dsp:nvSpPr>
      <dsp:spPr>
        <a:xfrm>
          <a:off x="0" y="3262"/>
          <a:ext cx="10576558" cy="6948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65A37-1026-4B76-AA0E-823BB18AF2FA}">
      <dsp:nvSpPr>
        <dsp:cNvPr id="0" name=""/>
        <dsp:cNvSpPr/>
      </dsp:nvSpPr>
      <dsp:spPr>
        <a:xfrm>
          <a:off x="210184" y="159597"/>
          <a:ext cx="382153" cy="3821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91EE2-AD26-4225-82E0-DD47BEE2D8FE}">
      <dsp:nvSpPr>
        <dsp:cNvPr id="0" name=""/>
        <dsp:cNvSpPr/>
      </dsp:nvSpPr>
      <dsp:spPr>
        <a:xfrm>
          <a:off x="802521" y="3262"/>
          <a:ext cx="9774036" cy="694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36" tIns="73536" rIns="73536" bIns="735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 support for restaurants</a:t>
          </a:r>
        </a:p>
      </dsp:txBody>
      <dsp:txXfrm>
        <a:off x="802521" y="3262"/>
        <a:ext cx="9774036" cy="694823"/>
      </dsp:txXfrm>
    </dsp:sp>
    <dsp:sp modelId="{D328A919-D5C4-47A1-8E81-96F0598D031E}">
      <dsp:nvSpPr>
        <dsp:cNvPr id="0" name=""/>
        <dsp:cNvSpPr/>
      </dsp:nvSpPr>
      <dsp:spPr>
        <a:xfrm>
          <a:off x="0" y="871792"/>
          <a:ext cx="10576558" cy="6948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55010-4C5D-4ED1-A90A-B5EE4E53320F}">
      <dsp:nvSpPr>
        <dsp:cNvPr id="0" name=""/>
        <dsp:cNvSpPr/>
      </dsp:nvSpPr>
      <dsp:spPr>
        <a:xfrm>
          <a:off x="210184" y="1028127"/>
          <a:ext cx="382153" cy="3821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3B565-63E7-48E1-9FAA-11F3666F67F6}">
      <dsp:nvSpPr>
        <dsp:cNvPr id="0" name=""/>
        <dsp:cNvSpPr/>
      </dsp:nvSpPr>
      <dsp:spPr>
        <a:xfrm>
          <a:off x="802521" y="871792"/>
          <a:ext cx="9774036" cy="694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36" tIns="73536" rIns="73536" bIns="735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 native support for operating hours</a:t>
          </a:r>
        </a:p>
      </dsp:txBody>
      <dsp:txXfrm>
        <a:off x="802521" y="871792"/>
        <a:ext cx="9774036" cy="694823"/>
      </dsp:txXfrm>
    </dsp:sp>
    <dsp:sp modelId="{74E424DC-2DB5-496D-8F8C-08F9C663F156}">
      <dsp:nvSpPr>
        <dsp:cNvPr id="0" name=""/>
        <dsp:cNvSpPr/>
      </dsp:nvSpPr>
      <dsp:spPr>
        <a:xfrm>
          <a:off x="0" y="1740322"/>
          <a:ext cx="10576558" cy="6948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B6A0F4-2E3B-4010-9FA0-8CD5E8F7A4F2}">
      <dsp:nvSpPr>
        <dsp:cNvPr id="0" name=""/>
        <dsp:cNvSpPr/>
      </dsp:nvSpPr>
      <dsp:spPr>
        <a:xfrm>
          <a:off x="210184" y="1896657"/>
          <a:ext cx="382153" cy="3821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08A30-725D-4017-8F63-DD5CD9756EB0}">
      <dsp:nvSpPr>
        <dsp:cNvPr id="0" name=""/>
        <dsp:cNvSpPr/>
      </dsp:nvSpPr>
      <dsp:spPr>
        <a:xfrm>
          <a:off x="802521" y="1740322"/>
          <a:ext cx="9774036" cy="694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36" tIns="73536" rIns="73536" bIns="735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 crowd density detection</a:t>
          </a:r>
        </a:p>
      </dsp:txBody>
      <dsp:txXfrm>
        <a:off x="802521" y="1740322"/>
        <a:ext cx="9774036" cy="694823"/>
      </dsp:txXfrm>
    </dsp:sp>
    <dsp:sp modelId="{B5EE16EA-4B98-4E1E-BB21-33ABBD7E99E0}">
      <dsp:nvSpPr>
        <dsp:cNvPr id="0" name=""/>
        <dsp:cNvSpPr/>
      </dsp:nvSpPr>
      <dsp:spPr>
        <a:xfrm>
          <a:off x="0" y="2608851"/>
          <a:ext cx="10576558" cy="69482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E70C3-AAC4-4CC3-9C3A-3E169F94AB92}">
      <dsp:nvSpPr>
        <dsp:cNvPr id="0" name=""/>
        <dsp:cNvSpPr/>
      </dsp:nvSpPr>
      <dsp:spPr>
        <a:xfrm>
          <a:off x="210184" y="2765187"/>
          <a:ext cx="382153" cy="3821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17FBAF-3741-4BCD-974D-383C711B67DC}">
      <dsp:nvSpPr>
        <dsp:cNvPr id="0" name=""/>
        <dsp:cNvSpPr/>
      </dsp:nvSpPr>
      <dsp:spPr>
        <a:xfrm>
          <a:off x="802521" y="2608851"/>
          <a:ext cx="9774036" cy="694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36" tIns="73536" rIns="73536" bIns="735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 stall information for hawker centres</a:t>
          </a:r>
        </a:p>
      </dsp:txBody>
      <dsp:txXfrm>
        <a:off x="802521" y="2608851"/>
        <a:ext cx="9774036" cy="694823"/>
      </dsp:txXfrm>
    </dsp:sp>
    <dsp:sp modelId="{EC4B9070-0D2F-45EB-B964-7CE8D56CC91C}">
      <dsp:nvSpPr>
        <dsp:cNvPr id="0" name=""/>
        <dsp:cNvSpPr/>
      </dsp:nvSpPr>
      <dsp:spPr>
        <a:xfrm>
          <a:off x="0" y="3477381"/>
          <a:ext cx="10576558" cy="69482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44DA39-C9CF-4141-B396-1312F74F1EC1}">
      <dsp:nvSpPr>
        <dsp:cNvPr id="0" name=""/>
        <dsp:cNvSpPr/>
      </dsp:nvSpPr>
      <dsp:spPr>
        <a:xfrm>
          <a:off x="210184" y="3633717"/>
          <a:ext cx="382153" cy="3821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DFA1F-E612-4E55-9803-008473927F5C}">
      <dsp:nvSpPr>
        <dsp:cNvPr id="0" name=""/>
        <dsp:cNvSpPr/>
      </dsp:nvSpPr>
      <dsp:spPr>
        <a:xfrm>
          <a:off x="802521" y="3477381"/>
          <a:ext cx="9774036" cy="6948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36" tIns="73536" rIns="73536" bIns="735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Devise machine learning algorithms to provide users with customised suggestions after support for restaurants is added</a:t>
          </a:r>
        </a:p>
      </dsp:txBody>
      <dsp:txXfrm>
        <a:off x="802521" y="3477381"/>
        <a:ext cx="9774036" cy="694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3ACDB4C-67F9-D64D-9848-E87865712F7D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E2F39BF-9297-D848-BB0D-03217D0A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5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DB4C-67F9-D64D-9848-E87865712F7D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39BF-9297-D848-BB0D-03217D0A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3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3ACDB4C-67F9-D64D-9848-E87865712F7D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E2F39BF-9297-D848-BB0D-03217D0A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8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DB4C-67F9-D64D-9848-E87865712F7D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39BF-9297-D848-BB0D-03217D0A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9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3ACDB4C-67F9-D64D-9848-E87865712F7D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E2F39BF-9297-D848-BB0D-03217D0A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9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3ACDB4C-67F9-D64D-9848-E87865712F7D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E2F39BF-9297-D848-BB0D-03217D0A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2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3ACDB4C-67F9-D64D-9848-E87865712F7D}" type="datetimeFigureOut">
              <a:rPr lang="en-US" smtClean="0"/>
              <a:t>4/7/19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E2F39BF-9297-D848-BB0D-03217D0A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3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DB4C-67F9-D64D-9848-E87865712F7D}" type="datetimeFigureOut">
              <a:rPr lang="en-US" smtClean="0"/>
              <a:t>4/7/19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39BF-9297-D848-BB0D-03217D0A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8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3ACDB4C-67F9-D64D-9848-E87865712F7D}" type="datetimeFigureOut">
              <a:rPr lang="en-US" smtClean="0"/>
              <a:t>4/7/19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E2F39BF-9297-D848-BB0D-03217D0A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1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CDB4C-67F9-D64D-9848-E87865712F7D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39BF-9297-D848-BB0D-03217D0A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7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3ACDB4C-67F9-D64D-9848-E87865712F7D}" type="datetimeFigureOut">
              <a:rPr lang="en-US" smtClean="0"/>
              <a:t>4/7/19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BE2F39BF-9297-D848-BB0D-03217D0A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1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CDB4C-67F9-D64D-9848-E87865712F7D}" type="datetimeFigureOut">
              <a:rPr lang="en-US" smtClean="0"/>
              <a:t>4/7/19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F39BF-9297-D848-BB0D-03217D0AF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7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E3F52-F855-A848-A050-54B2CEB38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1384506"/>
            <a:ext cx="6959446" cy="1662475"/>
          </a:xfrm>
        </p:spPr>
        <p:txBody>
          <a:bodyPr>
            <a:normAutofit/>
          </a:bodyPr>
          <a:lstStyle/>
          <a:p>
            <a:r>
              <a:rPr lang="en-US" sz="4800" dirty="0"/>
              <a:t>CZ2006 Software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B79FB-14B5-D74F-A71F-F0A548FC5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4545" y="3548098"/>
            <a:ext cx="5414125" cy="2251351"/>
          </a:xfrm>
        </p:spPr>
        <p:txBody>
          <a:bodyPr>
            <a:normAutofit/>
          </a:bodyPr>
          <a:lstStyle/>
          <a:p>
            <a:r>
              <a:rPr lang="en-US" sz="2000" dirty="0" err="1"/>
              <a:t>Prem</a:t>
            </a:r>
            <a:r>
              <a:rPr lang="en-US" sz="2000" dirty="0"/>
              <a:t> Adithya Suresh</a:t>
            </a:r>
          </a:p>
          <a:p>
            <a:r>
              <a:rPr lang="en-US" sz="2000" dirty="0" err="1"/>
              <a:t>Tollar</a:t>
            </a:r>
            <a:r>
              <a:rPr lang="en-US" sz="2000" dirty="0"/>
              <a:t> </a:t>
            </a:r>
            <a:r>
              <a:rPr lang="en-US" sz="2000" dirty="0" err="1"/>
              <a:t>Vojtech</a:t>
            </a:r>
            <a:endParaRPr lang="en-US" sz="2000" dirty="0"/>
          </a:p>
          <a:p>
            <a:r>
              <a:rPr lang="en-US" sz="2000" dirty="0"/>
              <a:t>Chua Peng Hong</a:t>
            </a:r>
          </a:p>
          <a:p>
            <a:r>
              <a:rPr lang="en-US" sz="2000" dirty="0"/>
              <a:t>Lin </a:t>
            </a:r>
            <a:r>
              <a:rPr lang="en-US" sz="2000" dirty="0" err="1"/>
              <a:t>Chien</a:t>
            </a:r>
            <a:r>
              <a:rPr lang="en-US" sz="2000" dirty="0"/>
              <a:t> </a:t>
            </a:r>
            <a:r>
              <a:rPr lang="en-US" sz="2000" dirty="0" err="1"/>
              <a:t>Yeh</a:t>
            </a:r>
            <a:endParaRPr lang="en-US" sz="2000" dirty="0"/>
          </a:p>
          <a:p>
            <a:r>
              <a:rPr lang="en-US" sz="2000" dirty="0"/>
              <a:t>Wu Ting Yu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5812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26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B8C52B-956F-8746-A2A6-9B06B8D5A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981" y="435505"/>
            <a:ext cx="9039600" cy="601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56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3" name="Freeform: Shape 82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D7506-FA7C-074C-9D9F-24C77F4A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19" y="2349925"/>
            <a:ext cx="2663613" cy="2456442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System Design Principles</a:t>
            </a: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4C87D781-3086-FA40-894F-C25722387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>
            <a:normAutofit/>
          </a:bodyPr>
          <a:lstStyle/>
          <a:p>
            <a:r>
              <a:rPr lang="en-US" sz="2400" dirty="0"/>
              <a:t>4-Layered architecture</a:t>
            </a:r>
          </a:p>
          <a:p>
            <a:r>
              <a:rPr lang="en-US" sz="2400" dirty="0"/>
              <a:t>Loose coupling</a:t>
            </a:r>
          </a:p>
          <a:p>
            <a:r>
              <a:rPr lang="en-US" sz="2400" dirty="0"/>
              <a:t>Easy upgradeability</a:t>
            </a:r>
          </a:p>
          <a:p>
            <a:r>
              <a:rPr lang="en-US" sz="2400" dirty="0"/>
              <a:t>Modular</a:t>
            </a:r>
          </a:p>
        </p:txBody>
      </p:sp>
    </p:spTree>
    <p:extLst>
      <p:ext uri="{BB962C8B-B14F-4D97-AF65-F5344CB8AC3E}">
        <p14:creationId xmlns:p14="http://schemas.microsoft.com/office/powerpoint/2010/main" val="2689188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Freeform: Shape 48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D7506-FA7C-074C-9D9F-24C77F4A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" y="2349925"/>
            <a:ext cx="2441894" cy="2456442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UI/UX Design Principles</a:t>
            </a: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4C87D781-3086-FA40-894F-C25722387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19" y="1111249"/>
            <a:ext cx="6554001" cy="4635503"/>
          </a:xfrm>
        </p:spPr>
        <p:txBody>
          <a:bodyPr>
            <a:normAutofit/>
          </a:bodyPr>
          <a:lstStyle/>
          <a:p>
            <a:r>
              <a:rPr lang="en-US" sz="2400" dirty="0"/>
              <a:t>Scrollable Bottom Sheets design similar to the implementation by Google Maps</a:t>
            </a:r>
          </a:p>
          <a:p>
            <a:r>
              <a:rPr lang="en-US" sz="2400" dirty="0"/>
              <a:t>Material Design throughout the app</a:t>
            </a:r>
          </a:p>
          <a:p>
            <a:r>
              <a:rPr lang="en-SG" sz="2400" dirty="0" err="1"/>
              <a:t>Shneiderman’s</a:t>
            </a:r>
            <a:r>
              <a:rPr lang="en-SG" sz="2400" dirty="0"/>
              <a:t> Golden Rules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0860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698B77-A7DB-BC4A-8486-CFD72ECD2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374" y="1263404"/>
            <a:ext cx="8247189" cy="3115075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7200">
                <a:solidFill>
                  <a:schemeClr val="accent1"/>
                </a:solidFill>
              </a:rPr>
              <a:t>Testing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53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334A2EF-69D9-41C1-9876-91D7FCF7C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74C0C03-1202-4DC9-BA33-998DDFB3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60BF984B-F4C1-4BF0-B296-72CAD881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2E887C16-A8CC-48BD-A34B-69B5D14BE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1194B805-0CE2-4FD6-804E-2771E18BB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96000EBD-113B-4BB5-94F2-B2C961094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C2C37892-BF6A-4DDB-BAA9-48B6A051E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3A53A2B-EB9B-4318-A7F9-E371D211E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59001F5F-9338-43E1-BB4B-21C681CA2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24781ABE-347F-40E9-9BB2-3E35C8F15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6D8A7767-4D16-4AB7-8277-D66FEC7F7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1B7D649D-9559-4E1D-937A-351948350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45AA5D21-8C7B-4C77-815C-C3A8EA0A5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D7A46675-AA96-41DB-B9DB-CAA471A2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82090F8A-ECF2-423C-98D0-8EF226220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A5DE46B-A4BE-407F-835A-693D3E979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429E4297-5489-465D-A6D7-03BD468E0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69A4CFA1-B603-453B-AC53-49E8A8DF7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7A997EDF-8927-490B-AD5F-046317B8B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3C91BE84-B1A4-4592-A942-2C72C86DD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A0AAA5CD-6E44-429A-91FA-D650BAF9E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8470E4-41A1-BF49-A703-1A3985D48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663" y="1455611"/>
            <a:ext cx="3849624" cy="2312521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>
                <a:solidFill>
                  <a:schemeClr val="tx2"/>
                </a:solidFill>
              </a:rPr>
              <a:t>Blackbox Testing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00D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70B257-F182-594E-B853-FACEB5306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" b="7975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61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34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A1F3-03C0-EF41-91D6-6BA8F0020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Whitebox</a:t>
            </a:r>
            <a:r>
              <a:rPr lang="en-US" dirty="0"/>
              <a:t> Testing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B17EEE-ECC7-C444-B8EE-12229ACC04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32" t="26173" r="40782" b="26173"/>
          <a:stretch/>
        </p:blipFill>
        <p:spPr>
          <a:xfrm>
            <a:off x="6054903" y="48376"/>
            <a:ext cx="3498978" cy="669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92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A1F3-03C0-EF41-91D6-6BA8F0020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Whitebox</a:t>
            </a:r>
            <a:r>
              <a:rPr lang="en-US" dirty="0"/>
              <a:t> Testing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D98B8CF-50D3-6148-9F0B-4A40FAFBC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752" b="36580"/>
          <a:stretch/>
        </p:blipFill>
        <p:spPr>
          <a:xfrm>
            <a:off x="5432710" y="96837"/>
            <a:ext cx="4743364" cy="6664325"/>
          </a:xfrm>
        </p:spPr>
      </p:pic>
    </p:spTree>
    <p:extLst>
      <p:ext uri="{BB962C8B-B14F-4D97-AF65-F5344CB8AC3E}">
        <p14:creationId xmlns:p14="http://schemas.microsoft.com/office/powerpoint/2010/main" val="3600262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B9E585-516C-CD4B-B4DF-F052AF632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Future 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5F5332-DD26-43F1-924B-E86BA376B2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378952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359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327CD12-A6CF-489C-ADCF-17D7E56C7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4E48C8E-1009-4750-9630-436223C9E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70ACFF1E-E5E6-43E9-A5B7-33E0BEBD6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217FABC-C638-4392-847B-1D5D24ACF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5F4D7986-89F7-4A82-BCE1-D3748FA19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086EDA91-62A8-4A58-8FD1-50579B98C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D2FE2666-E34E-4114-988D-0D6E0E7EF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0447EE7-0C29-4B15-AABB-C0C4A8F6A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D5347D5C-1205-4D74-AA55-A6AC8C781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13696D3F-405F-490D-AF68-9BBDC7DDD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8194048F-FCD0-4944-9723-14BFD0715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F634E52A-02AD-4955-AA3F-8E8935F41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9E661E3-26F4-4992-B424-91AAE0A00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5FC5C1D-91B5-4EBF-9A3E-BB5DC1E2A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6D39CDA7-D7D3-4FED-B2BA-40464AA42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F7F716E2-501F-47E8-9626-D9EC5492C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3074FC5C-533A-4B99-8B9E-ED1C65AE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00EDCFC2-0B77-4D95-8F8E-DB60A85F2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974CB405-A36B-4456-9DE3-EBE212552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BD84B494-4095-4E61-B65F-34F5C6BC8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33484AA0-BE6E-4F8B-85CF-9C4C750FF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7D38E5F-6E59-41DA-B3CA-6AD28BF6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3893141"/>
            <a:ext cx="8845667" cy="1771275"/>
            <a:chOff x="1669293" y="3893141"/>
            <a:chExt cx="8845667" cy="1771275"/>
          </a:xfrm>
        </p:grpSpPr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9AF9BC5C-44FD-4080-8C54-CC4E5F83F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A884903-3516-494A-B966-3E7651567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3893141"/>
              <a:ext cx="8845667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1E3AFF-75C2-1B43-8DA2-E53131EF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3980237"/>
            <a:ext cx="867229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/>
              <a:t>Thank You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019510-1F68-48FE-8C72-905BF5582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032" y="1179555"/>
            <a:ext cx="8850737" cy="26214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6F999E38-2C2C-457E-A776-05B2B187F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1885" y="1346402"/>
            <a:ext cx="2302486" cy="2302486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43816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F5CBB1-8371-1043-B0D7-F6CA32541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374" y="1263404"/>
            <a:ext cx="8247189" cy="3115075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7200" dirty="0">
                <a:solidFill>
                  <a:schemeClr val="accent1"/>
                </a:solidFill>
              </a:rPr>
              <a:t>HAWKERE </a:t>
            </a:r>
            <a:br>
              <a:rPr lang="en-US" sz="7200" dirty="0">
                <a:solidFill>
                  <a:schemeClr val="accent1"/>
                </a:solidFill>
              </a:rPr>
            </a:br>
            <a:r>
              <a:rPr lang="en-US" sz="7200" dirty="0">
                <a:solidFill>
                  <a:schemeClr val="accent1"/>
                </a:solidFill>
              </a:rPr>
              <a:t>(Hawker + Here)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479882-25CE-6D44-860E-A5112B93C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374" y="1263404"/>
            <a:ext cx="8247189" cy="3115075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7200" dirty="0">
                <a:solidFill>
                  <a:schemeClr val="accent1"/>
                </a:solidFill>
              </a:rPr>
              <a:t>Target Audience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24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61A049-31E3-6B4F-BDE4-302ED02E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2ACDF8-27F8-41D6-AB07-3DBD0F59CA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395617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96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D76EB7-D4F0-3542-AB2C-739D31FD3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184" y="102104"/>
            <a:ext cx="9181537" cy="663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6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BF4C1F-B531-C243-BFD2-7E9A1FB2B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4967"/>
          <a:stretch/>
        </p:blipFill>
        <p:spPr>
          <a:xfrm>
            <a:off x="2004348" y="-302667"/>
            <a:ext cx="8108949" cy="746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32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D11545-CBF1-1B4A-A561-62DB1BE20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374" y="1263404"/>
            <a:ext cx="8247189" cy="3115075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7200">
                <a:solidFill>
                  <a:schemeClr val="accent1"/>
                </a:solidFill>
              </a:rPr>
              <a:t>Design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05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3C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60E4BA-DDFF-F341-8AE2-AF31E36B9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9376" y="108208"/>
            <a:ext cx="3553247" cy="664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62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5F36A-CC21-6243-B93C-12B9E4729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9875" y="-101912"/>
            <a:ext cx="12731750" cy="706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8065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143</Words>
  <Application>Microsoft Macintosh PowerPoint</Application>
  <PresentationFormat>Widescreen</PresentationFormat>
  <Paragraphs>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 Light</vt:lpstr>
      <vt:lpstr>Rockwell</vt:lpstr>
      <vt:lpstr>Wingdings</vt:lpstr>
      <vt:lpstr>Atlas</vt:lpstr>
      <vt:lpstr>CZ2006 Software Engineering</vt:lpstr>
      <vt:lpstr>HAWKERE  (Hawker + Here)</vt:lpstr>
      <vt:lpstr>Target Audience</vt:lpstr>
      <vt:lpstr>Features</vt:lpstr>
      <vt:lpstr>PowerPoint Presentation</vt:lpstr>
      <vt:lpstr>PowerPoint Presentation</vt:lpstr>
      <vt:lpstr>Design</vt:lpstr>
      <vt:lpstr>PowerPoint Presentation</vt:lpstr>
      <vt:lpstr>PowerPoint Presentation</vt:lpstr>
      <vt:lpstr>PowerPoint Presentation</vt:lpstr>
      <vt:lpstr>System Design Principles</vt:lpstr>
      <vt:lpstr>UI/UX Design Principles</vt:lpstr>
      <vt:lpstr>Testing</vt:lpstr>
      <vt:lpstr>Blackbox Testing</vt:lpstr>
      <vt:lpstr>Whitebox Testing</vt:lpstr>
      <vt:lpstr>Whitebox Testing</vt:lpstr>
      <vt:lpstr>Future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CZ2006 Software Engineering</dc:title>
  <dc:creator>#PREM ADITHYA SURESH#</dc:creator>
  <cp:lastModifiedBy>#PREM ADITHYA SURESH#</cp:lastModifiedBy>
  <cp:revision>3</cp:revision>
  <dcterms:created xsi:type="dcterms:W3CDTF">2019-04-02T03:38:30Z</dcterms:created>
  <dcterms:modified xsi:type="dcterms:W3CDTF">2019-04-07T14:19:02Z</dcterms:modified>
</cp:coreProperties>
</file>