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556500" cy="10680700"/>
  <p:notesSz cx="7556500" cy="10680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79797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79797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79797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79797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1413" y="3413729"/>
            <a:ext cx="4143134" cy="66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79797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902" y="4763470"/>
            <a:ext cx="4669790" cy="1134745"/>
          </a:xfrm>
          <a:prstGeom prst="rect"/>
        </p:spPr>
        <p:txBody>
          <a:bodyPr wrap="square" lIns="0" tIns="143510" rIns="0" bIns="0" rtlCol="0" vert="horz">
            <a:spAutoFit/>
          </a:bodyPr>
          <a:lstStyle/>
          <a:p>
            <a:pPr marL="709295" marR="5080" indent="-697230">
              <a:lnSpc>
                <a:spcPct val="79200"/>
              </a:lnSpc>
              <a:spcBef>
                <a:spcPts val="1130"/>
              </a:spcBef>
            </a:pPr>
            <a:r>
              <a:rPr dirty="0" sz="4050" spc="-305">
                <a:solidFill>
                  <a:srgbClr val="777777"/>
                </a:solidFill>
              </a:rPr>
              <a:t>Describe</a:t>
            </a:r>
            <a:r>
              <a:rPr dirty="0" sz="4050" spc="-15">
                <a:solidFill>
                  <a:srgbClr val="777777"/>
                </a:solidFill>
              </a:rPr>
              <a:t> </a:t>
            </a:r>
            <a:r>
              <a:rPr dirty="0" sz="4050" spc="-75">
                <a:solidFill>
                  <a:srgbClr val="878787"/>
                </a:solidFill>
              </a:rPr>
              <a:t>M</a:t>
            </a:r>
            <a:r>
              <a:rPr dirty="0" sz="4050" spc="-75">
                <a:solidFill>
                  <a:srgbClr val="878787"/>
                </a:solidFill>
              </a:rPr>
              <a:t>onitorinę </a:t>
            </a:r>
            <a:r>
              <a:rPr dirty="0" sz="4050" spc="-300">
                <a:solidFill>
                  <a:srgbClr val="828282"/>
                </a:solidFill>
              </a:rPr>
              <a:t>T</a:t>
            </a:r>
            <a:r>
              <a:rPr dirty="0" sz="4050" spc="-300">
                <a:solidFill>
                  <a:srgbClr val="828282"/>
                </a:solidFill>
              </a:rPr>
              <a:t>ools</a:t>
            </a:r>
            <a:r>
              <a:rPr dirty="0" sz="4050" spc="-300">
                <a:solidFill>
                  <a:srgbClr val="8A8A8A"/>
                </a:solidFill>
              </a:rPr>
              <a:t>in</a:t>
            </a:r>
            <a:r>
              <a:rPr dirty="0" sz="4050" spc="-70">
                <a:solidFill>
                  <a:srgbClr val="8A8A8A"/>
                </a:solidFill>
              </a:rPr>
              <a:t> </a:t>
            </a:r>
            <a:r>
              <a:rPr dirty="0" sz="4050" spc="-480">
                <a:solidFill>
                  <a:srgbClr val="919191"/>
                </a:solidFill>
              </a:rPr>
              <a:t>Azure</a:t>
            </a:r>
            <a:endParaRPr sz="4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83659" cy="538400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66968" y="3863643"/>
            <a:ext cx="5876290" cy="326961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77165" marR="254000" indent="-152400">
              <a:lnSpc>
                <a:spcPct val="81800"/>
              </a:lnSpc>
              <a:spcBef>
                <a:spcPts val="484"/>
              </a:spcBef>
              <a:buClr>
                <a:srgbClr val="626262"/>
              </a:buClr>
              <a:buChar char="•"/>
              <a:tabLst>
                <a:tab pos="186690" algn="l"/>
              </a:tabLst>
            </a:pPr>
            <a:r>
              <a:rPr dirty="0" sz="1700" spc="-160">
                <a:solidFill>
                  <a:srgbClr val="676767"/>
                </a:solidFill>
                <a:latin typeface="Lucida Sans Unicode"/>
                <a:cs typeface="Lucida Sans Unicode"/>
              </a:rPr>
              <a:t>On</a:t>
            </a:r>
            <a:r>
              <a:rPr dirty="0" sz="1700" spc="-110">
                <a:solidFill>
                  <a:srgbClr val="676767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70">
                <a:solidFill>
                  <a:srgbClr val="676767"/>
                </a:solidFill>
                <a:latin typeface="Lucida Sans Unicode"/>
                <a:cs typeface="Lucida Sans Unicode"/>
              </a:rPr>
              <a:t>the</a:t>
            </a:r>
            <a:r>
              <a:rPr dirty="0" sz="1700" spc="-204">
                <a:solidFill>
                  <a:srgbClr val="676767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30">
                <a:solidFill>
                  <a:srgbClr val="696969"/>
                </a:solidFill>
                <a:latin typeface="Lucida Sans Unicode"/>
                <a:cs typeface="Lucida Sans Unicode"/>
              </a:rPr>
              <a:t>le6</a:t>
            </a:r>
            <a:r>
              <a:rPr dirty="0" sz="1700" spc="-245">
                <a:solidFill>
                  <a:srgbClr val="696969"/>
                </a:solidFill>
                <a:latin typeface="Lucida Sans Unicode"/>
                <a:cs typeface="Lucida Sans Unicode"/>
              </a:rPr>
              <a:t> </a:t>
            </a:r>
            <a:r>
              <a:rPr dirty="0" sz="1700">
                <a:solidFill>
                  <a:srgbClr val="797979"/>
                </a:solidFill>
                <a:latin typeface="Lucida Sans Unicode"/>
                <a:cs typeface="Lucida Sans Unicode"/>
              </a:rPr>
              <a:t>is</a:t>
            </a:r>
            <a:r>
              <a:rPr dirty="0" sz="1700" spc="-13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50">
                <a:solidFill>
                  <a:srgbClr val="6B6B6B"/>
                </a:solidFill>
                <a:latin typeface="Lucida Sans Unicode"/>
                <a:cs typeface="Lucida Sans Unicode"/>
              </a:rPr>
              <a:t>a</a:t>
            </a:r>
            <a:r>
              <a:rPr dirty="0" sz="1700" spc="-105">
                <a:solidFill>
                  <a:srgbClr val="6B6B6B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75">
                <a:solidFill>
                  <a:srgbClr val="6D6D6D"/>
                </a:solidFill>
                <a:latin typeface="Lucida Sans Unicode"/>
                <a:cs typeface="Lucida Sans Unicode"/>
              </a:rPr>
              <a:t>list</a:t>
            </a:r>
            <a:r>
              <a:rPr dirty="0" sz="1700" spc="-105">
                <a:solidFill>
                  <a:srgbClr val="6D6D6D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85">
                <a:solidFill>
                  <a:srgbClr val="7C7C7C"/>
                </a:solidFill>
                <a:latin typeface="Lucida Sans Unicode"/>
                <a:cs typeface="Lucida Sans Unicode"/>
              </a:rPr>
              <a:t>of</a:t>
            </a:r>
            <a:r>
              <a:rPr dirty="0" sz="1700" spc="-50">
                <a:solidFill>
                  <a:srgbClr val="7C7C7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90">
                <a:solidFill>
                  <a:srgbClr val="797979"/>
                </a:solidFill>
                <a:latin typeface="Lucida Sans Unicode"/>
                <a:cs typeface="Lucida Sans Unicode"/>
              </a:rPr>
              <a:t>the</a:t>
            </a:r>
            <a:r>
              <a:rPr dirty="0" sz="1700" spc="-16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50">
                <a:solidFill>
                  <a:srgbClr val="676767"/>
                </a:solidFill>
                <a:latin typeface="Lucida Sans Unicode"/>
                <a:cs typeface="Lucida Sans Unicode"/>
              </a:rPr>
              <a:t>sources</a:t>
            </a:r>
            <a:r>
              <a:rPr dirty="0" sz="1700" spc="5">
                <a:solidFill>
                  <a:srgbClr val="676767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204">
                <a:solidFill>
                  <a:srgbClr val="777777"/>
                </a:solidFill>
                <a:latin typeface="Lucida Sans Unicode"/>
                <a:cs typeface="Lucida Sans Unicode"/>
              </a:rPr>
              <a:t>of</a:t>
            </a:r>
            <a:r>
              <a:rPr dirty="0" sz="1700" spc="-85">
                <a:solidFill>
                  <a:srgbClr val="777777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60">
                <a:solidFill>
                  <a:srgbClr val="707070"/>
                </a:solidFill>
                <a:latin typeface="Lucida Sans Unicode"/>
                <a:cs typeface="Lucida Sans Unicode"/>
              </a:rPr>
              <a:t>logging</a:t>
            </a:r>
            <a:r>
              <a:rPr dirty="0" sz="1700" spc="110">
                <a:solidFill>
                  <a:srgbClr val="707070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75">
                <a:solidFill>
                  <a:srgbClr val="757575"/>
                </a:solidFill>
                <a:latin typeface="Lucida Sans Unicode"/>
                <a:cs typeface="Lucida Sans Unicode"/>
              </a:rPr>
              <a:t>and</a:t>
            </a:r>
            <a:r>
              <a:rPr dirty="0" sz="1700" spc="-140">
                <a:solidFill>
                  <a:srgbClr val="757575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40">
                <a:solidFill>
                  <a:srgbClr val="707070"/>
                </a:solidFill>
                <a:latin typeface="Lucida Sans Unicode"/>
                <a:cs typeface="Lucida Sans Unicode"/>
              </a:rPr>
              <a:t>metric</a:t>
            </a:r>
            <a:r>
              <a:rPr dirty="0" sz="1700" spc="10">
                <a:solidFill>
                  <a:srgbClr val="707070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40">
                <a:solidFill>
                  <a:srgbClr val="707070"/>
                </a:solidFill>
                <a:latin typeface="Lucida Sans Unicode"/>
                <a:cs typeface="Lucida Sans Unicode"/>
              </a:rPr>
              <a:t>data </a:t>
            </a:r>
            <a:r>
              <a:rPr dirty="0" sz="1700" spc="-40">
                <a:solidFill>
                  <a:srgbClr val="707070"/>
                </a:solidFill>
                <a:latin typeface="Lucida Sans Unicode"/>
                <a:cs typeface="Lucida Sans Unicode"/>
              </a:rPr>
              <a:t>	</a:t>
            </a:r>
            <a:r>
              <a:rPr dirty="0" sz="1700" spc="-80">
                <a:solidFill>
                  <a:srgbClr val="6B7C83"/>
                </a:solidFill>
                <a:latin typeface="Lucida Sans Unicode"/>
                <a:cs typeface="Lucida Sans Unicode"/>
              </a:rPr>
              <a:t>that</a:t>
            </a:r>
            <a:r>
              <a:rPr dirty="0" sz="1700" spc="-85">
                <a:solidFill>
                  <a:srgbClr val="6B7C8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5">
                <a:solidFill>
                  <a:srgbClr val="6B797B"/>
                </a:solidFill>
                <a:latin typeface="Lucida Sans Unicode"/>
                <a:cs typeface="Lucida Sans Unicode"/>
              </a:rPr>
              <a:t>can</a:t>
            </a:r>
            <a:r>
              <a:rPr dirty="0" sz="1700" spc="-145">
                <a:solidFill>
                  <a:srgbClr val="6B797B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90">
                <a:solidFill>
                  <a:srgbClr val="72828C"/>
                </a:solidFill>
                <a:latin typeface="Lucida Sans Unicode"/>
                <a:cs typeface="Lucida Sans Unicode"/>
              </a:rPr>
              <a:t>be</a:t>
            </a:r>
            <a:r>
              <a:rPr dirty="0" sz="1700" spc="-95">
                <a:solidFill>
                  <a:srgbClr val="72828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14">
                <a:solidFill>
                  <a:srgbClr val="6B7C83"/>
                </a:solidFill>
                <a:latin typeface="Lucida Sans Unicode"/>
                <a:cs typeface="Lucida Sans Unicode"/>
              </a:rPr>
              <a:t>collected</a:t>
            </a:r>
            <a:r>
              <a:rPr dirty="0" sz="1700" spc="65">
                <a:solidFill>
                  <a:srgbClr val="6B7C8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0">
                <a:solidFill>
                  <a:srgbClr val="7B858C"/>
                </a:solidFill>
                <a:latin typeface="Lucida Sans Unicode"/>
                <a:cs typeface="Lucida Sans Unicode"/>
              </a:rPr>
              <a:t>at</a:t>
            </a:r>
            <a:r>
              <a:rPr dirty="0" sz="1700" spc="-90">
                <a:solidFill>
                  <a:srgbClr val="7B858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5">
                <a:solidFill>
                  <a:srgbClr val="72858C"/>
                </a:solidFill>
                <a:latin typeface="Lucida Sans Unicode"/>
                <a:cs typeface="Lucida Sans Unicode"/>
              </a:rPr>
              <a:t>every</a:t>
            </a:r>
            <a:r>
              <a:rPr dirty="0" sz="1700" spc="5">
                <a:solidFill>
                  <a:srgbClr val="72858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0">
                <a:solidFill>
                  <a:srgbClr val="7B8E93"/>
                </a:solidFill>
                <a:latin typeface="Lucida Sans Unicode"/>
                <a:cs typeface="Lucida Sans Unicode"/>
              </a:rPr>
              <a:t>layer</a:t>
            </a:r>
            <a:r>
              <a:rPr dirty="0" sz="1700" spc="-45">
                <a:solidFill>
                  <a:srgbClr val="7B8E9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50">
                <a:solidFill>
                  <a:srgbClr val="839593"/>
                </a:solidFill>
                <a:latin typeface="Lucida Sans Unicode"/>
                <a:cs typeface="Lucida Sans Unicode"/>
              </a:rPr>
              <a:t>in</a:t>
            </a:r>
            <a:r>
              <a:rPr dirty="0" sz="1700" spc="20">
                <a:solidFill>
                  <a:srgbClr val="83959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60">
                <a:solidFill>
                  <a:srgbClr val="72858C"/>
                </a:solidFill>
                <a:latin typeface="Lucida Sans Unicode"/>
                <a:cs typeface="Lucida Sans Unicode"/>
              </a:rPr>
              <a:t>your</a:t>
            </a:r>
            <a:r>
              <a:rPr dirty="0" sz="1700" spc="-40">
                <a:solidFill>
                  <a:srgbClr val="72858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50">
                <a:solidFill>
                  <a:srgbClr val="72858C"/>
                </a:solidFill>
                <a:latin typeface="Lucida Sans Unicode"/>
                <a:cs typeface="Lucida Sans Unicode"/>
              </a:rPr>
              <a:t>application </a:t>
            </a:r>
            <a:r>
              <a:rPr dirty="0" sz="1700" spc="-50">
                <a:solidFill>
                  <a:srgbClr val="72858C"/>
                </a:solidFill>
                <a:latin typeface="Lucida Sans Unicode"/>
                <a:cs typeface="Lucida Sans Unicode"/>
              </a:rPr>
              <a:t>	</a:t>
            </a:r>
            <a:r>
              <a:rPr dirty="0" sz="1700">
                <a:solidFill>
                  <a:srgbClr val="72858C"/>
                </a:solidFill>
                <a:latin typeface="Lucida Sans Unicode"/>
                <a:cs typeface="Lucida Sans Unicode"/>
              </a:rPr>
              <a:t>axhitect</a:t>
            </a:r>
            <a:r>
              <a:rPr dirty="0" baseline="1633" sz="2550">
                <a:solidFill>
                  <a:srgbClr val="72858C"/>
                </a:solidFill>
                <a:latin typeface="Lucida Sans Unicode"/>
                <a:cs typeface="Lucida Sans Unicode"/>
              </a:rPr>
              <a:t>ue,</a:t>
            </a:r>
            <a:r>
              <a:rPr dirty="0" baseline="1633" sz="2550" spc="30">
                <a:solidFill>
                  <a:srgbClr val="72858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70">
                <a:solidFill>
                  <a:srgbClr val="7B8E93"/>
                </a:solidFill>
                <a:latin typeface="Lucida Sans Unicode"/>
                <a:cs typeface="Lucida Sans Unicode"/>
              </a:rPr>
              <a:t>from</a:t>
            </a:r>
            <a:r>
              <a:rPr dirty="0" sz="1700" spc="-25">
                <a:solidFill>
                  <a:srgbClr val="7B8E9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40">
                <a:solidFill>
                  <a:srgbClr val="7B858C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700" spc="15">
                <a:solidFill>
                  <a:srgbClr val="7B858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45">
                <a:solidFill>
                  <a:srgbClr val="838E93"/>
                </a:solidFill>
                <a:latin typeface="Lucida Sans Unicode"/>
                <a:cs typeface="Lucida Sans Unicode"/>
              </a:rPr>
              <a:t>to</a:t>
            </a:r>
            <a:r>
              <a:rPr dirty="0" sz="1700" spc="-75">
                <a:solidFill>
                  <a:srgbClr val="838E9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55">
                <a:solidFill>
                  <a:srgbClr val="7B858C"/>
                </a:solidFill>
                <a:latin typeface="Lucida Sans Unicode"/>
                <a:cs typeface="Lucida Sans Unicode"/>
              </a:rPr>
              <a:t>operating</a:t>
            </a:r>
            <a:r>
              <a:rPr dirty="0" sz="1700" spc="70">
                <a:solidFill>
                  <a:srgbClr val="7B858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45">
                <a:solidFill>
                  <a:srgbClr val="83919C"/>
                </a:solidFill>
                <a:latin typeface="Lucida Sans Unicode"/>
                <a:cs typeface="Lucida Sans Unicode"/>
              </a:rPr>
              <a:t>system</a:t>
            </a:r>
            <a:r>
              <a:rPr dirty="0" sz="1700" spc="-25">
                <a:solidFill>
                  <a:srgbClr val="83919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25">
                <a:solidFill>
                  <a:srgbClr val="7B858C"/>
                </a:solidFill>
                <a:latin typeface="Lucida Sans Unicode"/>
                <a:cs typeface="Lucida Sans Unicode"/>
              </a:rPr>
              <a:t>and </a:t>
            </a:r>
            <a:r>
              <a:rPr dirty="0" sz="1700" spc="-25">
                <a:solidFill>
                  <a:srgbClr val="7B858C"/>
                </a:solidFill>
                <a:latin typeface="Lucida Sans Unicode"/>
                <a:cs typeface="Lucida Sans Unicode"/>
              </a:rPr>
              <a:t>	</a:t>
            </a:r>
            <a:r>
              <a:rPr dirty="0" sz="1700" spc="-20">
                <a:solidFill>
                  <a:srgbClr val="B3B3B3"/>
                </a:solidFill>
                <a:latin typeface="Lucida Sans Unicode"/>
                <a:cs typeface="Lucida Sans Unicode"/>
              </a:rPr>
              <a:t>network.</a:t>
            </a:r>
            <a:endParaRPr sz="1700">
              <a:latin typeface="Lucida Sans Unicode"/>
              <a:cs typeface="Lucida Sans Unicode"/>
            </a:endParaRPr>
          </a:p>
          <a:p>
            <a:pPr marL="210185" indent="-147320">
              <a:lnSpc>
                <a:spcPts val="1789"/>
              </a:lnSpc>
              <a:spcBef>
                <a:spcPts val="2400"/>
              </a:spcBef>
              <a:buClr>
                <a:srgbClr val="6B7583"/>
              </a:buClr>
              <a:buChar char="•"/>
              <a:tabLst>
                <a:tab pos="210185" algn="l"/>
              </a:tabLst>
            </a:pPr>
            <a:r>
              <a:rPr dirty="0" baseline="-3472" sz="2400" spc="-30">
                <a:solidFill>
                  <a:srgbClr val="83919C"/>
                </a:solidFill>
                <a:latin typeface="Lucida Sans Unicode"/>
                <a:cs typeface="Lucida Sans Unicode"/>
              </a:rPr>
              <a:t>In</a:t>
            </a:r>
            <a:r>
              <a:rPr dirty="0" baseline="-3472" sz="2400" spc="-165">
                <a:solidFill>
                  <a:srgbClr val="83919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6B7983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105">
                <a:solidFill>
                  <a:srgbClr val="6B798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5">
                <a:solidFill>
                  <a:srgbClr val="7B8593"/>
                </a:solidFill>
                <a:latin typeface="Lucida Sans Unicode"/>
                <a:cs typeface="Lucida Sans Unicode"/>
              </a:rPr>
              <a:t>center,</a:t>
            </a:r>
            <a:r>
              <a:rPr dirty="0" sz="1600" spc="-70">
                <a:solidFill>
                  <a:srgbClr val="7B859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55">
                <a:solidFill>
                  <a:srgbClr val="7B8993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80">
                <a:solidFill>
                  <a:srgbClr val="7B899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0">
                <a:solidFill>
                  <a:srgbClr val="728293"/>
                </a:solidFill>
                <a:latin typeface="Lucida Sans Unicode"/>
                <a:cs typeface="Lucida Sans Unicode"/>
              </a:rPr>
              <a:t>logging</a:t>
            </a:r>
            <a:r>
              <a:rPr dirty="0" sz="1600" spc="-30">
                <a:solidFill>
                  <a:srgbClr val="72829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10">
                <a:solidFill>
                  <a:srgbClr val="728593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-40">
                <a:solidFill>
                  <a:srgbClr val="72859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65">
                <a:solidFill>
                  <a:srgbClr val="7B8E93"/>
                </a:solidFill>
                <a:latin typeface="Lucida Sans Unicode"/>
                <a:cs typeface="Lucida Sans Unicode"/>
              </a:rPr>
              <a:t>metric</a:t>
            </a:r>
            <a:r>
              <a:rPr dirty="0" sz="1600" spc="5">
                <a:solidFill>
                  <a:srgbClr val="7B8E9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85">
                <a:solidFill>
                  <a:srgbClr val="7B8993"/>
                </a:solidFill>
                <a:latin typeface="Lucida Sans Unicode"/>
                <a:cs typeface="Lucida Sans Unicode"/>
              </a:rPr>
              <a:t>data</a:t>
            </a:r>
            <a:r>
              <a:rPr dirty="0" sz="1600" spc="65">
                <a:solidFill>
                  <a:srgbClr val="7B8993"/>
                </a:solidFill>
                <a:latin typeface="Lucida Sans Unicode"/>
                <a:cs typeface="Lucida Sans Unicode"/>
              </a:rPr>
              <a:t> </a:t>
            </a:r>
            <a:r>
              <a:rPr dirty="0" baseline="3472" sz="2400" spc="-89">
                <a:solidFill>
                  <a:srgbClr val="728593"/>
                </a:solidFill>
                <a:latin typeface="Lucida Sans Unicode"/>
                <a:cs typeface="Lucida Sans Unicode"/>
              </a:rPr>
              <a:t>are</a:t>
            </a:r>
            <a:r>
              <a:rPr dirty="0" baseline="3472" sz="2400" spc="-104">
                <a:solidFill>
                  <a:srgbClr val="728593"/>
                </a:solidFill>
                <a:latin typeface="Lucida Sans Unicode"/>
                <a:cs typeface="Lucida Sans Unicode"/>
              </a:rPr>
              <a:t> </a:t>
            </a:r>
            <a:r>
              <a:rPr dirty="0" baseline="3472" sz="2400" spc="-165">
                <a:solidFill>
                  <a:srgbClr val="83919C"/>
                </a:solidFill>
                <a:latin typeface="Lucida Sans Unicode"/>
                <a:cs typeface="Lucida Sans Unicode"/>
              </a:rPr>
              <a:t>stored</a:t>
            </a:r>
            <a:r>
              <a:rPr dirty="0" baseline="3472" sz="2400" spc="-30">
                <a:solidFill>
                  <a:srgbClr val="83919C"/>
                </a:solidFill>
                <a:latin typeface="Lucida Sans Unicode"/>
                <a:cs typeface="Lucida Sans Unicode"/>
              </a:rPr>
              <a:t> </a:t>
            </a:r>
            <a:r>
              <a:rPr dirty="0" baseline="5208" sz="2400" spc="-37">
                <a:solidFill>
                  <a:srgbClr val="83919C"/>
                </a:solidFill>
                <a:latin typeface="Lucida Sans Unicode"/>
                <a:cs typeface="Lucida Sans Unicode"/>
              </a:rPr>
              <a:t>in</a:t>
            </a:r>
            <a:endParaRPr baseline="5208" sz="2400">
              <a:latin typeface="Lucida Sans Unicode"/>
              <a:cs typeface="Lucida Sans Unicode"/>
            </a:endParaRPr>
          </a:p>
          <a:p>
            <a:pPr marL="217170">
              <a:lnSpc>
                <a:spcPts val="1850"/>
              </a:lnSpc>
            </a:pPr>
            <a:r>
              <a:rPr dirty="0" sz="1650" spc="-90">
                <a:solidFill>
                  <a:srgbClr val="7B8593"/>
                </a:solidFill>
                <a:latin typeface="Lucida Sans Unicode"/>
                <a:cs typeface="Lucida Sans Unicode"/>
              </a:rPr>
              <a:t>central</a:t>
            </a:r>
            <a:r>
              <a:rPr dirty="0" sz="1650" spc="-25">
                <a:solidFill>
                  <a:srgbClr val="7B859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B7C8C"/>
                </a:solidFill>
                <a:latin typeface="Lucida Sans Unicode"/>
                <a:cs typeface="Lucida Sans Unicode"/>
              </a:rPr>
              <a:t>repositories.</a:t>
            </a:r>
            <a:endParaRPr sz="16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233679" marR="43180" indent="-147955">
              <a:lnSpc>
                <a:spcPct val="79600"/>
              </a:lnSpc>
              <a:buClr>
                <a:srgbClr val="6B7593"/>
              </a:buClr>
              <a:buChar char="•"/>
              <a:tabLst>
                <a:tab pos="233679" algn="l"/>
              </a:tabLst>
            </a:pPr>
            <a:r>
              <a:rPr dirty="0" sz="1500" spc="-10">
                <a:solidFill>
                  <a:srgbClr val="72829C"/>
                </a:solidFill>
                <a:latin typeface="Lucida Sans Unicode"/>
                <a:cs typeface="Lucida Sans Unicode"/>
              </a:rPr>
              <a:t>On</a:t>
            </a:r>
            <a:r>
              <a:rPr dirty="0" sz="1500" spc="-110">
                <a:solidFill>
                  <a:srgbClr val="72829C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7B8EA5"/>
                </a:solidFill>
                <a:latin typeface="Lucida Sans Unicode"/>
                <a:cs typeface="Lucida Sans Unicode"/>
              </a:rPr>
              <a:t>the</a:t>
            </a:r>
            <a:r>
              <a:rPr dirty="0" sz="1500" spc="-110">
                <a:solidFill>
                  <a:srgbClr val="7B8EA5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">
                <a:solidFill>
                  <a:srgbClr val="7B859C"/>
                </a:solidFill>
                <a:latin typeface="Lucida Sans Unicode"/>
                <a:cs typeface="Lucida Sans Unicode"/>
              </a:rPr>
              <a:t>right,</a:t>
            </a:r>
            <a:r>
              <a:rPr dirty="0" sz="1500" spc="15">
                <a:solidFill>
                  <a:srgbClr val="7B859C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7B89A5"/>
                </a:solidFill>
                <a:latin typeface="Lucida Sans Unicode"/>
                <a:cs typeface="Lucida Sans Unicode"/>
              </a:rPr>
              <a:t>the</a:t>
            </a:r>
            <a:r>
              <a:rPr dirty="0" sz="1500" spc="-70">
                <a:solidFill>
                  <a:srgbClr val="7B89A5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72829C"/>
                </a:solidFill>
                <a:latin typeface="Lucida Sans Unicode"/>
                <a:cs typeface="Lucida Sans Unicode"/>
              </a:rPr>
              <a:t>data</a:t>
            </a:r>
            <a:r>
              <a:rPr dirty="0" sz="1500" spc="25">
                <a:solidFill>
                  <a:srgbClr val="72829C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7B899C"/>
                </a:solidFill>
                <a:latin typeface="Lucida Sans Unicode"/>
                <a:cs typeface="Lucida Sans Unicode"/>
              </a:rPr>
              <a:t>is</a:t>
            </a:r>
            <a:r>
              <a:rPr dirty="0" sz="1500" spc="-110">
                <a:solidFill>
                  <a:srgbClr val="7B899C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">
                <a:solidFill>
                  <a:srgbClr val="72859C"/>
                </a:solidFill>
                <a:latin typeface="Lucida Sans Unicode"/>
                <a:cs typeface="Lucida Sans Unicode"/>
              </a:rPr>
              <a:t>used</a:t>
            </a:r>
            <a:r>
              <a:rPr dirty="0" sz="1500" spc="-20">
                <a:solidFill>
                  <a:srgbClr val="72859C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">
                <a:solidFill>
                  <a:srgbClr val="7B899C"/>
                </a:solidFill>
                <a:latin typeface="Lucida Sans Unicode"/>
                <a:cs typeface="Lucida Sans Unicode"/>
              </a:rPr>
              <a:t>in</a:t>
            </a:r>
            <a:r>
              <a:rPr dirty="0" sz="1500" spc="-85">
                <a:solidFill>
                  <a:srgbClr val="7B899C"/>
                </a:solidFill>
                <a:latin typeface="Lucida Sans Unicode"/>
                <a:cs typeface="Lucida Sans Unicode"/>
              </a:rPr>
              <a:t> </a:t>
            </a:r>
            <a:r>
              <a:rPr dirty="0" baseline="7662" sz="2175">
                <a:solidFill>
                  <a:srgbClr val="ACACAC"/>
                </a:solidFill>
                <a:latin typeface="Lucida Sans Unicode"/>
                <a:cs typeface="Lucida Sans Unicode"/>
              </a:rPr>
              <a:t>several</a:t>
            </a:r>
            <a:r>
              <a:rPr dirty="0" baseline="7662" sz="2175" spc="75">
                <a:solidFill>
                  <a:srgbClr val="ACACAC"/>
                </a:solidFill>
                <a:latin typeface="Lucida Sans Unicode"/>
                <a:cs typeface="Lucida Sans Unicode"/>
              </a:rPr>
              <a:t> </a:t>
            </a:r>
            <a:r>
              <a:rPr dirty="0" baseline="7662" sz="2175">
                <a:solidFill>
                  <a:srgbClr val="8395AC"/>
                </a:solidFill>
                <a:latin typeface="Lucida Sans Unicode"/>
                <a:cs typeface="Lucida Sans Unicode"/>
              </a:rPr>
              <a:t>ways.</a:t>
            </a:r>
            <a:r>
              <a:rPr dirty="0" baseline="7662" sz="2175" spc="60">
                <a:solidFill>
                  <a:srgbClr val="8395AC"/>
                </a:solidFill>
                <a:latin typeface="Lucida Sans Unicode"/>
                <a:cs typeface="Lucida Sans Unicode"/>
              </a:rPr>
              <a:t> </a:t>
            </a:r>
            <a:r>
              <a:rPr dirty="0" baseline="7662" sz="2175" spc="-195">
                <a:solidFill>
                  <a:srgbClr val="838EA5"/>
                </a:solidFill>
                <a:latin typeface="Lucida Sans Unicode"/>
                <a:cs typeface="Lucida Sans Unicode"/>
              </a:rPr>
              <a:t>You</a:t>
            </a:r>
            <a:r>
              <a:rPr dirty="0" baseline="7662" sz="2175" spc="22">
                <a:solidFill>
                  <a:srgbClr val="838EA5"/>
                </a:solidFill>
                <a:latin typeface="Lucida Sans Unicode"/>
                <a:cs typeface="Lucida Sans Unicode"/>
              </a:rPr>
              <a:t> </a:t>
            </a:r>
            <a:r>
              <a:rPr dirty="0" baseline="7662" sz="2175">
                <a:solidFill>
                  <a:srgbClr val="7B899C"/>
                </a:solidFill>
                <a:latin typeface="Lucida Sans Unicode"/>
                <a:cs typeface="Lucida Sans Unicode"/>
              </a:rPr>
              <a:t>can</a:t>
            </a:r>
            <a:r>
              <a:rPr dirty="0" baseline="7662" sz="2175" spc="60">
                <a:solidFill>
                  <a:srgbClr val="7B899C"/>
                </a:solidFill>
                <a:latin typeface="Lucida Sans Unicode"/>
                <a:cs typeface="Lucida Sans Unicode"/>
              </a:rPr>
              <a:t> </a:t>
            </a:r>
            <a:r>
              <a:rPr dirty="0" baseline="7662" sz="2175" spc="-30">
                <a:solidFill>
                  <a:srgbClr val="8C91A5"/>
                </a:solidFill>
                <a:latin typeface="Lucida Sans Unicode"/>
                <a:cs typeface="Lucida Sans Unicode"/>
              </a:rPr>
              <a:t>view </a:t>
            </a:r>
            <a:r>
              <a:rPr dirty="0" sz="1650" spc="-80">
                <a:solidFill>
                  <a:srgbClr val="7B8EA5"/>
                </a:solidFill>
                <a:latin typeface="Lucida Sans Unicode"/>
                <a:cs typeface="Lucida Sans Unicode"/>
              </a:rPr>
              <a:t>real-</a:t>
            </a:r>
            <a:r>
              <a:rPr dirty="0" sz="1650" spc="-85">
                <a:solidFill>
                  <a:srgbClr val="7B8EA5"/>
                </a:solidFill>
                <a:latin typeface="Lucida Sans Unicode"/>
                <a:cs typeface="Lucida Sans Unicode"/>
              </a:rPr>
              <a:t>t</a:t>
            </a:r>
            <a:r>
              <a:rPr dirty="0" baseline="1683" sz="2475" spc="-127">
                <a:solidFill>
                  <a:srgbClr val="7B8EA5"/>
                </a:solidFill>
                <a:latin typeface="Lucida Sans Unicode"/>
                <a:cs typeface="Lucida Sans Unicode"/>
              </a:rPr>
              <a:t>ime</a:t>
            </a:r>
            <a:r>
              <a:rPr dirty="0" sz="1650" spc="-85">
                <a:solidFill>
                  <a:srgbClr val="6B7593"/>
                </a:solidFill>
                <a:latin typeface="Lucida Sans Unicode"/>
                <a:cs typeface="Lucida Sans Unicode"/>
              </a:rPr>
              <a:t>and</a:t>
            </a:r>
            <a:r>
              <a:rPr dirty="0" sz="1650" spc="-90">
                <a:solidFill>
                  <a:srgbClr val="6B759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0">
                <a:solidFill>
                  <a:srgbClr val="83919C"/>
                </a:solidFill>
                <a:latin typeface="Lucida Sans Unicode"/>
                <a:cs typeface="Lucida Sans Unicode"/>
              </a:rPr>
              <a:t>historical</a:t>
            </a:r>
            <a:r>
              <a:rPr dirty="0" sz="1650" spc="95">
                <a:solidFill>
                  <a:srgbClr val="83919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20">
                <a:solidFill>
                  <a:srgbClr val="7B8EA5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1650" spc="275">
                <a:solidFill>
                  <a:srgbClr val="7B8EA5"/>
                </a:solidFill>
                <a:latin typeface="Lucida Sans Unicode"/>
                <a:cs typeface="Lucida Sans Unicode"/>
              </a:rPr>
              <a:t> </a:t>
            </a:r>
            <a:r>
              <a:rPr dirty="0" baseline="8680" sz="2400">
                <a:solidFill>
                  <a:srgbClr val="8C9AAC"/>
                </a:solidFill>
                <a:latin typeface="Calibri"/>
                <a:cs typeface="Calibri"/>
              </a:rPr>
              <a:t>ac</a:t>
            </a:r>
            <a:r>
              <a:rPr dirty="0" baseline="10416" sz="2400">
                <a:solidFill>
                  <a:srgbClr val="8C9AAC"/>
                </a:solidFill>
                <a:latin typeface="Calibri"/>
                <a:cs typeface="Calibri"/>
              </a:rPr>
              <a:t>ross</a:t>
            </a:r>
            <a:r>
              <a:rPr dirty="0" baseline="10416" sz="2400" spc="457">
                <a:solidFill>
                  <a:srgbClr val="8C9AAC"/>
                </a:solidFill>
                <a:latin typeface="Calibri"/>
                <a:cs typeface="Calibri"/>
              </a:rPr>
              <a:t> </a:t>
            </a:r>
            <a:r>
              <a:rPr dirty="0" baseline="8680" sz="2400">
                <a:solidFill>
                  <a:srgbClr val="8395AC"/>
                </a:solidFill>
                <a:latin typeface="Calibri"/>
                <a:cs typeface="Calibri"/>
              </a:rPr>
              <a:t>each</a:t>
            </a:r>
            <a:r>
              <a:rPr dirty="0" baseline="8680" sz="2400" spc="345">
                <a:solidFill>
                  <a:srgbClr val="8395AC"/>
                </a:solidFill>
                <a:latin typeface="Calibri"/>
                <a:cs typeface="Calibri"/>
              </a:rPr>
              <a:t> </a:t>
            </a:r>
            <a:r>
              <a:rPr dirty="0" baseline="8680" sz="2400">
                <a:solidFill>
                  <a:srgbClr val="838E9C"/>
                </a:solidFill>
                <a:latin typeface="Calibri"/>
                <a:cs typeface="Calibri"/>
              </a:rPr>
              <a:t>layer</a:t>
            </a:r>
            <a:r>
              <a:rPr dirty="0" baseline="8680" sz="2400" spc="262">
                <a:solidFill>
                  <a:srgbClr val="838E9C"/>
                </a:solidFill>
                <a:latin typeface="Calibri"/>
                <a:cs typeface="Calibri"/>
              </a:rPr>
              <a:t> </a:t>
            </a:r>
            <a:r>
              <a:rPr dirty="0" baseline="8680" sz="2400">
                <a:solidFill>
                  <a:srgbClr val="8391AC"/>
                </a:solidFill>
                <a:latin typeface="Calibri"/>
                <a:cs typeface="Calibri"/>
              </a:rPr>
              <a:t>of</a:t>
            </a:r>
            <a:r>
              <a:rPr dirty="0" baseline="8680" sz="2400" spc="284">
                <a:solidFill>
                  <a:srgbClr val="8391AC"/>
                </a:solidFill>
                <a:latin typeface="Calibri"/>
                <a:cs typeface="Calibri"/>
              </a:rPr>
              <a:t> </a:t>
            </a:r>
            <a:r>
              <a:rPr dirty="0" baseline="8680" sz="2400" spc="-30">
                <a:solidFill>
                  <a:srgbClr val="939AAC"/>
                </a:solidFill>
                <a:latin typeface="Calibri"/>
                <a:cs typeface="Calibri"/>
              </a:rPr>
              <a:t>your </a:t>
            </a:r>
            <a:r>
              <a:rPr dirty="0" baseline="-3703" sz="2250" spc="-15">
                <a:solidFill>
                  <a:srgbClr val="6B8293"/>
                </a:solidFill>
                <a:latin typeface="Lucida Sans Unicode"/>
                <a:cs typeface="Lucida Sans Unicode"/>
              </a:rPr>
              <a:t>architecture</a:t>
            </a:r>
            <a:r>
              <a:rPr dirty="0" baseline="-3703" sz="2250" spc="-120">
                <a:solidFill>
                  <a:srgbClr val="6B82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7B8993"/>
                </a:solidFill>
                <a:latin typeface="Lucida Sans Unicode"/>
                <a:cs typeface="Lucida Sans Unicode"/>
              </a:rPr>
              <a:t>or</a:t>
            </a:r>
            <a:r>
              <a:rPr dirty="0" sz="1500" spc="-114">
                <a:solidFill>
                  <a:srgbClr val="7B8993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10">
                <a:solidFill>
                  <a:srgbClr val="7B899C"/>
                </a:solidFill>
                <a:latin typeface="Lucida Sans Unicode"/>
                <a:cs typeface="Lucida Sans Unicode"/>
              </a:rPr>
              <a:t>aggregated</a:t>
            </a:r>
            <a:r>
              <a:rPr dirty="0" sz="1500" spc="-5">
                <a:solidFill>
                  <a:srgbClr val="7B899C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8C9AA5"/>
                </a:solidFill>
                <a:latin typeface="Lucida Sans Unicode"/>
                <a:cs typeface="Lucida Sans Unicode"/>
              </a:rPr>
              <a:t>and</a:t>
            </a:r>
            <a:r>
              <a:rPr dirty="0" sz="1500" spc="-95">
                <a:solidFill>
                  <a:srgbClr val="8C9AA5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25">
                <a:solidFill>
                  <a:srgbClr val="83919C"/>
                </a:solidFill>
                <a:latin typeface="Lucida Sans Unicode"/>
                <a:cs typeface="Lucida Sans Unicode"/>
              </a:rPr>
              <a:t>detailed</a:t>
            </a:r>
            <a:r>
              <a:rPr dirty="0" sz="1500" spc="-65">
                <a:solidFill>
                  <a:srgbClr val="83919C"/>
                </a:solidFill>
                <a:latin typeface="Lucida Sans Unicode"/>
                <a:cs typeface="Lucida Sans Unicode"/>
              </a:rPr>
              <a:t> </a:t>
            </a:r>
            <a:r>
              <a:rPr dirty="0" baseline="8960" sz="2325" spc="-120">
                <a:solidFill>
                  <a:srgbClr val="ACACAC"/>
                </a:solidFill>
                <a:latin typeface="Lucida Sans Unicode"/>
                <a:cs typeface="Lucida Sans Unicode"/>
              </a:rPr>
              <a:t>information.</a:t>
            </a:r>
            <a:r>
              <a:rPr dirty="0" baseline="8960" sz="2325" spc="-30">
                <a:solidFill>
                  <a:srgbClr val="ACACAC"/>
                </a:solidFill>
                <a:latin typeface="Lucida Sans Unicode"/>
                <a:cs typeface="Lucida Sans Unicode"/>
              </a:rPr>
              <a:t> </a:t>
            </a:r>
            <a:r>
              <a:rPr dirty="0" baseline="8960" sz="2325" spc="-135">
                <a:solidFill>
                  <a:srgbClr val="939EAC"/>
                </a:solidFill>
                <a:latin typeface="Lucida Sans Unicode"/>
                <a:cs typeface="Lucida Sans Unicode"/>
              </a:rPr>
              <a:t>The</a:t>
            </a:r>
            <a:r>
              <a:rPr dirty="0" baseline="8960" sz="2325" spc="-44">
                <a:solidFill>
                  <a:srgbClr val="939EAC"/>
                </a:solidFill>
                <a:latin typeface="Lucida Sans Unicode"/>
                <a:cs typeface="Lucida Sans Unicode"/>
              </a:rPr>
              <a:t> </a:t>
            </a:r>
            <a:r>
              <a:rPr dirty="0" baseline="8960" sz="2325" spc="-30">
                <a:solidFill>
                  <a:srgbClr val="8C9AA5"/>
                </a:solidFill>
                <a:latin typeface="Lucida Sans Unicode"/>
                <a:cs typeface="Lucida Sans Unicode"/>
              </a:rPr>
              <a:t>data </a:t>
            </a:r>
            <a:r>
              <a:rPr dirty="0" baseline="-6734" sz="2475" spc="-44">
                <a:solidFill>
                  <a:srgbClr val="8CA1AC"/>
                </a:solidFill>
                <a:latin typeface="Lucida Sans Unicode"/>
                <a:cs typeface="Lucida Sans Unicode"/>
              </a:rPr>
              <a:t>is</a:t>
            </a:r>
            <a:r>
              <a:rPr dirty="0" baseline="-6734" sz="2475" spc="-179">
                <a:solidFill>
                  <a:srgbClr val="8CA1AC"/>
                </a:solidFill>
                <a:latin typeface="Lucida Sans Unicode"/>
                <a:cs typeface="Lucida Sans Unicode"/>
              </a:rPr>
              <a:t> </a:t>
            </a:r>
            <a:r>
              <a:rPr dirty="0" baseline="-6734" sz="2475" spc="-135">
                <a:solidFill>
                  <a:srgbClr val="728593"/>
                </a:solidFill>
                <a:latin typeface="Lucida Sans Unicode"/>
                <a:cs typeface="Lucida Sans Unicode"/>
              </a:rPr>
              <a:t>displayed</a:t>
            </a:r>
            <a:r>
              <a:rPr dirty="0" baseline="-6734" sz="2475" spc="127">
                <a:solidFill>
                  <a:srgbClr val="728593"/>
                </a:solidFill>
                <a:latin typeface="Lucida Sans Unicode"/>
                <a:cs typeface="Lucida Sans Unicode"/>
              </a:rPr>
              <a:t> </a:t>
            </a:r>
            <a:r>
              <a:rPr dirty="0" baseline="-6734" sz="2475" spc="-44">
                <a:solidFill>
                  <a:srgbClr val="7B919C"/>
                </a:solidFill>
                <a:latin typeface="Lucida Sans Unicode"/>
                <a:cs typeface="Lucida Sans Unicode"/>
              </a:rPr>
              <a:t>at</a:t>
            </a:r>
            <a:r>
              <a:rPr dirty="0" baseline="-6734" sz="2475" spc="-104">
                <a:solidFill>
                  <a:srgbClr val="7B919C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B899C"/>
                </a:solidFill>
                <a:latin typeface="Calibri"/>
                <a:cs typeface="Calibri"/>
              </a:rPr>
              <a:t>di0erent</a:t>
            </a:r>
            <a:r>
              <a:rPr dirty="0" sz="1600" spc="245">
                <a:solidFill>
                  <a:srgbClr val="7B899C"/>
                </a:solidFill>
                <a:latin typeface="Calibri"/>
                <a:cs typeface="Calibri"/>
              </a:rPr>
              <a:t> </a:t>
            </a:r>
            <a:r>
              <a:rPr dirty="0" sz="1600" spc="55">
                <a:solidFill>
                  <a:srgbClr val="8395A5"/>
                </a:solidFill>
                <a:latin typeface="Calibri"/>
                <a:cs typeface="Calibri"/>
              </a:rPr>
              <a:t>levels</a:t>
            </a:r>
            <a:r>
              <a:rPr dirty="0" sz="1600" spc="165">
                <a:solidFill>
                  <a:srgbClr val="8395A5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83959C"/>
                </a:solidFill>
                <a:latin typeface="Calibri"/>
                <a:cs typeface="Calibri"/>
              </a:rPr>
              <a:t>for</a:t>
            </a:r>
            <a:r>
              <a:rPr dirty="0" sz="1600" spc="120">
                <a:solidFill>
                  <a:srgbClr val="83959C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7B8993"/>
                </a:solidFill>
                <a:latin typeface="Calibri"/>
                <a:cs typeface="Calibri"/>
              </a:rPr>
              <a:t>diPerent</a:t>
            </a:r>
            <a:r>
              <a:rPr dirty="0" sz="1600" spc="229">
                <a:solidFill>
                  <a:srgbClr val="7B8993"/>
                </a:solidFill>
                <a:latin typeface="Calibri"/>
                <a:cs typeface="Calibri"/>
              </a:rPr>
              <a:t> </a:t>
            </a:r>
            <a:r>
              <a:rPr dirty="0" baseline="6944" sz="2400" spc="-135">
                <a:solidFill>
                  <a:srgbClr val="83959C"/>
                </a:solidFill>
                <a:latin typeface="Lucida Sans Unicode"/>
                <a:cs typeface="Lucida Sans Unicode"/>
              </a:rPr>
              <a:t>audiences.</a:t>
            </a:r>
            <a:r>
              <a:rPr dirty="0" baseline="6944" sz="2400" spc="322">
                <a:solidFill>
                  <a:srgbClr val="83959C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2400" spc="-345">
                <a:solidFill>
                  <a:srgbClr val="8C9AA5"/>
                </a:solidFill>
                <a:latin typeface="Lucida Sans Unicode"/>
                <a:cs typeface="Lucida Sans Unicode"/>
              </a:rPr>
              <a:t>You</a:t>
            </a:r>
            <a:r>
              <a:rPr dirty="0" baseline="6944" sz="2400" spc="-22">
                <a:solidFill>
                  <a:srgbClr val="8C9AA5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2400" spc="-37">
                <a:solidFill>
                  <a:srgbClr val="838E93"/>
                </a:solidFill>
                <a:latin typeface="Lucida Sans Unicode"/>
                <a:cs typeface="Lucida Sans Unicode"/>
              </a:rPr>
              <a:t>can </a:t>
            </a:r>
            <a:r>
              <a:rPr dirty="0" baseline="-12962" sz="2250">
                <a:solidFill>
                  <a:srgbClr val="6B8283"/>
                </a:solidFill>
                <a:latin typeface="Lucida Sans Unicode"/>
                <a:cs typeface="Lucida Sans Unicode"/>
              </a:rPr>
              <a:t>view</a:t>
            </a:r>
            <a:r>
              <a:rPr dirty="0" baseline="-12962" sz="2250" spc="82">
                <a:solidFill>
                  <a:srgbClr val="6B8283"/>
                </a:solidFill>
                <a:latin typeface="Lucida Sans Unicode"/>
                <a:cs typeface="Lucida Sans Unicode"/>
              </a:rPr>
              <a:t> </a:t>
            </a:r>
            <a:r>
              <a:rPr dirty="0" baseline="-14814" sz="2250" spc="-75">
                <a:solidFill>
                  <a:srgbClr val="8C9EA5"/>
                </a:solidFill>
                <a:latin typeface="Lucida Sans Unicode"/>
                <a:cs typeface="Lucida Sans Unicode"/>
              </a:rPr>
              <a:t>hi</a:t>
            </a:r>
            <a:r>
              <a:rPr dirty="0" baseline="-12962" sz="2250" spc="-75">
                <a:solidFill>
                  <a:srgbClr val="8C9EA5"/>
                </a:solidFill>
                <a:latin typeface="Lucida Sans Unicode"/>
                <a:cs typeface="Lucida Sans Unicode"/>
              </a:rPr>
              <a:t>gh-</a:t>
            </a:r>
            <a:r>
              <a:rPr dirty="0" baseline="-12962" sz="2250" spc="-60">
                <a:solidFill>
                  <a:srgbClr val="8C9EA5"/>
                </a:solidFill>
                <a:latin typeface="Lucida Sans Unicode"/>
                <a:cs typeface="Lucida Sans Unicode"/>
              </a:rPr>
              <a:t>lev</a:t>
            </a:r>
            <a:r>
              <a:rPr dirty="0" baseline="-9259" sz="2250" spc="-60">
                <a:solidFill>
                  <a:srgbClr val="8C9EA5"/>
                </a:solidFill>
                <a:latin typeface="Lucida Sans Unicode"/>
                <a:cs typeface="Lucida Sans Unicode"/>
              </a:rPr>
              <a:t>el</a:t>
            </a:r>
            <a:r>
              <a:rPr dirty="0" baseline="-9259" sz="2250" spc="-142">
                <a:solidFill>
                  <a:srgbClr val="8C9EA5"/>
                </a:solidFill>
                <a:latin typeface="Lucida Sans Unicode"/>
                <a:cs typeface="Lucida Sans Unicode"/>
              </a:rPr>
              <a:t> </a:t>
            </a:r>
            <a:r>
              <a:rPr dirty="0" baseline="-6535" sz="2550">
                <a:solidFill>
                  <a:srgbClr val="83959C"/>
                </a:solidFill>
                <a:latin typeface="Calibri"/>
                <a:cs typeface="Calibri"/>
              </a:rPr>
              <a:t>reports</a:t>
            </a:r>
            <a:r>
              <a:rPr dirty="0" baseline="-6535" sz="2550" spc="270">
                <a:solidFill>
                  <a:srgbClr val="83959C"/>
                </a:solidFill>
                <a:latin typeface="Calibri"/>
                <a:cs typeface="Calibri"/>
              </a:rPr>
              <a:t> </a:t>
            </a:r>
            <a:r>
              <a:rPr dirty="0" baseline="-6535" sz="2550">
                <a:solidFill>
                  <a:srgbClr val="839A9C"/>
                </a:solidFill>
                <a:latin typeface="Calibri"/>
                <a:cs typeface="Calibri"/>
              </a:rPr>
              <a:t>oc</a:t>
            </a:r>
            <a:r>
              <a:rPr dirty="0" baseline="-6535" sz="2550" spc="172">
                <a:solidFill>
                  <a:srgbClr val="839A9C"/>
                </a:solidFill>
                <a:latin typeface="Calibri"/>
                <a:cs typeface="Calibri"/>
              </a:rPr>
              <a:t> </a:t>
            </a:r>
            <a:r>
              <a:rPr dirty="0" baseline="-6535" sz="2550">
                <a:solidFill>
                  <a:srgbClr val="839A9C"/>
                </a:solidFill>
                <a:latin typeface="Calibri"/>
                <a:cs typeface="Calibri"/>
              </a:rPr>
              <a:t>the</a:t>
            </a:r>
            <a:r>
              <a:rPr dirty="0" baseline="-6535" sz="2550" spc="157">
                <a:solidFill>
                  <a:srgbClr val="839A9C"/>
                </a:solidFill>
                <a:latin typeface="Calibri"/>
                <a:cs typeface="Calibri"/>
              </a:rPr>
              <a:t> </a:t>
            </a:r>
            <a:r>
              <a:rPr dirty="0" baseline="-3472" sz="2400">
                <a:solidFill>
                  <a:srgbClr val="8C9AA5"/>
                </a:solidFill>
                <a:latin typeface="Calibri"/>
                <a:cs typeface="Calibri"/>
              </a:rPr>
              <a:t>Azure</a:t>
            </a:r>
            <a:r>
              <a:rPr dirty="0" baseline="-3472" sz="2400" spc="270">
                <a:solidFill>
                  <a:srgbClr val="8C9AA5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93A5B5"/>
                </a:solidFill>
                <a:latin typeface="Calibri"/>
                <a:cs typeface="Calibri"/>
              </a:rPr>
              <a:t>Monitor</a:t>
            </a:r>
            <a:r>
              <a:rPr dirty="0" sz="1600" spc="160">
                <a:solidFill>
                  <a:srgbClr val="93A5B5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9C9C9C"/>
                </a:solidFill>
                <a:latin typeface="Calibri"/>
                <a:cs typeface="Calibri"/>
              </a:rPr>
              <a:t>Dashboard</a:t>
            </a:r>
            <a:r>
              <a:rPr dirty="0" sz="1600" spc="195">
                <a:solidFill>
                  <a:srgbClr val="9C9C9C"/>
                </a:solidFill>
                <a:latin typeface="Calibri"/>
                <a:cs typeface="Calibri"/>
              </a:rPr>
              <a:t> </a:t>
            </a:r>
            <a:r>
              <a:rPr dirty="0" baseline="3472" sz="2400" spc="-37">
                <a:solidFill>
                  <a:srgbClr val="9CAEB5"/>
                </a:solidFill>
                <a:latin typeface="Calibri"/>
                <a:cs typeface="Calibri"/>
              </a:rPr>
              <a:t>or</a:t>
            </a:r>
            <a:endParaRPr baseline="3472" sz="2400">
              <a:latin typeface="Calibri"/>
              <a:cs typeface="Calibri"/>
            </a:endParaRPr>
          </a:p>
          <a:p>
            <a:pPr marL="257175">
              <a:lnSpc>
                <a:spcPts val="1855"/>
              </a:lnSpc>
            </a:pPr>
            <a:r>
              <a:rPr dirty="0" baseline="-3367" sz="2475" spc="-120">
                <a:solidFill>
                  <a:srgbClr val="7B9A93"/>
                </a:solidFill>
                <a:latin typeface="Lucida Sans Unicode"/>
                <a:cs typeface="Lucida Sans Unicode"/>
              </a:rPr>
              <a:t>create</a:t>
            </a:r>
            <a:r>
              <a:rPr dirty="0" baseline="-3367" sz="2475" spc="-60">
                <a:solidFill>
                  <a:srgbClr val="7B9A9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14">
                <a:solidFill>
                  <a:srgbClr val="7B9A93"/>
                </a:solidFill>
                <a:latin typeface="Lucida Sans Unicode"/>
                <a:cs typeface="Lucida Sans Unicode"/>
              </a:rPr>
              <a:t>custom</a:t>
            </a:r>
            <a:r>
              <a:rPr dirty="0" sz="1650" spc="35">
                <a:solidFill>
                  <a:srgbClr val="7B9A9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0">
                <a:solidFill>
                  <a:srgbClr val="729183"/>
                </a:solidFill>
                <a:latin typeface="Lucida Sans Unicode"/>
                <a:cs typeface="Lucida Sans Unicode"/>
              </a:rPr>
              <a:t>views</a:t>
            </a:r>
            <a:r>
              <a:rPr dirty="0" sz="1650" spc="-75">
                <a:solidFill>
                  <a:srgbClr val="72918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45">
                <a:solidFill>
                  <a:srgbClr val="839593"/>
                </a:solidFill>
                <a:latin typeface="Lucida Sans Unicode"/>
                <a:cs typeface="Lucida Sans Unicode"/>
              </a:rPr>
              <a:t>by</a:t>
            </a:r>
            <a:r>
              <a:rPr dirty="0" sz="1650" spc="10">
                <a:solidFill>
                  <a:srgbClr val="83959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30">
                <a:solidFill>
                  <a:srgbClr val="728E8C"/>
                </a:solidFill>
                <a:latin typeface="Lucida Sans Unicode"/>
                <a:cs typeface="Lucida Sans Unicode"/>
              </a:rPr>
              <a:t>using</a:t>
            </a:r>
            <a:r>
              <a:rPr dirty="0" sz="1650" spc="-5">
                <a:solidFill>
                  <a:srgbClr val="728E8C"/>
                </a:solidFill>
                <a:latin typeface="Lucida Sans Unicode"/>
                <a:cs typeface="Lucida Sans Unicode"/>
              </a:rPr>
              <a:t> </a:t>
            </a:r>
            <a:r>
              <a:rPr dirty="0" baseline="8680" sz="2400">
                <a:solidFill>
                  <a:srgbClr val="9E9E9E"/>
                </a:solidFill>
                <a:latin typeface="Calibri"/>
                <a:cs typeface="Calibri"/>
              </a:rPr>
              <a:t>Power</a:t>
            </a:r>
            <a:r>
              <a:rPr dirty="0" baseline="8680" sz="2400" spc="202">
                <a:solidFill>
                  <a:srgbClr val="9E9E9E"/>
                </a:solidFill>
                <a:latin typeface="Calibri"/>
                <a:cs typeface="Calibri"/>
              </a:rPr>
              <a:t> </a:t>
            </a:r>
            <a:r>
              <a:rPr dirty="0" baseline="8680" sz="2400">
                <a:solidFill>
                  <a:srgbClr val="839593"/>
                </a:solidFill>
                <a:latin typeface="Calibri"/>
                <a:cs typeface="Calibri"/>
              </a:rPr>
              <a:t>BI</a:t>
            </a:r>
            <a:r>
              <a:rPr dirty="0" baseline="8680" sz="2400" spc="150">
                <a:solidFill>
                  <a:srgbClr val="839593"/>
                </a:solidFill>
                <a:latin typeface="Calibri"/>
                <a:cs typeface="Calibri"/>
              </a:rPr>
              <a:t> </a:t>
            </a:r>
            <a:r>
              <a:rPr dirty="0" baseline="6944" sz="2400" spc="82">
                <a:solidFill>
                  <a:srgbClr val="8CA19C"/>
                </a:solidFill>
                <a:latin typeface="Calibri"/>
                <a:cs typeface="Calibri"/>
              </a:rPr>
              <a:t>a</a:t>
            </a:r>
            <a:r>
              <a:rPr dirty="0" baseline="8680" sz="2400" spc="82">
                <a:solidFill>
                  <a:srgbClr val="8CA19C"/>
                </a:solidFill>
                <a:latin typeface="Calibri"/>
                <a:cs typeface="Calibri"/>
              </a:rPr>
              <a:t>nd</a:t>
            </a:r>
            <a:r>
              <a:rPr dirty="0" baseline="8680" sz="2400" spc="120">
                <a:solidFill>
                  <a:srgbClr val="8CA19C"/>
                </a:solidFill>
                <a:latin typeface="Calibri"/>
                <a:cs typeface="Calibri"/>
              </a:rPr>
              <a:t> </a:t>
            </a:r>
            <a:r>
              <a:rPr dirty="0" baseline="8680" sz="2400">
                <a:solidFill>
                  <a:srgbClr val="839593"/>
                </a:solidFill>
                <a:latin typeface="Calibri"/>
                <a:cs typeface="Calibri"/>
              </a:rPr>
              <a:t>Kusto</a:t>
            </a:r>
            <a:r>
              <a:rPr dirty="0" baseline="8680" sz="2400" spc="262">
                <a:solidFill>
                  <a:srgbClr val="839593"/>
                </a:solidFill>
                <a:latin typeface="Calibri"/>
                <a:cs typeface="Calibri"/>
              </a:rPr>
              <a:t> </a:t>
            </a:r>
            <a:r>
              <a:rPr dirty="0" baseline="12152" sz="2400" spc="-15">
                <a:solidFill>
                  <a:srgbClr val="9C9C9C"/>
                </a:solidFill>
                <a:latin typeface="Calibri"/>
                <a:cs typeface="Calibri"/>
              </a:rPr>
              <a:t>queries.</a:t>
            </a:r>
            <a:endParaRPr baseline="12152"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98615" cy="538400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97404" y="4792135"/>
            <a:ext cx="5763895" cy="122110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51765" marR="5080" indent="-139700">
              <a:lnSpc>
                <a:spcPct val="83800"/>
              </a:lnSpc>
              <a:spcBef>
                <a:spcPts val="455"/>
              </a:spcBef>
              <a:buClr>
                <a:srgbClr val="59698C"/>
              </a:buClr>
              <a:buChar char="•"/>
              <a:tabLst>
                <a:tab pos="154940" algn="l"/>
                <a:tab pos="1998345" algn="l"/>
                <a:tab pos="5563870" algn="l"/>
              </a:tabLst>
            </a:pPr>
            <a:r>
              <a:rPr dirty="0" sz="1750" spc="-70">
                <a:solidFill>
                  <a:srgbClr val="596D8C"/>
                </a:solidFill>
                <a:latin typeface="Cambria"/>
                <a:cs typeface="Cambria"/>
              </a:rPr>
              <a:t>Add</a:t>
            </a:r>
            <a:r>
              <a:rPr dirty="0" sz="1750" spc="-110">
                <a:solidFill>
                  <a:srgbClr val="596D8C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59708C"/>
                </a:solidFill>
                <a:latin typeface="Cambria"/>
                <a:cs typeface="Cambria"/>
              </a:rPr>
              <a:t>itionally,</a:t>
            </a:r>
            <a:r>
              <a:rPr dirty="0" sz="1750" spc="140">
                <a:solidFill>
                  <a:srgbClr val="59708C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596D8C"/>
                </a:solidFill>
                <a:latin typeface="Cambria"/>
                <a:cs typeface="Cambria"/>
              </a:rPr>
              <a:t>you</a:t>
            </a:r>
            <a:r>
              <a:rPr dirty="0" sz="1750" spc="170">
                <a:solidFill>
                  <a:srgbClr val="596D8C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52607B"/>
                </a:solidFill>
                <a:latin typeface="Cambria"/>
                <a:cs typeface="Cambria"/>
              </a:rPr>
              <a:t>ca</a:t>
            </a:r>
            <a:r>
              <a:rPr dirty="0" sz="1750" spc="-125">
                <a:solidFill>
                  <a:srgbClr val="52607B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6B7C93"/>
                </a:solidFill>
                <a:latin typeface="Cambria"/>
                <a:cs typeface="Cambria"/>
              </a:rPr>
              <a:t>n</a:t>
            </a:r>
            <a:r>
              <a:rPr dirty="0" sz="1750" spc="204">
                <a:solidFill>
                  <a:srgbClr val="6B7C93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526083"/>
                </a:solidFill>
                <a:latin typeface="Cambria"/>
                <a:cs typeface="Cambria"/>
              </a:rPr>
              <a:t>tise</a:t>
            </a:r>
            <a:r>
              <a:rPr dirty="0" sz="1750" spc="135">
                <a:solidFill>
                  <a:srgbClr val="526083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626D83"/>
                </a:solidFill>
                <a:latin typeface="Cambria"/>
                <a:cs typeface="Cambria"/>
              </a:rPr>
              <a:t>the</a:t>
            </a:r>
            <a:r>
              <a:rPr dirty="0" sz="1750" spc="80">
                <a:solidFill>
                  <a:srgbClr val="626D83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72829C"/>
                </a:solidFill>
                <a:latin typeface="Cambria"/>
                <a:cs typeface="Cambria"/>
              </a:rPr>
              <a:t>data</a:t>
            </a:r>
            <a:r>
              <a:rPr dirty="0" sz="1750" spc="235">
                <a:solidFill>
                  <a:srgbClr val="72829C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6B798C"/>
                </a:solidFill>
                <a:latin typeface="Cambria"/>
                <a:cs typeface="Cambria"/>
              </a:rPr>
              <a:t>to</a:t>
            </a:r>
            <a:r>
              <a:rPr dirty="0" sz="1750" spc="120">
                <a:solidFill>
                  <a:srgbClr val="6B798C"/>
                </a:solidFill>
                <a:latin typeface="Cambria"/>
                <a:cs typeface="Cambria"/>
              </a:rPr>
              <a:t> </a:t>
            </a:r>
            <a:r>
              <a:rPr dirty="0" sz="1750" spc="-55">
                <a:solidFill>
                  <a:srgbClr val="626D83"/>
                </a:solidFill>
                <a:latin typeface="Cambria"/>
                <a:cs typeface="Cambria"/>
              </a:rPr>
              <a:t>hel</a:t>
            </a:r>
            <a:r>
              <a:rPr dirty="0" sz="1750" spc="-155">
                <a:solidFill>
                  <a:srgbClr val="626D83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62708C"/>
                </a:solidFill>
                <a:latin typeface="Cambria"/>
                <a:cs typeface="Cambria"/>
              </a:rPr>
              <a:t>p</a:t>
            </a:r>
            <a:r>
              <a:rPr dirty="0" sz="1750" spc="130">
                <a:solidFill>
                  <a:srgbClr val="62708C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727C93"/>
                </a:solidFill>
                <a:latin typeface="Cambria"/>
                <a:cs typeface="Cambria"/>
              </a:rPr>
              <a:t>you</a:t>
            </a:r>
            <a:r>
              <a:rPr dirty="0" sz="1750" spc="254">
                <a:solidFill>
                  <a:srgbClr val="727C93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626D7B"/>
                </a:solidFill>
                <a:latin typeface="Cambria"/>
                <a:cs typeface="Cambria"/>
              </a:rPr>
              <a:t>react</a:t>
            </a:r>
            <a:r>
              <a:rPr dirty="0" sz="1750" spc="225">
                <a:solidFill>
                  <a:srgbClr val="626D7B"/>
                </a:solidFill>
                <a:latin typeface="Cambria"/>
                <a:cs typeface="Cambria"/>
              </a:rPr>
              <a:t> </a:t>
            </a:r>
            <a:r>
              <a:rPr dirty="0" sz="1750" spc="-25">
                <a:solidFill>
                  <a:srgbClr val="6B7593"/>
                </a:solidFill>
                <a:latin typeface="Cambria"/>
                <a:cs typeface="Cambria"/>
              </a:rPr>
              <a:t>to </a:t>
            </a:r>
            <a:r>
              <a:rPr dirty="0" sz="1750" spc="-25">
                <a:solidFill>
                  <a:srgbClr val="6B7593"/>
                </a:solidFill>
                <a:latin typeface="Cambria"/>
                <a:cs typeface="Cambria"/>
              </a:rPr>
              <a:t>	</a:t>
            </a:r>
            <a:r>
              <a:rPr dirty="0" sz="1850" spc="-25">
                <a:solidFill>
                  <a:srgbClr val="596983"/>
                </a:solidFill>
                <a:latin typeface="Times New Roman"/>
                <a:cs typeface="Times New Roman"/>
              </a:rPr>
              <a:t>critic</a:t>
            </a:r>
            <a:r>
              <a:rPr dirty="0" sz="1850" spc="-290">
                <a:solidFill>
                  <a:srgbClr val="596983"/>
                </a:solidFill>
                <a:latin typeface="Times New Roman"/>
                <a:cs typeface="Times New Roman"/>
              </a:rPr>
              <a:t> </a:t>
            </a:r>
            <a:r>
              <a:rPr dirty="0" sz="1850" spc="-335">
                <a:solidFill>
                  <a:srgbClr val="596D83"/>
                </a:solidFill>
                <a:latin typeface="Times New Roman"/>
                <a:cs typeface="Times New Roman"/>
              </a:rPr>
              <a:t>a1</a:t>
            </a:r>
            <a:r>
              <a:rPr dirty="0" sz="1850" spc="215">
                <a:solidFill>
                  <a:srgbClr val="596D83"/>
                </a:solidFill>
                <a:latin typeface="Times New Roman"/>
                <a:cs typeface="Times New Roman"/>
              </a:rPr>
              <a:t> </a:t>
            </a:r>
            <a:r>
              <a:rPr dirty="0" sz="1850" spc="55">
                <a:solidFill>
                  <a:srgbClr val="495D72"/>
                </a:solidFill>
                <a:latin typeface="Times New Roman"/>
                <a:cs typeface="Times New Roman"/>
              </a:rPr>
              <a:t>events</a:t>
            </a:r>
            <a:r>
              <a:rPr dirty="0" sz="1850" spc="114">
                <a:solidFill>
                  <a:srgbClr val="495D72"/>
                </a:solidFill>
                <a:latin typeface="Times New Roman"/>
                <a:cs typeface="Times New Roman"/>
              </a:rPr>
              <a:t> </a:t>
            </a:r>
            <a:r>
              <a:rPr dirty="0" sz="1850" spc="-20">
                <a:solidFill>
                  <a:srgbClr val="596983"/>
                </a:solidFill>
                <a:latin typeface="Times New Roman"/>
                <a:cs typeface="Times New Roman"/>
              </a:rPr>
              <a:t>in</a:t>
            </a:r>
            <a:r>
              <a:rPr dirty="0" sz="1850" spc="335">
                <a:solidFill>
                  <a:srgbClr val="596983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627583"/>
                </a:solidFill>
                <a:latin typeface="Times New Roman"/>
                <a:cs typeface="Times New Roman"/>
              </a:rPr>
              <a:t>real</a:t>
            </a:r>
            <a:r>
              <a:rPr dirty="0" sz="1850" spc="215">
                <a:solidFill>
                  <a:srgbClr val="627583"/>
                </a:solidFill>
                <a:latin typeface="Times New Roman"/>
                <a:cs typeface="Times New Roman"/>
              </a:rPr>
              <a:t> </a:t>
            </a:r>
            <a:r>
              <a:rPr dirty="0" sz="1850" spc="-140">
                <a:solidFill>
                  <a:srgbClr val="6B7593"/>
                </a:solidFill>
                <a:latin typeface="Times New Roman"/>
                <a:cs typeface="Times New Roman"/>
              </a:rPr>
              <a:t>ti</a:t>
            </a:r>
            <a:r>
              <a:rPr dirty="0" sz="1850" spc="-95">
                <a:solidFill>
                  <a:srgbClr val="6B7593"/>
                </a:solidFill>
                <a:latin typeface="Times New Roman"/>
                <a:cs typeface="Times New Roman"/>
              </a:rPr>
              <a:t> </a:t>
            </a:r>
            <a:r>
              <a:rPr dirty="0" sz="1850" spc="-50">
                <a:solidFill>
                  <a:srgbClr val="59697B"/>
                </a:solidFill>
                <a:latin typeface="Times New Roman"/>
                <a:cs typeface="Times New Roman"/>
              </a:rPr>
              <a:t>nae,</a:t>
            </a:r>
            <a:r>
              <a:rPr dirty="0" sz="1850" spc="204">
                <a:solidFill>
                  <a:srgbClr val="59697B"/>
                </a:solidFill>
                <a:latin typeface="Times New Roman"/>
                <a:cs typeface="Times New Roman"/>
              </a:rPr>
              <a:t> </a:t>
            </a:r>
            <a:r>
              <a:rPr dirty="0" sz="1850" spc="-80">
                <a:solidFill>
                  <a:srgbClr val="727C93"/>
                </a:solidFill>
                <a:latin typeface="Times New Roman"/>
                <a:cs typeface="Times New Roman"/>
              </a:rPr>
              <a:t>tlarouq</a:t>
            </a:r>
            <a:r>
              <a:rPr dirty="0" sz="1850" spc="-35">
                <a:solidFill>
                  <a:srgbClr val="727C93"/>
                </a:solidFill>
                <a:latin typeface="Times New Roman"/>
                <a:cs typeface="Times New Roman"/>
              </a:rPr>
              <a:t> </a:t>
            </a:r>
            <a:r>
              <a:rPr dirty="0" sz="1850" spc="-270">
                <a:solidFill>
                  <a:srgbClr val="626983"/>
                </a:solidFill>
                <a:latin typeface="Times New Roman"/>
                <a:cs typeface="Times New Roman"/>
              </a:rPr>
              <a:t>h</a:t>
            </a:r>
            <a:r>
              <a:rPr dirty="0" sz="1850" spc="200">
                <a:solidFill>
                  <a:srgbClr val="626983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6B798C"/>
                </a:solidFill>
                <a:latin typeface="Times New Roman"/>
                <a:cs typeface="Times New Roman"/>
              </a:rPr>
              <a:t>alerts</a:t>
            </a:r>
            <a:r>
              <a:rPr dirty="0" sz="1850" spc="150">
                <a:solidFill>
                  <a:srgbClr val="6B798C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728293"/>
                </a:solidFill>
                <a:latin typeface="Times New Roman"/>
                <a:cs typeface="Times New Roman"/>
              </a:rPr>
              <a:t>de</a:t>
            </a:r>
            <a:r>
              <a:rPr dirty="0" sz="1850" spc="-225">
                <a:solidFill>
                  <a:srgbClr val="728293"/>
                </a:solidFill>
                <a:latin typeface="Times New Roman"/>
                <a:cs typeface="Times New Roman"/>
              </a:rPr>
              <a:t> </a:t>
            </a:r>
            <a:r>
              <a:rPr dirty="0" sz="1850" spc="-50">
                <a:solidFill>
                  <a:srgbClr val="728293"/>
                </a:solidFill>
                <a:latin typeface="Times New Roman"/>
                <a:cs typeface="Times New Roman"/>
              </a:rPr>
              <a:t>I</a:t>
            </a:r>
            <a:r>
              <a:rPr dirty="0" sz="1850" spc="-50">
                <a:solidFill>
                  <a:srgbClr val="7B8993"/>
                </a:solidFill>
                <a:latin typeface="Times New Roman"/>
                <a:cs typeface="Times New Roman"/>
              </a:rPr>
              <a:t>ivored</a:t>
            </a:r>
            <a:r>
              <a:rPr dirty="0" sz="1850" spc="254">
                <a:solidFill>
                  <a:srgbClr val="7B8993"/>
                </a:solidFill>
                <a:latin typeface="Times New Roman"/>
                <a:cs typeface="Times New Roman"/>
              </a:rPr>
              <a:t> </a:t>
            </a:r>
            <a:r>
              <a:rPr dirty="0" sz="1850" spc="-25">
                <a:solidFill>
                  <a:srgbClr val="7B859C"/>
                </a:solidFill>
                <a:latin typeface="Times New Roman"/>
                <a:cs typeface="Times New Roman"/>
              </a:rPr>
              <a:t>to </a:t>
            </a:r>
            <a:r>
              <a:rPr dirty="0" sz="1850" spc="-25">
                <a:solidFill>
                  <a:srgbClr val="7B859C"/>
                </a:solidFill>
                <a:latin typeface="Times New Roman"/>
                <a:cs typeface="Times New Roman"/>
              </a:rPr>
              <a:t>	</a:t>
            </a:r>
            <a:r>
              <a:rPr dirty="0" sz="1800" spc="105">
                <a:solidFill>
                  <a:srgbClr val="52607B"/>
                </a:solidFill>
                <a:latin typeface="Times New Roman"/>
                <a:cs typeface="Times New Roman"/>
              </a:rPr>
              <a:t>teams</a:t>
            </a:r>
            <a:r>
              <a:rPr dirty="0" sz="1800" spc="65">
                <a:solidFill>
                  <a:srgbClr val="52607B"/>
                </a:solidFill>
                <a:latin typeface="Times New Roman"/>
                <a:cs typeface="Times New Roman"/>
              </a:rPr>
              <a:t> </a:t>
            </a:r>
            <a:r>
              <a:rPr dirty="0" sz="1800" spc="-160">
                <a:solidFill>
                  <a:srgbClr val="596D7B"/>
                </a:solidFill>
                <a:latin typeface="Times New Roman"/>
                <a:cs typeface="Times New Roman"/>
              </a:rPr>
              <a:t>v</a:t>
            </a:r>
            <a:r>
              <a:rPr dirty="0" sz="1800" spc="-185">
                <a:solidFill>
                  <a:srgbClr val="596D7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2757B"/>
                </a:solidFill>
                <a:latin typeface="Times New Roman"/>
                <a:cs typeface="Times New Roman"/>
              </a:rPr>
              <a:t>i</a:t>
            </a:r>
            <a:r>
              <a:rPr dirty="0" sz="1800">
                <a:solidFill>
                  <a:srgbClr val="627083"/>
                </a:solidFill>
                <a:latin typeface="Times New Roman"/>
                <a:cs typeface="Times New Roman"/>
              </a:rPr>
              <a:t>a</a:t>
            </a:r>
            <a:r>
              <a:rPr dirty="0" sz="1800" spc="200">
                <a:solidFill>
                  <a:srgbClr val="627083"/>
                </a:solidFill>
                <a:latin typeface="Times New Roman"/>
                <a:cs typeface="Times New Roman"/>
              </a:rPr>
              <a:t> </a:t>
            </a:r>
            <a:r>
              <a:rPr dirty="0" sz="1800" spc="-90">
                <a:solidFill>
                  <a:srgbClr val="526972"/>
                </a:solidFill>
                <a:latin typeface="Times New Roman"/>
                <a:cs typeface="Times New Roman"/>
              </a:rPr>
              <a:t>S</a:t>
            </a:r>
            <a:r>
              <a:rPr dirty="0" sz="1800" spc="-215">
                <a:solidFill>
                  <a:srgbClr val="526972"/>
                </a:solidFill>
                <a:latin typeface="Times New Roman"/>
                <a:cs typeface="Times New Roman"/>
              </a:rPr>
              <a:t> </a:t>
            </a:r>
            <a:r>
              <a:rPr dirty="0" sz="1800" spc="-130">
                <a:solidFill>
                  <a:srgbClr val="627583"/>
                </a:solidFill>
                <a:latin typeface="Times New Roman"/>
                <a:cs typeface="Times New Roman"/>
              </a:rPr>
              <a:t>t*lS,</a:t>
            </a:r>
            <a:r>
              <a:rPr dirty="0" sz="1800" spc="215">
                <a:solidFill>
                  <a:srgbClr val="62758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6D7B"/>
                </a:solidFill>
                <a:latin typeface="Times New Roman"/>
                <a:cs typeface="Times New Roman"/>
              </a:rPr>
              <a:t>emai!,</a:t>
            </a:r>
            <a:r>
              <a:rPr dirty="0" sz="1800" spc="254">
                <a:solidFill>
                  <a:srgbClr val="596D7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27583"/>
                </a:solidFill>
                <a:latin typeface="Times New Roman"/>
                <a:cs typeface="Times New Roman"/>
              </a:rPr>
              <a:t>and</a:t>
            </a:r>
            <a:r>
              <a:rPr dirty="0" sz="1800" spc="210">
                <a:solidFill>
                  <a:srgbClr val="62758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72858C"/>
                </a:solidFill>
                <a:latin typeface="Times New Roman"/>
                <a:cs typeface="Times New Roman"/>
              </a:rPr>
              <a:t>so</a:t>
            </a:r>
            <a:r>
              <a:rPr dirty="0" sz="1800" spc="114">
                <a:solidFill>
                  <a:srgbClr val="72858C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6472"/>
                </a:solidFill>
                <a:latin typeface="Times New Roman"/>
                <a:cs typeface="Times New Roman"/>
              </a:rPr>
              <a:t>on.</a:t>
            </a:r>
            <a:r>
              <a:rPr dirty="0" sz="1800" spc="100">
                <a:solidFill>
                  <a:srgbClr val="596472"/>
                </a:solidFill>
                <a:latin typeface="Times New Roman"/>
                <a:cs typeface="Times New Roman"/>
              </a:rPr>
              <a:t> </a:t>
            </a:r>
            <a:r>
              <a:rPr dirty="0" sz="1800" spc="-254">
                <a:solidFill>
                  <a:srgbClr val="6B7583"/>
                </a:solidFill>
                <a:latin typeface="Times New Roman"/>
                <a:cs typeface="Times New Roman"/>
              </a:rPr>
              <a:t>O</a:t>
            </a:r>
            <a:r>
              <a:rPr dirty="0" sz="1800" spc="-210">
                <a:solidFill>
                  <a:srgbClr val="6B7583"/>
                </a:solidFill>
                <a:latin typeface="Times New Roman"/>
                <a:cs typeface="Times New Roman"/>
              </a:rPr>
              <a:t> </a:t>
            </a:r>
            <a:r>
              <a:rPr dirty="0" sz="1800" spc="-260">
                <a:solidFill>
                  <a:srgbClr val="59697B"/>
                </a:solidFill>
                <a:latin typeface="Times New Roman"/>
                <a:cs typeface="Times New Roman"/>
              </a:rPr>
              <a:t>i</a:t>
            </a:r>
            <a:r>
              <a:rPr dirty="0" sz="1800" spc="360">
                <a:solidFill>
                  <a:srgbClr val="59697B"/>
                </a:solidFill>
                <a:latin typeface="Times New Roman"/>
                <a:cs typeface="Times New Roman"/>
              </a:rPr>
              <a:t> </a:t>
            </a:r>
            <a:r>
              <a:rPr dirty="0" sz="1800" spc="-90">
                <a:solidFill>
                  <a:srgbClr val="6B7C83"/>
                </a:solidFill>
                <a:latin typeface="Times New Roman"/>
                <a:cs typeface="Times New Roman"/>
              </a:rPr>
              <a:t>yo</a:t>
            </a:r>
            <a:r>
              <a:rPr dirty="0" sz="1800" spc="-155">
                <a:solidFill>
                  <a:srgbClr val="6B7C83"/>
                </a:solidFill>
                <a:latin typeface="Times New Roman"/>
                <a:cs typeface="Times New Roman"/>
              </a:rPr>
              <a:t> </a:t>
            </a:r>
            <a:r>
              <a:rPr dirty="0" sz="1800" spc="-254">
                <a:solidFill>
                  <a:srgbClr val="6B7C83"/>
                </a:solidFill>
                <a:latin typeface="Times New Roman"/>
                <a:cs typeface="Times New Roman"/>
              </a:rPr>
              <a:t>u</a:t>
            </a:r>
            <a:r>
              <a:rPr dirty="0" sz="1800" spc="204">
                <a:solidFill>
                  <a:srgbClr val="6B7C83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59647B"/>
                </a:solidFill>
                <a:latin typeface="Times New Roman"/>
                <a:cs typeface="Times New Roman"/>
              </a:rPr>
              <a:t>ca</a:t>
            </a:r>
            <a:r>
              <a:rPr dirty="0" sz="1800" spc="-85">
                <a:solidFill>
                  <a:srgbClr val="59647B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6B7C83"/>
                </a:solidFill>
                <a:latin typeface="Times New Roman"/>
                <a:cs typeface="Times New Roman"/>
              </a:rPr>
              <a:t>n</a:t>
            </a:r>
            <a:r>
              <a:rPr dirty="0" sz="1800" spc="300">
                <a:solidFill>
                  <a:srgbClr val="6B7C8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627583"/>
                </a:solidFill>
                <a:latin typeface="Times New Roman"/>
                <a:cs typeface="Times New Roman"/>
              </a:rPr>
              <a:t>use </a:t>
            </a:r>
            <a:r>
              <a:rPr dirty="0" sz="1800" spc="-25">
                <a:solidFill>
                  <a:srgbClr val="627583"/>
                </a:solidFill>
                <a:latin typeface="Times New Roman"/>
                <a:cs typeface="Times New Roman"/>
              </a:rPr>
              <a:t>	</a:t>
            </a:r>
            <a:r>
              <a:rPr dirty="0" sz="1800" spc="50">
                <a:solidFill>
                  <a:srgbClr val="6B7983"/>
                </a:solidFill>
                <a:latin typeface="Times New Roman"/>
                <a:cs typeface="Times New Roman"/>
              </a:rPr>
              <a:t>thresholds</a:t>
            </a:r>
            <a:r>
              <a:rPr dirty="0" sz="1800" spc="275">
                <a:solidFill>
                  <a:srgbClr val="6B798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596972"/>
                </a:solidFill>
                <a:latin typeface="Times New Roman"/>
                <a:cs typeface="Times New Roman"/>
              </a:rPr>
              <a:t>to</a:t>
            </a:r>
            <a:r>
              <a:rPr dirty="0" sz="1800" spc="229">
                <a:solidFill>
                  <a:srgbClr val="596972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596D72"/>
                </a:solidFill>
                <a:latin typeface="Times New Roman"/>
                <a:cs typeface="Times New Roman"/>
              </a:rPr>
              <a:t>tr</a:t>
            </a:r>
            <a:r>
              <a:rPr dirty="0" sz="1800" spc="-25">
                <a:solidFill>
                  <a:srgbClr val="6B7C7B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solidFill>
                  <a:srgbClr val="6B7C7B"/>
                </a:solidFill>
                <a:latin typeface="Times New Roman"/>
                <a:cs typeface="Times New Roman"/>
              </a:rPr>
              <a:t>	er</a:t>
            </a:r>
            <a:r>
              <a:rPr dirty="0" sz="1800" spc="210">
                <a:solidFill>
                  <a:srgbClr val="6B7C7B"/>
                </a:solidFill>
                <a:latin typeface="Times New Roman"/>
                <a:cs typeface="Times New Roman"/>
              </a:rPr>
              <a:t> </a:t>
            </a:r>
            <a:r>
              <a:rPr dirty="0" sz="1800" spc="-130">
                <a:solidFill>
                  <a:srgbClr val="597072"/>
                </a:solidFill>
                <a:latin typeface="Times New Roman"/>
                <a:cs typeface="Times New Roman"/>
              </a:rPr>
              <a:t>aLltosC</a:t>
            </a:r>
            <a:r>
              <a:rPr dirty="0" sz="1800" spc="-95">
                <a:solidFill>
                  <a:srgbClr val="597072"/>
                </a:solidFill>
                <a:latin typeface="Times New Roman"/>
                <a:cs typeface="Times New Roman"/>
              </a:rPr>
              <a:t> </a:t>
            </a:r>
            <a:r>
              <a:rPr dirty="0" sz="1800" spc="-280">
                <a:solidFill>
                  <a:srgbClr val="6B8283"/>
                </a:solidFill>
                <a:latin typeface="Times New Roman"/>
                <a:cs typeface="Times New Roman"/>
              </a:rPr>
              <a:t>Ull</a:t>
            </a:r>
            <a:r>
              <a:rPr dirty="0" sz="1800" spc="-280">
                <a:solidFill>
                  <a:srgbClr val="596972"/>
                </a:solidFill>
                <a:latin typeface="Times New Roman"/>
                <a:cs typeface="Times New Roman"/>
              </a:rPr>
              <a:t>13q</a:t>
            </a:r>
            <a:r>
              <a:rPr dirty="0" sz="1800" spc="290">
                <a:solidFill>
                  <a:srgbClr val="596972"/>
                </a:solidFill>
                <a:latin typeface="Times New Roman"/>
                <a:cs typeface="Times New Roman"/>
              </a:rPr>
              <a:t> </a:t>
            </a:r>
            <a:r>
              <a:rPr dirty="0" sz="1800" spc="-229">
                <a:solidFill>
                  <a:srgbClr val="596D6B"/>
                </a:solidFill>
                <a:latin typeface="Times New Roman"/>
                <a:cs typeface="Times New Roman"/>
              </a:rPr>
              <a:t>fCll3C/</a:t>
            </a:r>
            <a:r>
              <a:rPr dirty="0" sz="1800" spc="225">
                <a:solidFill>
                  <a:srgbClr val="596D6B"/>
                </a:solidFill>
                <a:latin typeface="Times New Roman"/>
                <a:cs typeface="Times New Roman"/>
              </a:rPr>
              <a:t> </a:t>
            </a:r>
            <a:r>
              <a:rPr dirty="0" sz="1800" spc="-254">
                <a:solidFill>
                  <a:srgbClr val="627072"/>
                </a:solidFill>
                <a:latin typeface="Times New Roman"/>
                <a:cs typeface="Times New Roman"/>
              </a:rPr>
              <a:t>ol?c311/y</a:t>
            </a:r>
            <a:r>
              <a:rPr dirty="0" sz="1800" spc="415">
                <a:solidFill>
                  <a:srgbClr val="627072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7B8993"/>
                </a:solidFill>
                <a:latin typeface="Times New Roman"/>
                <a:cs typeface="Times New Roman"/>
              </a:rPr>
              <a:t>/o</a:t>
            </a:r>
            <a:r>
              <a:rPr dirty="0" sz="1800" spc="160">
                <a:solidFill>
                  <a:srgbClr val="7B899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728583"/>
                </a:solidFill>
                <a:latin typeface="Times New Roman"/>
                <a:cs typeface="Times New Roman"/>
              </a:rPr>
              <a:t>sc3</a:t>
            </a:r>
            <a:r>
              <a:rPr dirty="0" sz="1800">
                <a:solidFill>
                  <a:srgbClr val="728583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839193"/>
                </a:solidFill>
                <a:latin typeface="Times New Roman"/>
                <a:cs typeface="Times New Roman"/>
              </a:rPr>
              <a:t>to </a:t>
            </a:r>
            <a:r>
              <a:rPr dirty="0" sz="1800" spc="-25">
                <a:solidFill>
                  <a:srgbClr val="839193"/>
                </a:solidFill>
                <a:latin typeface="Times New Roman"/>
                <a:cs typeface="Times New Roman"/>
              </a:rPr>
              <a:t>	</a:t>
            </a:r>
            <a:r>
              <a:rPr dirty="0" sz="1800" spc="65">
                <a:solidFill>
                  <a:srgbClr val="6B757B"/>
                </a:solidFill>
                <a:latin typeface="Times New Roman"/>
                <a:cs typeface="Times New Roman"/>
              </a:rPr>
              <a:t>meet</a:t>
            </a:r>
            <a:r>
              <a:rPr dirty="0" sz="1800" spc="265">
                <a:solidFill>
                  <a:srgbClr val="6B757B"/>
                </a:solidFill>
                <a:latin typeface="Times New Roman"/>
                <a:cs typeface="Times New Roman"/>
              </a:rPr>
              <a:t> </a:t>
            </a:r>
            <a:r>
              <a:rPr dirty="0" sz="1800" spc="55">
                <a:solidFill>
                  <a:srgbClr val="62757B"/>
                </a:solidFill>
                <a:latin typeface="Times New Roman"/>
                <a:cs typeface="Times New Roman"/>
              </a:rPr>
              <a:t>the</a:t>
            </a:r>
            <a:r>
              <a:rPr dirty="0" sz="1800" spc="225">
                <a:solidFill>
                  <a:srgbClr val="62757B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597C72"/>
                </a:solidFill>
                <a:latin typeface="Times New Roman"/>
                <a:cs typeface="Times New Roman"/>
              </a:rPr>
              <a:t>denao</a:t>
            </a:r>
            <a:r>
              <a:rPr dirty="0" sz="1800" spc="-90">
                <a:solidFill>
                  <a:srgbClr val="597C72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526D6B"/>
                </a:solidFill>
                <a:latin typeface="Times New Roman"/>
                <a:cs typeface="Times New Roman"/>
              </a:rPr>
              <a:t>nd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258438" cy="538400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07192" y="3719072"/>
            <a:ext cx="5803900" cy="28371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solidFill>
                  <a:srgbClr val="626D7B"/>
                </a:solidFill>
                <a:latin typeface="Lucida Sans Unicode"/>
                <a:cs typeface="Lucida Sans Unicode"/>
              </a:rPr>
              <a:t>Azura</a:t>
            </a:r>
            <a:r>
              <a:rPr dirty="0" sz="1800" spc="105">
                <a:solidFill>
                  <a:srgbClr val="626D7B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596D7B"/>
                </a:solidFill>
                <a:latin typeface="Lucida Sans Unicode"/>
                <a:cs typeface="Lucida Sans Unicode"/>
              </a:rPr>
              <a:t>Log</a:t>
            </a:r>
            <a:r>
              <a:rPr dirty="0" sz="1800" spc="35">
                <a:solidFill>
                  <a:srgbClr val="596D7B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0">
                <a:solidFill>
                  <a:srgbClr val="D1D1D1"/>
                </a:solidFill>
                <a:latin typeface="Lucida Sans Unicode"/>
                <a:cs typeface="Lucida Sans Unicode"/>
              </a:rPr>
              <a:t>Analytics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9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220979" marR="43180" indent="-170815">
              <a:lnSpc>
                <a:spcPct val="87100"/>
              </a:lnSpc>
              <a:buClr>
                <a:srgbClr val="62708C"/>
              </a:buClr>
              <a:buChar char="•"/>
              <a:tabLst>
                <a:tab pos="229870" algn="l"/>
              </a:tabLst>
            </a:pPr>
            <a:r>
              <a:rPr dirty="0" sz="1650" spc="-60">
                <a:solidFill>
                  <a:srgbClr val="627583"/>
                </a:solidFill>
                <a:latin typeface="Lucida Sans Unicode"/>
                <a:cs typeface="Lucida Sans Unicode"/>
              </a:rPr>
              <a:t>Azure</a:t>
            </a:r>
            <a:r>
              <a:rPr dirty="0" sz="1650" spc="-40">
                <a:solidFill>
                  <a:srgbClr val="62758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59708C"/>
                </a:solidFill>
                <a:latin typeface="Lucida Sans Unicode"/>
                <a:cs typeface="Lucida Sans Unicode"/>
              </a:rPr>
              <a:t>Log</a:t>
            </a:r>
            <a:r>
              <a:rPr dirty="0" sz="1650" spc="-60">
                <a:solidFill>
                  <a:srgbClr val="59708C"/>
                </a:solidFill>
                <a:latin typeface="Lucida Sans Unicode"/>
                <a:cs typeface="Lucida Sans Unicode"/>
              </a:rPr>
              <a:t> </a:t>
            </a:r>
            <a:r>
              <a:rPr dirty="0" baseline="-1683" sz="2475" spc="-15">
                <a:solidFill>
                  <a:srgbClr val="ACC3DD"/>
                </a:solidFill>
                <a:latin typeface="Lucida Sans Unicode"/>
                <a:cs typeface="Lucida Sans Unicode"/>
              </a:rPr>
              <a:t>A</a:t>
            </a:r>
            <a:r>
              <a:rPr dirty="0" sz="1650" spc="-10">
                <a:solidFill>
                  <a:srgbClr val="ACC3DD"/>
                </a:solidFill>
                <a:latin typeface="Lucida Sans Unicode"/>
                <a:cs typeface="Lucida Sans Unicode"/>
              </a:rPr>
              <a:t>nalytics</a:t>
            </a:r>
            <a:r>
              <a:rPr dirty="0" sz="1650" spc="-110">
                <a:solidFill>
                  <a:srgbClr val="ACC3DD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B7993"/>
                </a:solidFill>
                <a:latin typeface="Lucida Sans Unicode"/>
                <a:cs typeface="Lucida Sans Unicode"/>
              </a:rPr>
              <a:t>is</a:t>
            </a:r>
            <a:r>
              <a:rPr dirty="0" sz="1650" spc="-50">
                <a:solidFill>
                  <a:srgbClr val="6B799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2758C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14">
                <a:solidFill>
                  <a:srgbClr val="62758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5">
                <a:solidFill>
                  <a:srgbClr val="627083"/>
                </a:solidFill>
                <a:latin typeface="Lucida Sans Unicode"/>
                <a:cs typeface="Lucida Sans Unicode"/>
              </a:rPr>
              <a:t>tool</a:t>
            </a:r>
            <a:r>
              <a:rPr dirty="0" sz="1650" spc="-75">
                <a:solidFill>
                  <a:srgbClr val="62708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B798C"/>
                </a:solidFill>
                <a:latin typeface="Lucida Sans Unicode"/>
                <a:cs typeface="Lucida Sans Unicode"/>
              </a:rPr>
              <a:t>in</a:t>
            </a:r>
            <a:r>
              <a:rPr dirty="0" sz="1650" spc="-120">
                <a:solidFill>
                  <a:srgbClr val="6B798C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B7C93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10">
                <a:solidFill>
                  <a:srgbClr val="6B7C9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75">
                <a:solidFill>
                  <a:srgbClr val="7B899C"/>
                </a:solidFill>
                <a:latin typeface="Lucida Sans Unicode"/>
                <a:cs typeface="Lucida Sans Unicode"/>
              </a:rPr>
              <a:t>Azure</a:t>
            </a:r>
            <a:r>
              <a:rPr dirty="0" sz="1650" spc="-35">
                <a:solidFill>
                  <a:srgbClr val="7B899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7B858C"/>
                </a:solidFill>
                <a:latin typeface="Lucida Sans Unicode"/>
                <a:cs typeface="Lucida Sans Unicode"/>
              </a:rPr>
              <a:t>portal</a:t>
            </a:r>
            <a:r>
              <a:rPr dirty="0" sz="1650" spc="20">
                <a:solidFill>
                  <a:srgbClr val="7B858C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2475" spc="-15">
                <a:solidFill>
                  <a:srgbClr val="808080"/>
                </a:solidFill>
                <a:latin typeface="Lucida Sans Unicode"/>
                <a:cs typeface="Lucida Sans Unicode"/>
              </a:rPr>
              <a:t>where </a:t>
            </a:r>
            <a:r>
              <a:rPr dirty="0" baseline="5050" sz="2475" spc="-15">
                <a:solidFill>
                  <a:srgbClr val="808080"/>
                </a:solidFill>
                <a:latin typeface="Lucida Sans Unicode"/>
                <a:cs typeface="Lucida Sans Unicode"/>
              </a:rPr>
              <a:t>	</a:t>
            </a:r>
            <a:r>
              <a:rPr dirty="0" sz="1650">
                <a:solidFill>
                  <a:srgbClr val="62708C"/>
                </a:solidFill>
                <a:latin typeface="Lucida Sans Unicode"/>
                <a:cs typeface="Lucida Sans Unicode"/>
              </a:rPr>
              <a:t>you'll</a:t>
            </a:r>
            <a:r>
              <a:rPr dirty="0" sz="1650" spc="-95">
                <a:solidFill>
                  <a:srgbClr val="62708C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2708C"/>
                </a:solidFill>
                <a:latin typeface="Lucida Sans Unicode"/>
                <a:cs typeface="Lucida Sans Unicode"/>
              </a:rPr>
              <a:t>write</a:t>
            </a:r>
            <a:r>
              <a:rPr dirty="0" sz="1650" spc="-60">
                <a:solidFill>
                  <a:srgbClr val="62708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7289A5"/>
                </a:solidFill>
                <a:latin typeface="Lucida Sans Unicode"/>
                <a:cs typeface="Lucida Sans Unicode"/>
              </a:rPr>
              <a:t>and</a:t>
            </a:r>
            <a:r>
              <a:rPr dirty="0" sz="1650" spc="-110">
                <a:solidFill>
                  <a:srgbClr val="7289A5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526483"/>
                </a:solidFill>
                <a:latin typeface="Lucida Sans Unicode"/>
                <a:cs typeface="Lucida Sans Unicode"/>
              </a:rPr>
              <a:t>run</a:t>
            </a:r>
            <a:r>
              <a:rPr dirty="0" sz="1650" spc="-125">
                <a:solidFill>
                  <a:srgbClr val="52648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27583"/>
                </a:solidFill>
                <a:latin typeface="Lucida Sans Unicode"/>
                <a:cs typeface="Lucida Sans Unicode"/>
              </a:rPr>
              <a:t>log</a:t>
            </a:r>
            <a:r>
              <a:rPr dirty="0" sz="1650" spc="-90">
                <a:solidFill>
                  <a:srgbClr val="62758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7B8EA5"/>
                </a:solidFill>
                <a:latin typeface="Lucida Sans Unicode"/>
                <a:cs typeface="Lucida Sans Unicode"/>
              </a:rPr>
              <a:t>queries</a:t>
            </a:r>
            <a:r>
              <a:rPr dirty="0" sz="1650" spc="-55">
                <a:solidFill>
                  <a:srgbClr val="7B8EA5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27083"/>
                </a:solidFill>
                <a:latin typeface="Lucida Sans Unicode"/>
                <a:cs typeface="Lucida Sans Unicode"/>
              </a:rPr>
              <a:t>on</a:t>
            </a:r>
            <a:r>
              <a:rPr dirty="0" sz="1650" spc="-65">
                <a:solidFill>
                  <a:srgbClr val="62708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B7583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10">
                <a:solidFill>
                  <a:srgbClr val="6B758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728293"/>
                </a:solidFill>
                <a:latin typeface="Lucida Sans Unicode"/>
                <a:cs typeface="Lucida Sans Unicode"/>
              </a:rPr>
              <a:t>data</a:t>
            </a:r>
            <a:r>
              <a:rPr dirty="0" sz="1650" spc="25">
                <a:solidFill>
                  <a:srgbClr val="72829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7B8EA5"/>
                </a:solidFill>
                <a:latin typeface="Lucida Sans Unicode"/>
                <a:cs typeface="Lucida Sans Unicode"/>
              </a:rPr>
              <a:t>gathered</a:t>
            </a:r>
            <a:r>
              <a:rPr dirty="0" sz="1650" spc="-50">
                <a:solidFill>
                  <a:srgbClr val="7B8EA5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2475" spc="-37">
                <a:solidFill>
                  <a:srgbClr val="838993"/>
                </a:solidFill>
                <a:latin typeface="Lucida Sans Unicode"/>
                <a:cs typeface="Lucida Sans Unicode"/>
              </a:rPr>
              <a:t>by </a:t>
            </a:r>
            <a:r>
              <a:rPr dirty="0" baseline="5050" sz="2475" spc="-37">
                <a:solidFill>
                  <a:srgbClr val="838993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60">
                <a:solidFill>
                  <a:srgbClr val="839AB5"/>
                </a:solidFill>
                <a:latin typeface="Lucida Sans Unicode"/>
                <a:cs typeface="Lucida Sans Unicode"/>
              </a:rPr>
              <a:t>Azure</a:t>
            </a:r>
            <a:r>
              <a:rPr dirty="0" sz="1650" spc="-75">
                <a:solidFill>
                  <a:srgbClr val="839AB5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5">
                <a:solidFill>
                  <a:srgbClr val="93A1B5"/>
                </a:solidFill>
                <a:latin typeface="Lucida Sans Unicode"/>
                <a:cs typeface="Lucida Sans Unicode"/>
              </a:rPr>
              <a:t>Monitor.</a:t>
            </a:r>
            <a:r>
              <a:rPr dirty="0" sz="1650" spc="-50">
                <a:solidFill>
                  <a:srgbClr val="93A1B5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B758C"/>
                </a:solidFill>
                <a:latin typeface="Lucida Sans Unicode"/>
                <a:cs typeface="Lucida Sans Unicode"/>
              </a:rPr>
              <a:t>Log</a:t>
            </a:r>
            <a:r>
              <a:rPr dirty="0" sz="1650" spc="-65">
                <a:solidFill>
                  <a:srgbClr val="6B758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A5B1C6"/>
                </a:solidFill>
                <a:latin typeface="Lucida Sans Unicode"/>
                <a:cs typeface="Lucida Sans Unicode"/>
              </a:rPr>
              <a:t>Analytics</a:t>
            </a:r>
            <a:r>
              <a:rPr dirty="0" sz="1650" spc="-30">
                <a:solidFill>
                  <a:srgbClr val="A5B1C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7B8E93"/>
                </a:solidFill>
                <a:latin typeface="Lucida Sans Unicode"/>
                <a:cs typeface="Lucida Sans Unicode"/>
              </a:rPr>
              <a:t>is</a:t>
            </a:r>
            <a:r>
              <a:rPr dirty="0" sz="1650" spc="-135">
                <a:solidFill>
                  <a:srgbClr val="7B8E9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27583"/>
                </a:solidFill>
                <a:latin typeface="Lucida Sans Unicode"/>
                <a:cs typeface="Lucida Sans Unicode"/>
              </a:rPr>
              <a:t>a</a:t>
            </a:r>
            <a:r>
              <a:rPr dirty="0" sz="1650" spc="-95">
                <a:solidFill>
                  <a:srgbClr val="62758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B7983"/>
                </a:solidFill>
                <a:latin typeface="Lucida Sans Unicode"/>
                <a:cs typeface="Lucida Sans Unicode"/>
              </a:rPr>
              <a:t>robust</a:t>
            </a:r>
            <a:r>
              <a:rPr dirty="0" sz="1650" spc="-40">
                <a:solidFill>
                  <a:srgbClr val="6B798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B7583"/>
                </a:solidFill>
                <a:latin typeface="Lucida Sans Unicode"/>
                <a:cs typeface="Lucida Sans Unicode"/>
              </a:rPr>
              <a:t>tool</a:t>
            </a:r>
            <a:r>
              <a:rPr dirty="0" sz="1650" spc="-60">
                <a:solidFill>
                  <a:srgbClr val="6B758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8391A5"/>
                </a:solidFill>
                <a:latin typeface="Lucida Sans Unicode"/>
                <a:cs typeface="Lucida Sans Unicode"/>
              </a:rPr>
              <a:t>that </a:t>
            </a:r>
            <a:r>
              <a:rPr dirty="0" sz="1650" spc="-20">
                <a:solidFill>
                  <a:srgbClr val="8391A5"/>
                </a:solidFill>
                <a:latin typeface="Lucida Sans Unicode"/>
                <a:cs typeface="Lucida Sans Unicode"/>
              </a:rPr>
              <a:t>	</a:t>
            </a:r>
            <a:r>
              <a:rPr dirty="0" baseline="-3003" sz="2775" spc="-254">
                <a:solidFill>
                  <a:srgbClr val="8395AC"/>
                </a:solidFill>
                <a:latin typeface="Lucida Sans Unicode"/>
                <a:cs typeface="Lucida Sans Unicode"/>
              </a:rPr>
              <a:t>supports</a:t>
            </a:r>
            <a:r>
              <a:rPr dirty="0" baseline="-3003" sz="2775" spc="-7">
                <a:solidFill>
                  <a:srgbClr val="8395AC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55">
                <a:solidFill>
                  <a:srgbClr val="627083"/>
                </a:solidFill>
                <a:latin typeface="Lucida Sans Unicode"/>
                <a:cs typeface="Lucida Sans Unicode"/>
              </a:rPr>
              <a:t>both</a:t>
            </a:r>
            <a:r>
              <a:rPr dirty="0" sz="1850" spc="-55">
                <a:solidFill>
                  <a:srgbClr val="627083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40">
                <a:solidFill>
                  <a:srgbClr val="627083"/>
                </a:solidFill>
                <a:latin typeface="Lucida Sans Unicode"/>
                <a:cs typeface="Lucida Sans Unicode"/>
              </a:rPr>
              <a:t>simple,</a:t>
            </a:r>
            <a:r>
              <a:rPr dirty="0" sz="1850" spc="40">
                <a:solidFill>
                  <a:srgbClr val="627083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90">
                <a:solidFill>
                  <a:srgbClr val="6B7983"/>
                </a:solidFill>
                <a:latin typeface="Lucida Sans Unicode"/>
                <a:cs typeface="Lucida Sans Unicode"/>
              </a:rPr>
              <a:t>complex</a:t>
            </a:r>
            <a:r>
              <a:rPr dirty="0" sz="1850" spc="60">
                <a:solidFill>
                  <a:srgbClr val="6B7983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50">
                <a:solidFill>
                  <a:srgbClr val="6B7C8C"/>
                </a:solidFill>
                <a:latin typeface="Lucida Sans Unicode"/>
                <a:cs typeface="Lucida Sans Unicode"/>
              </a:rPr>
              <a:t>queries,</a:t>
            </a:r>
            <a:r>
              <a:rPr dirty="0" sz="1850" spc="85">
                <a:solidFill>
                  <a:srgbClr val="6B7C8C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200">
                <a:solidFill>
                  <a:srgbClr val="72828C"/>
                </a:solidFill>
                <a:latin typeface="Lucida Sans Unicode"/>
                <a:cs typeface="Lucida Sans Unicode"/>
              </a:rPr>
              <a:t>and</a:t>
            </a:r>
            <a:r>
              <a:rPr dirty="0" sz="1850" spc="-5">
                <a:solidFill>
                  <a:srgbClr val="72828C"/>
                </a:solidFill>
                <a:latin typeface="Lucida Sans Unicode"/>
                <a:cs typeface="Lucida Sans Unicode"/>
              </a:rPr>
              <a:t> </a:t>
            </a:r>
            <a:r>
              <a:rPr dirty="0" baseline="3003" sz="2775" spc="-30">
                <a:solidFill>
                  <a:srgbClr val="83919C"/>
                </a:solidFill>
                <a:latin typeface="Lucida Sans Unicode"/>
                <a:cs typeface="Lucida Sans Unicode"/>
              </a:rPr>
              <a:t>data </a:t>
            </a:r>
            <a:r>
              <a:rPr dirty="0" baseline="3003" sz="2775" spc="-30">
                <a:solidFill>
                  <a:srgbClr val="83919C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-10">
                <a:solidFill>
                  <a:srgbClr val="6B7C93"/>
                </a:solidFill>
                <a:latin typeface="Lucida Sans Unicode"/>
                <a:cs typeface="Lucida Sans Unicode"/>
              </a:rPr>
              <a:t>analysis.</a:t>
            </a:r>
            <a:endParaRPr sz="1850">
              <a:latin typeface="Lucida Sans Unicode"/>
              <a:cs typeface="Lucida Sans Unicode"/>
            </a:endParaRPr>
          </a:p>
          <a:p>
            <a:pPr marL="251460" marR="219075" indent="-169545">
              <a:lnSpc>
                <a:spcPct val="95100"/>
              </a:lnSpc>
              <a:spcBef>
                <a:spcPts val="380"/>
              </a:spcBef>
              <a:buClr>
                <a:srgbClr val="6B7583"/>
              </a:buClr>
              <a:buChar char="•"/>
              <a:tabLst>
                <a:tab pos="253365" algn="l"/>
              </a:tabLst>
            </a:pPr>
            <a:r>
              <a:rPr dirty="0" baseline="-6944" sz="2400" spc="-165">
                <a:solidFill>
                  <a:srgbClr val="6B8283"/>
                </a:solidFill>
                <a:latin typeface="Lucida Sans Unicode"/>
                <a:cs typeface="Lucida Sans Unicode"/>
              </a:rPr>
              <a:t>You</a:t>
            </a:r>
            <a:r>
              <a:rPr dirty="0" baseline="-6944" sz="2400" spc="-22">
                <a:solidFill>
                  <a:srgbClr val="6B8283"/>
                </a:solidFill>
                <a:latin typeface="Lucida Sans Unicode"/>
                <a:cs typeface="Lucida Sans Unicode"/>
              </a:rPr>
              <a:t> </a:t>
            </a:r>
            <a:r>
              <a:rPr dirty="0" baseline="-5208" sz="2400" spc="75">
                <a:solidFill>
                  <a:srgbClr val="62757B"/>
                </a:solidFill>
                <a:latin typeface="Lucida Sans Unicode"/>
                <a:cs typeface="Lucida Sans Unicode"/>
              </a:rPr>
              <a:t>can</a:t>
            </a:r>
            <a:r>
              <a:rPr dirty="0" baseline="-5208" sz="2400" spc="-60">
                <a:solidFill>
                  <a:srgbClr val="62757B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B9593"/>
                </a:solidFill>
                <a:latin typeface="Lucida Sans Unicode"/>
                <a:cs typeface="Lucida Sans Unicode"/>
              </a:rPr>
              <a:t>write</a:t>
            </a:r>
            <a:r>
              <a:rPr dirty="0" sz="1600" spc="-35">
                <a:solidFill>
                  <a:srgbClr val="7B959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6B797B"/>
                </a:solidFill>
                <a:latin typeface="Lucida Sans Unicode"/>
                <a:cs typeface="Lucida Sans Unicode"/>
              </a:rPr>
              <a:t>a</a:t>
            </a:r>
            <a:r>
              <a:rPr dirty="0" sz="1600" spc="20">
                <a:solidFill>
                  <a:srgbClr val="6B797B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B9193"/>
                </a:solidFill>
                <a:latin typeface="Lucida Sans Unicode"/>
                <a:cs typeface="Lucida Sans Unicode"/>
              </a:rPr>
              <a:t>simple</a:t>
            </a:r>
            <a:r>
              <a:rPr dirty="0" sz="1600" spc="30">
                <a:solidFill>
                  <a:srgbClr val="7B919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6B8283"/>
                </a:solidFill>
                <a:latin typeface="Lucida Sans Unicode"/>
                <a:cs typeface="Lucida Sans Unicode"/>
              </a:rPr>
              <a:t>query</a:t>
            </a:r>
            <a:r>
              <a:rPr dirty="0" sz="1600" spc="85">
                <a:solidFill>
                  <a:srgbClr val="6B828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B898C"/>
                </a:solidFill>
                <a:latin typeface="Lucida Sans Unicode"/>
                <a:cs typeface="Lucida Sans Unicode"/>
              </a:rPr>
              <a:t>that</a:t>
            </a:r>
            <a:r>
              <a:rPr dirty="0" sz="1600" spc="-105">
                <a:solidFill>
                  <a:srgbClr val="7B898C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28283"/>
                </a:solidFill>
                <a:latin typeface="Lucida Sans Unicode"/>
                <a:cs typeface="Lucida Sans Unicode"/>
              </a:rPr>
              <a:t>returns</a:t>
            </a:r>
            <a:r>
              <a:rPr dirty="0" sz="1600" spc="30">
                <a:solidFill>
                  <a:srgbClr val="728283"/>
                </a:solidFill>
                <a:latin typeface="Lucida Sans Unicode"/>
                <a:cs typeface="Lucida Sans Unicode"/>
              </a:rPr>
              <a:t> </a:t>
            </a:r>
            <a:r>
              <a:rPr dirty="0" baseline="3472" sz="2400">
                <a:solidFill>
                  <a:srgbClr val="7B8E8C"/>
                </a:solidFill>
                <a:latin typeface="Lucida Sans Unicode"/>
                <a:cs typeface="Lucida Sans Unicode"/>
              </a:rPr>
              <a:t>a</a:t>
            </a:r>
            <a:r>
              <a:rPr dirty="0" baseline="3472" sz="2400" spc="30">
                <a:solidFill>
                  <a:srgbClr val="7B8E8C"/>
                </a:solidFill>
                <a:latin typeface="Lucida Sans Unicode"/>
                <a:cs typeface="Lucida Sans Unicode"/>
              </a:rPr>
              <a:t> </a:t>
            </a:r>
            <a:r>
              <a:rPr dirty="0" baseline="5208" sz="2400">
                <a:solidFill>
                  <a:srgbClr val="728583"/>
                </a:solidFill>
                <a:latin typeface="Lucida Sans Unicode"/>
                <a:cs typeface="Lucida Sans Unicode"/>
              </a:rPr>
              <a:t>set</a:t>
            </a:r>
            <a:r>
              <a:rPr dirty="0" baseline="5208" sz="2400" spc="-120">
                <a:solidFill>
                  <a:srgbClr val="728583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2400" spc="-37">
                <a:solidFill>
                  <a:srgbClr val="839193"/>
                </a:solidFill>
                <a:latin typeface="Lucida Sans Unicode"/>
                <a:cs typeface="Lucida Sans Unicode"/>
              </a:rPr>
              <a:t>of </a:t>
            </a:r>
            <a:r>
              <a:rPr dirty="0" baseline="6944" sz="2400" spc="-37">
                <a:solidFill>
                  <a:srgbClr val="839193"/>
                </a:solidFill>
                <a:latin typeface="Lucida Sans Unicode"/>
                <a:cs typeface="Lucida Sans Unicode"/>
              </a:rPr>
              <a:t>	</a:t>
            </a:r>
            <a:r>
              <a:rPr dirty="0" baseline="-8680" sz="2400">
                <a:solidFill>
                  <a:srgbClr val="59706B"/>
                </a:solidFill>
                <a:latin typeface="Lucida Sans Unicode"/>
                <a:cs typeface="Lucida Sans Unicode"/>
              </a:rPr>
              <a:t>r</a:t>
            </a:r>
            <a:r>
              <a:rPr dirty="0" baseline="-6944" sz="2400">
                <a:solidFill>
                  <a:srgbClr val="59706B"/>
                </a:solidFill>
                <a:latin typeface="Lucida Sans Unicode"/>
                <a:cs typeface="Lucida Sans Unicode"/>
              </a:rPr>
              <a:t>ecord</a:t>
            </a:r>
            <a:r>
              <a:rPr dirty="0" baseline="-5208" sz="2400">
                <a:solidFill>
                  <a:srgbClr val="59706B"/>
                </a:solidFill>
                <a:latin typeface="Lucida Sans Unicode"/>
                <a:cs typeface="Lucida Sans Unicode"/>
              </a:rPr>
              <a:t>s</a:t>
            </a:r>
            <a:r>
              <a:rPr dirty="0" baseline="-5208" sz="2400" spc="-157">
                <a:solidFill>
                  <a:srgbClr val="59706B"/>
                </a:solidFill>
                <a:latin typeface="Lucida Sans Unicode"/>
                <a:cs typeface="Lucida Sans Unicode"/>
              </a:rPr>
              <a:t> </a:t>
            </a:r>
            <a:r>
              <a:rPr dirty="0" baseline="-5208" sz="2400">
                <a:solidFill>
                  <a:srgbClr val="627972"/>
                </a:solidFill>
                <a:latin typeface="Lucida Sans Unicode"/>
                <a:cs typeface="Lucida Sans Unicode"/>
              </a:rPr>
              <a:t>and</a:t>
            </a:r>
            <a:r>
              <a:rPr dirty="0" baseline="-5208" sz="2400" spc="30">
                <a:solidFill>
                  <a:srgbClr val="627972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62797B"/>
                </a:solidFill>
                <a:latin typeface="Lucida Sans Unicode"/>
                <a:cs typeface="Lucida Sans Unicode"/>
              </a:rPr>
              <a:t>then</a:t>
            </a:r>
            <a:r>
              <a:rPr dirty="0" sz="1600" spc="-60">
                <a:solidFill>
                  <a:srgbClr val="62797B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2898C"/>
                </a:solidFill>
                <a:latin typeface="Lucida Sans Unicode"/>
                <a:cs typeface="Lucida Sans Unicode"/>
              </a:rPr>
              <a:t>use</a:t>
            </a:r>
            <a:r>
              <a:rPr dirty="0" sz="1600" spc="-40">
                <a:solidFill>
                  <a:srgbClr val="72898C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27272"/>
                </a:solidFill>
                <a:latin typeface="Lucida Sans Unicode"/>
                <a:cs typeface="Lucida Sans Unicode"/>
              </a:rPr>
              <a:t>features</a:t>
            </a:r>
            <a:r>
              <a:rPr dirty="0" sz="1600" spc="5">
                <a:solidFill>
                  <a:srgbClr val="727272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5">
                <a:solidFill>
                  <a:srgbClr val="728583"/>
                </a:solidFill>
                <a:latin typeface="Lucida Sans Unicode"/>
                <a:cs typeface="Lucida Sans Unicode"/>
              </a:rPr>
              <a:t>of</a:t>
            </a:r>
            <a:r>
              <a:rPr dirty="0" sz="1600" spc="-15">
                <a:solidFill>
                  <a:srgbClr val="72858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839193"/>
                </a:solidFill>
                <a:latin typeface="Lucida Sans Unicode"/>
                <a:cs typeface="Lucida Sans Unicode"/>
              </a:rPr>
              <a:t>Log</a:t>
            </a:r>
            <a:r>
              <a:rPr dirty="0" sz="1600" spc="85">
                <a:solidFill>
                  <a:srgbClr val="83919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828282"/>
                </a:solidFill>
                <a:latin typeface="Lucida Sans Unicode"/>
                <a:cs typeface="Lucida Sans Unicode"/>
              </a:rPr>
              <a:t>Analytics</a:t>
            </a:r>
            <a:r>
              <a:rPr dirty="0" sz="1600" spc="-105">
                <a:solidFill>
                  <a:srgbClr val="828282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2400">
                <a:solidFill>
                  <a:srgbClr val="8C9E93"/>
                </a:solidFill>
                <a:latin typeface="Lucida Sans Unicode"/>
                <a:cs typeface="Lucida Sans Unicode"/>
              </a:rPr>
              <a:t>IO</a:t>
            </a:r>
            <a:r>
              <a:rPr dirty="0" baseline="6944" sz="2400" spc="-37">
                <a:solidFill>
                  <a:srgbClr val="8C9E93"/>
                </a:solidFill>
                <a:latin typeface="Lucida Sans Unicode"/>
                <a:cs typeface="Lucida Sans Unicode"/>
              </a:rPr>
              <a:t> </a:t>
            </a:r>
            <a:r>
              <a:rPr dirty="0" baseline="6944" sz="2400" spc="-104">
                <a:solidFill>
                  <a:srgbClr val="828282"/>
                </a:solidFill>
                <a:latin typeface="Lucida Sans Unicode"/>
                <a:cs typeface="Lucida Sans Unicode"/>
              </a:rPr>
              <a:t>SOf?, </a:t>
            </a:r>
            <a:r>
              <a:rPr dirty="0" baseline="6944" sz="2400" spc="-104">
                <a:solidFill>
                  <a:srgbClr val="828282"/>
                </a:solidFill>
                <a:latin typeface="Lucida Sans Unicode"/>
                <a:cs typeface="Lucida Sans Unicode"/>
              </a:rPr>
              <a:t>	</a:t>
            </a:r>
            <a:r>
              <a:rPr dirty="0" sz="1600" spc="-75">
                <a:solidFill>
                  <a:srgbClr val="6B827B"/>
                </a:solidFill>
                <a:latin typeface="Lucida Sans Unicode"/>
                <a:cs typeface="Lucida Sans Unicode"/>
              </a:rPr>
              <a:t>f1Iter,</a:t>
            </a:r>
            <a:r>
              <a:rPr dirty="0" sz="1600" spc="95">
                <a:solidFill>
                  <a:srgbClr val="6B827B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6B857B"/>
                </a:solidFill>
                <a:latin typeface="Lucida Sans Unicode"/>
                <a:cs typeface="Lucida Sans Unicode"/>
              </a:rPr>
              <a:t>and</a:t>
            </a:r>
            <a:r>
              <a:rPr dirty="0" sz="1600" spc="25">
                <a:solidFill>
                  <a:srgbClr val="6B857B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27272"/>
                </a:solidFill>
                <a:latin typeface="Lucida Sans Unicode"/>
                <a:cs typeface="Lucida Sans Unicode"/>
              </a:rPr>
              <a:t>analyze</a:t>
            </a:r>
            <a:r>
              <a:rPr dirty="0" sz="1600" spc="30">
                <a:solidFill>
                  <a:srgbClr val="727272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8A8A8A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50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baseline="3472" sz="2400" spc="-15">
                <a:solidFill>
                  <a:srgbClr val="727272"/>
                </a:solidFill>
                <a:latin typeface="Lucida Sans Unicode"/>
                <a:cs typeface="Lucida Sans Unicode"/>
              </a:rPr>
              <a:t>records.</a:t>
            </a:r>
            <a:endParaRPr baseline="3472"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76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4050">
                <a:solidFill>
                  <a:srgbClr val="596072"/>
                </a:solidFill>
              </a:rPr>
              <a:t>Az</a:t>
            </a:r>
            <a:r>
              <a:rPr dirty="0" baseline="5144" sz="4050">
                <a:solidFill>
                  <a:srgbClr val="596072"/>
                </a:solidFill>
              </a:rPr>
              <a:t>ur</a:t>
            </a:r>
            <a:r>
              <a:rPr dirty="0" baseline="4115" sz="4050">
                <a:solidFill>
                  <a:srgbClr val="596072"/>
                </a:solidFill>
              </a:rPr>
              <a:t>e</a:t>
            </a:r>
            <a:r>
              <a:rPr dirty="0" baseline="4115" sz="4050" spc="254">
                <a:solidFill>
                  <a:srgbClr val="596072"/>
                </a:solidFill>
              </a:rPr>
              <a:t> </a:t>
            </a:r>
            <a:r>
              <a:rPr dirty="0" baseline="2057" sz="4050" spc="75">
                <a:solidFill>
                  <a:srgbClr val="596472"/>
                </a:solidFill>
              </a:rPr>
              <a:t>Monitor</a:t>
            </a:r>
            <a:r>
              <a:rPr dirty="0" baseline="2057" sz="4050" spc="562">
                <a:solidFill>
                  <a:srgbClr val="596472"/>
                </a:solidFill>
              </a:rPr>
              <a:t> </a:t>
            </a:r>
            <a:r>
              <a:rPr dirty="0" sz="2700" spc="125">
                <a:solidFill>
                  <a:srgbClr val="727083"/>
                </a:solidFill>
              </a:rPr>
              <a:t>Al</a:t>
            </a:r>
            <a:r>
              <a:rPr dirty="0" baseline="-1028" sz="4050" spc="187">
                <a:solidFill>
                  <a:srgbClr val="727083"/>
                </a:solidFill>
              </a:rPr>
              <a:t>e</a:t>
            </a:r>
            <a:r>
              <a:rPr dirty="0" baseline="-2057" sz="4050" spc="187">
                <a:solidFill>
                  <a:srgbClr val="727083"/>
                </a:solidFill>
              </a:rPr>
              <a:t>Hs</a:t>
            </a:r>
            <a:endParaRPr baseline="-2057" sz="4050"/>
          </a:p>
        </p:txBody>
      </p:sp>
      <p:sp>
        <p:nvSpPr>
          <p:cNvPr id="4" name="object 4" descr=""/>
          <p:cNvSpPr txBox="1"/>
          <p:nvPr/>
        </p:nvSpPr>
        <p:spPr>
          <a:xfrm>
            <a:off x="836132" y="4961632"/>
            <a:ext cx="1527810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>
                <a:solidFill>
                  <a:srgbClr val="596983"/>
                </a:solidFill>
                <a:latin typeface="Times New Roman"/>
                <a:cs typeface="Times New Roman"/>
              </a:rPr>
              <a:t>crossed.</a:t>
            </a:r>
            <a:r>
              <a:rPr dirty="0" sz="1850" spc="290">
                <a:solidFill>
                  <a:srgbClr val="596983"/>
                </a:solidFill>
                <a:latin typeface="Times New Roman"/>
                <a:cs typeface="Times New Roman"/>
              </a:rPr>
              <a:t> </a:t>
            </a:r>
            <a:r>
              <a:rPr dirty="0" sz="1850" spc="-190">
                <a:solidFill>
                  <a:srgbClr val="728293"/>
                </a:solidFill>
                <a:latin typeface="Times New Roman"/>
                <a:cs typeface="Times New Roman"/>
              </a:rPr>
              <a:t>You</a:t>
            </a:r>
            <a:r>
              <a:rPr dirty="0" sz="1850" spc="305">
                <a:solidFill>
                  <a:srgbClr val="728293"/>
                </a:solidFill>
                <a:latin typeface="Times New Roman"/>
                <a:cs typeface="Times New Roman"/>
              </a:rPr>
              <a:t> </a:t>
            </a:r>
            <a:r>
              <a:rPr dirty="0" sz="1850" spc="-114">
                <a:solidFill>
                  <a:srgbClr val="62758C"/>
                </a:solidFill>
                <a:latin typeface="Times New Roman"/>
                <a:cs typeface="Times New Roman"/>
              </a:rPr>
              <a:t>set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2752" y="4536645"/>
            <a:ext cx="5739765" cy="5327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2725" indent="-174625">
              <a:lnSpc>
                <a:spcPct val="100000"/>
              </a:lnSpc>
              <a:spcBef>
                <a:spcPts val="120"/>
              </a:spcBef>
              <a:buClr>
                <a:srgbClr val="627083"/>
              </a:buClr>
              <a:buChar char="•"/>
              <a:tabLst>
                <a:tab pos="212725" algn="l"/>
              </a:tabLst>
            </a:pPr>
            <a:r>
              <a:rPr dirty="0" sz="1600">
                <a:solidFill>
                  <a:srgbClr val="59697B"/>
                </a:solidFill>
                <a:latin typeface="Lucida Sans Unicode"/>
                <a:cs typeface="Lucida Sans Unicode"/>
              </a:rPr>
              <a:t>Azure</a:t>
            </a:r>
            <a:r>
              <a:rPr dirty="0" sz="1600" spc="-30">
                <a:solidFill>
                  <a:srgbClr val="59697B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627583"/>
                </a:solidFill>
                <a:latin typeface="Lucida Sans Unicode"/>
                <a:cs typeface="Lucida Sans Unicode"/>
              </a:rPr>
              <a:t>M</a:t>
            </a:r>
            <a:r>
              <a:rPr dirty="0" sz="1600">
                <a:solidFill>
                  <a:srgbClr val="627083"/>
                </a:solidFill>
                <a:latin typeface="Lucida Sans Unicode"/>
                <a:cs typeface="Lucida Sans Unicode"/>
              </a:rPr>
              <a:t>onitor</a:t>
            </a:r>
            <a:r>
              <a:rPr dirty="0" sz="1600" spc="20">
                <a:solidFill>
                  <a:srgbClr val="62708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6B7C8C"/>
                </a:solidFill>
                <a:latin typeface="Lucida Sans Unicode"/>
                <a:cs typeface="Lucida Sans Unicode"/>
              </a:rPr>
              <a:t>Alerts</a:t>
            </a:r>
            <a:r>
              <a:rPr dirty="0" sz="1600" spc="-15">
                <a:solidFill>
                  <a:srgbClr val="6B7C8C"/>
                </a:solidFill>
                <a:latin typeface="Lucida Sans Unicode"/>
                <a:cs typeface="Lucida Sans Unicode"/>
              </a:rPr>
              <a:t> </a:t>
            </a:r>
            <a:r>
              <a:rPr dirty="0" baseline="-3472" sz="2400">
                <a:solidFill>
                  <a:srgbClr val="6B828C"/>
                </a:solidFill>
                <a:latin typeface="Lucida Sans Unicode"/>
                <a:cs typeface="Lucida Sans Unicode"/>
              </a:rPr>
              <a:t>are</a:t>
            </a:r>
            <a:r>
              <a:rPr dirty="0" baseline="-3472" sz="2400" spc="-67">
                <a:solidFill>
                  <a:srgbClr val="6B828C"/>
                </a:solidFill>
                <a:latin typeface="Lucida Sans Unicode"/>
                <a:cs typeface="Lucida Sans Unicode"/>
              </a:rPr>
              <a:t> </a:t>
            </a:r>
            <a:r>
              <a:rPr dirty="0" baseline="-5208" sz="2400">
                <a:solidFill>
                  <a:srgbClr val="627583"/>
                </a:solidFill>
                <a:latin typeface="Lucida Sans Unicode"/>
                <a:cs typeface="Lucida Sans Unicode"/>
              </a:rPr>
              <a:t>an</a:t>
            </a:r>
            <a:r>
              <a:rPr dirty="0" baseline="-5208" sz="2400" spc="-82">
                <a:solidFill>
                  <a:srgbClr val="627583"/>
                </a:solidFill>
                <a:latin typeface="Lucida Sans Unicode"/>
                <a:cs typeface="Lucida Sans Unicode"/>
              </a:rPr>
              <a:t> </a:t>
            </a:r>
            <a:r>
              <a:rPr dirty="0" baseline="-8680" sz="2400">
                <a:solidFill>
                  <a:srgbClr val="626D7B"/>
                </a:solidFill>
                <a:latin typeface="Lucida Sans Unicode"/>
                <a:cs typeface="Lucida Sans Unicode"/>
              </a:rPr>
              <a:t>automated</a:t>
            </a:r>
            <a:r>
              <a:rPr dirty="0" baseline="-8680" sz="2400" spc="75">
                <a:solidFill>
                  <a:srgbClr val="626D7B"/>
                </a:solidFill>
                <a:latin typeface="Lucida Sans Unicode"/>
                <a:cs typeface="Lucida Sans Unicode"/>
              </a:rPr>
              <a:t> </a:t>
            </a:r>
            <a:r>
              <a:rPr dirty="0" baseline="-8680" sz="2400">
                <a:solidFill>
                  <a:srgbClr val="7B8593"/>
                </a:solidFill>
                <a:latin typeface="Lucida Sans Unicode"/>
                <a:cs typeface="Lucida Sans Unicode"/>
              </a:rPr>
              <a:t>way</a:t>
            </a:r>
            <a:r>
              <a:rPr dirty="0" baseline="-8680" sz="2400" spc="7">
                <a:solidFill>
                  <a:srgbClr val="7B8593"/>
                </a:solidFill>
                <a:latin typeface="Lucida Sans Unicode"/>
                <a:cs typeface="Lucida Sans Unicode"/>
              </a:rPr>
              <a:t> </a:t>
            </a:r>
            <a:r>
              <a:rPr dirty="0" baseline="-8680" sz="2400" spc="-30">
                <a:solidFill>
                  <a:srgbClr val="728593"/>
                </a:solidFill>
                <a:latin typeface="Lucida Sans Unicode"/>
                <a:cs typeface="Lucida Sans Unicode"/>
              </a:rPr>
              <a:t>to</a:t>
            </a:r>
            <a:r>
              <a:rPr dirty="0" baseline="-8680" sz="2400" spc="-104">
                <a:solidFill>
                  <a:srgbClr val="728593"/>
                </a:solidFill>
                <a:latin typeface="Lucida Sans Unicode"/>
                <a:cs typeface="Lucida Sans Unicode"/>
              </a:rPr>
              <a:t> </a:t>
            </a:r>
            <a:r>
              <a:rPr dirty="0" baseline="-8680" sz="2400" spc="-30">
                <a:solidFill>
                  <a:srgbClr val="6B7983"/>
                </a:solidFill>
                <a:latin typeface="Lucida Sans Unicode"/>
                <a:cs typeface="Lucida Sans Unicode"/>
              </a:rPr>
              <a:t>stay</a:t>
            </a:r>
            <a:endParaRPr baseline="-8680" sz="2400">
              <a:latin typeface="Lucida Sans Unicode"/>
              <a:cs typeface="Lucida Sans Unicode"/>
            </a:endParaRPr>
          </a:p>
          <a:p>
            <a:pPr marL="208279">
              <a:lnSpc>
                <a:spcPct val="100000"/>
              </a:lnSpc>
              <a:spcBef>
                <a:spcPts val="70"/>
              </a:spcBef>
            </a:pPr>
            <a:r>
              <a:rPr dirty="0" baseline="6734" sz="2475" spc="-52">
                <a:solidFill>
                  <a:srgbClr val="6B798C"/>
                </a:solidFill>
                <a:latin typeface="Lucida Sans Unicode"/>
                <a:cs typeface="Lucida Sans Unicode"/>
              </a:rPr>
              <a:t>informed</a:t>
            </a:r>
            <a:r>
              <a:rPr dirty="0" baseline="6734" sz="2475" spc="112">
                <a:solidFill>
                  <a:srgbClr val="6B798C"/>
                </a:solidFill>
                <a:latin typeface="Lucida Sans Unicode"/>
                <a:cs typeface="Lucida Sans Unicode"/>
              </a:rPr>
              <a:t> </a:t>
            </a:r>
            <a:r>
              <a:rPr dirty="0" baseline="6734" sz="2475">
                <a:solidFill>
                  <a:srgbClr val="6B7C8C"/>
                </a:solidFill>
                <a:latin typeface="Lucida Sans Unicode"/>
                <a:cs typeface="Lucida Sans Unicode"/>
              </a:rPr>
              <a:t>when</a:t>
            </a:r>
            <a:r>
              <a:rPr dirty="0" baseline="6734" sz="2475" spc="67">
                <a:solidFill>
                  <a:srgbClr val="6B7C8C"/>
                </a:solidFill>
                <a:latin typeface="Lucida Sans Unicode"/>
                <a:cs typeface="Lucida Sans Unicode"/>
              </a:rPr>
              <a:t> </a:t>
            </a:r>
            <a:r>
              <a:rPr dirty="0" baseline="6734" sz="2475" spc="-104">
                <a:solidFill>
                  <a:srgbClr val="728293"/>
                </a:solidFill>
                <a:latin typeface="Lucida Sans Unicode"/>
                <a:cs typeface="Lucida Sans Unicode"/>
              </a:rPr>
              <a:t>Azure</a:t>
            </a:r>
            <a:r>
              <a:rPr dirty="0" baseline="6734" sz="2475" spc="-75">
                <a:solidFill>
                  <a:srgbClr val="728293"/>
                </a:solidFill>
                <a:latin typeface="Lucida Sans Unicode"/>
                <a:cs typeface="Lucida Sans Unicode"/>
              </a:rPr>
              <a:t> </a:t>
            </a:r>
            <a:r>
              <a:rPr dirty="0" sz="1550">
                <a:solidFill>
                  <a:srgbClr val="728593"/>
                </a:solidFill>
                <a:latin typeface="Lucida Sans Unicode"/>
                <a:cs typeface="Lucida Sans Unicode"/>
              </a:rPr>
              <a:t>Monitor</a:t>
            </a:r>
            <a:r>
              <a:rPr dirty="0" sz="1550" spc="15">
                <a:solidFill>
                  <a:srgbClr val="728593"/>
                </a:solidFill>
                <a:latin typeface="Lucida Sans Unicode"/>
                <a:cs typeface="Lucida Sans Unicode"/>
              </a:rPr>
              <a:t> </a:t>
            </a:r>
            <a:r>
              <a:rPr dirty="0" sz="1550">
                <a:solidFill>
                  <a:srgbClr val="72828C"/>
                </a:solidFill>
                <a:latin typeface="Lucida Sans Unicode"/>
                <a:cs typeface="Lucida Sans Unicode"/>
              </a:rPr>
              <a:t>detects</a:t>
            </a:r>
            <a:r>
              <a:rPr dirty="0" sz="1550" spc="35">
                <a:solidFill>
                  <a:srgbClr val="72828C"/>
                </a:solidFill>
                <a:latin typeface="Lucida Sans Unicode"/>
                <a:cs typeface="Lucida Sans Unicode"/>
              </a:rPr>
              <a:t> </a:t>
            </a:r>
            <a:r>
              <a:rPr dirty="0" sz="1550">
                <a:solidFill>
                  <a:srgbClr val="6B7983"/>
                </a:solidFill>
                <a:latin typeface="Lucida Sans Unicode"/>
                <a:cs typeface="Lucida Sans Unicode"/>
              </a:rPr>
              <a:t>a</a:t>
            </a:r>
            <a:r>
              <a:rPr dirty="0" sz="1550" spc="50">
                <a:solidFill>
                  <a:srgbClr val="6B7983"/>
                </a:solidFill>
                <a:latin typeface="Lucida Sans Unicode"/>
                <a:cs typeface="Lucida Sans Unicode"/>
              </a:rPr>
              <a:t> </a:t>
            </a:r>
            <a:r>
              <a:rPr dirty="0" sz="1550">
                <a:solidFill>
                  <a:srgbClr val="72828C"/>
                </a:solidFill>
                <a:latin typeface="Lucida Sans Unicode"/>
                <a:cs typeface="Lucida Sans Unicode"/>
              </a:rPr>
              <a:t>threshold</a:t>
            </a:r>
            <a:r>
              <a:rPr dirty="0" sz="1550" spc="45">
                <a:solidFill>
                  <a:srgbClr val="72828C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-10">
                <a:solidFill>
                  <a:srgbClr val="8C9AA5"/>
                </a:solidFill>
                <a:latin typeface="Lucida Sans Unicode"/>
                <a:cs typeface="Lucida Sans Unicode"/>
              </a:rPr>
              <a:t>being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77164" y="5031425"/>
            <a:ext cx="3582670" cy="2647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7168" sz="2325">
                <a:solidFill>
                  <a:srgbClr val="6B7C93"/>
                </a:solidFill>
                <a:latin typeface="Lucida Sans Unicode"/>
                <a:cs typeface="Lucida Sans Unicode"/>
              </a:rPr>
              <a:t>the</a:t>
            </a:r>
            <a:r>
              <a:rPr dirty="0" baseline="7168" sz="2325" spc="225">
                <a:solidFill>
                  <a:srgbClr val="6B7C9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2325">
                <a:solidFill>
                  <a:srgbClr val="62708C"/>
                </a:solidFill>
                <a:latin typeface="Lucida Sans Unicode"/>
                <a:cs typeface="Lucida Sans Unicode"/>
              </a:rPr>
              <a:t>alert</a:t>
            </a:r>
            <a:r>
              <a:rPr dirty="0" baseline="1792" sz="2325" spc="359">
                <a:solidFill>
                  <a:srgbClr val="62708C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2325">
                <a:solidFill>
                  <a:srgbClr val="627083"/>
                </a:solidFill>
                <a:latin typeface="Lucida Sans Unicode"/>
                <a:cs typeface="Lucida Sans Unicode"/>
              </a:rPr>
              <a:t>conditions</a:t>
            </a:r>
            <a:r>
              <a:rPr dirty="0" sz="1550">
                <a:solidFill>
                  <a:srgbClr val="627083"/>
                </a:solidFill>
                <a:latin typeface="Lucida Sans Unicode"/>
                <a:cs typeface="Lucida Sans Unicode"/>
              </a:rPr>
              <a:t>,</a:t>
            </a:r>
            <a:r>
              <a:rPr dirty="0" sz="1550" spc="-35">
                <a:solidFill>
                  <a:srgbClr val="627083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2325">
                <a:solidFill>
                  <a:srgbClr val="7B899C"/>
                </a:solidFill>
                <a:latin typeface="Lucida Sans Unicode"/>
                <a:cs typeface="Lucida Sans Unicode"/>
              </a:rPr>
              <a:t>the</a:t>
            </a:r>
            <a:r>
              <a:rPr dirty="0" baseline="1792" sz="2325" spc="187">
                <a:solidFill>
                  <a:srgbClr val="7B899C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2325" spc="-179">
                <a:solidFill>
                  <a:srgbClr val="72828C"/>
                </a:solidFill>
                <a:latin typeface="Lucida Sans Unicode"/>
                <a:cs typeface="Lucida Sans Unicode"/>
              </a:rPr>
              <a:t>notif1c</a:t>
            </a:r>
            <a:r>
              <a:rPr dirty="0" baseline="1792" sz="2325" spc="-307">
                <a:solidFill>
                  <a:srgbClr val="72828C"/>
                </a:solidFill>
                <a:latin typeface="Lucida Sans Unicode"/>
                <a:cs typeface="Lucida Sans Unicode"/>
              </a:rPr>
              <a:t> </a:t>
            </a:r>
            <a:r>
              <a:rPr dirty="0" baseline="1792" sz="2325" spc="-15">
                <a:solidFill>
                  <a:srgbClr val="728593"/>
                </a:solidFill>
                <a:latin typeface="Lucida Sans Unicode"/>
                <a:cs typeface="Lucida Sans Unicode"/>
              </a:rPr>
              <a:t>ation</a:t>
            </a:r>
            <a:endParaRPr baseline="1792" sz="2325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5785" y="5239557"/>
            <a:ext cx="5562600" cy="132905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55244" marR="43180" indent="-5080">
              <a:lnSpc>
                <a:spcPts val="1650"/>
              </a:lnSpc>
              <a:spcBef>
                <a:spcPts val="400"/>
              </a:spcBef>
            </a:pPr>
            <a:r>
              <a:rPr dirty="0" baseline="6944" sz="2400">
                <a:solidFill>
                  <a:srgbClr val="627093"/>
                </a:solidFill>
                <a:latin typeface="Lucida Sans Unicode"/>
                <a:cs typeface="Lucida Sans Unicode"/>
              </a:rPr>
              <a:t>actions,</a:t>
            </a:r>
            <a:r>
              <a:rPr dirty="0" baseline="6944" sz="2400" spc="7">
                <a:solidFill>
                  <a:srgbClr val="627093"/>
                </a:solidFill>
                <a:latin typeface="Lucida Sans Unicode"/>
                <a:cs typeface="Lucida Sans Unicode"/>
              </a:rPr>
              <a:t> </a:t>
            </a:r>
            <a:r>
              <a:rPr dirty="0" baseline="5208" sz="2400">
                <a:solidFill>
                  <a:srgbClr val="6B829C"/>
                </a:solidFill>
                <a:latin typeface="Lucida Sans Unicode"/>
                <a:cs typeface="Lucida Sans Unicode"/>
              </a:rPr>
              <a:t>and</a:t>
            </a:r>
            <a:r>
              <a:rPr dirty="0" baseline="5208" sz="2400" spc="-67">
                <a:solidFill>
                  <a:srgbClr val="6B829C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B859C"/>
                </a:solidFill>
                <a:latin typeface="Lucida Sans Unicode"/>
                <a:cs typeface="Lucida Sans Unicode"/>
              </a:rPr>
              <a:t>then</a:t>
            </a:r>
            <a:r>
              <a:rPr dirty="0" sz="1600" spc="-65">
                <a:solidFill>
                  <a:srgbClr val="7B859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6B7993"/>
                </a:solidFill>
                <a:latin typeface="Lucida Sans Unicode"/>
                <a:cs typeface="Lucida Sans Unicode"/>
              </a:rPr>
              <a:t>Azure</a:t>
            </a:r>
            <a:r>
              <a:rPr dirty="0" sz="1600" spc="-85">
                <a:solidFill>
                  <a:srgbClr val="6B799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728293"/>
                </a:solidFill>
                <a:latin typeface="Lucida Sans Unicode"/>
                <a:cs typeface="Lucida Sans Unicode"/>
              </a:rPr>
              <a:t>Monitor</a:t>
            </a:r>
            <a:r>
              <a:rPr dirty="0" sz="1600" spc="10">
                <a:solidFill>
                  <a:srgbClr val="72829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7B859C"/>
                </a:solidFill>
                <a:latin typeface="Lucida Sans Unicode"/>
                <a:cs typeface="Lucida Sans Unicode"/>
              </a:rPr>
              <a:t>Alerts</a:t>
            </a:r>
            <a:r>
              <a:rPr dirty="0" sz="1600" spc="-25">
                <a:solidFill>
                  <a:srgbClr val="7B859C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728293"/>
                </a:solidFill>
                <a:latin typeface="Lucida Sans Unicode"/>
                <a:cs typeface="Lucida Sans Unicode"/>
              </a:rPr>
              <a:t>notif1es</a:t>
            </a:r>
            <a:r>
              <a:rPr dirty="0" sz="1600" spc="70">
                <a:solidFill>
                  <a:srgbClr val="728293"/>
                </a:solidFill>
                <a:latin typeface="Lucida Sans Unicode"/>
                <a:cs typeface="Lucida Sans Unicode"/>
              </a:rPr>
              <a:t> </a:t>
            </a:r>
            <a:r>
              <a:rPr dirty="0" baseline="-5208" sz="2400">
                <a:solidFill>
                  <a:srgbClr val="838E9C"/>
                </a:solidFill>
                <a:latin typeface="Lucida Sans Unicode"/>
                <a:cs typeface="Lucida Sans Unicode"/>
              </a:rPr>
              <a:t>when</a:t>
            </a:r>
            <a:r>
              <a:rPr dirty="0" baseline="-5208" sz="2400" spc="-44">
                <a:solidFill>
                  <a:srgbClr val="838E9C"/>
                </a:solidFill>
                <a:latin typeface="Lucida Sans Unicode"/>
                <a:cs typeface="Lucida Sans Unicode"/>
              </a:rPr>
              <a:t> </a:t>
            </a:r>
            <a:r>
              <a:rPr dirty="0" baseline="-5208" sz="2400" spc="-37">
                <a:solidFill>
                  <a:srgbClr val="8C9AAC"/>
                </a:solidFill>
                <a:latin typeface="Lucida Sans Unicode"/>
                <a:cs typeface="Lucida Sans Unicode"/>
              </a:rPr>
              <a:t>an </a:t>
            </a:r>
            <a:r>
              <a:rPr dirty="0" sz="1600">
                <a:solidFill>
                  <a:srgbClr val="596D83"/>
                </a:solidFill>
                <a:latin typeface="Lucida Sans Unicode"/>
                <a:cs typeface="Lucida Sans Unicode"/>
              </a:rPr>
              <a:t>alert</a:t>
            </a:r>
            <a:r>
              <a:rPr dirty="0" sz="1600" spc="90">
                <a:solidFill>
                  <a:srgbClr val="596D8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7B8593"/>
                </a:solidFill>
                <a:latin typeface="Lucida Sans Unicode"/>
                <a:cs typeface="Lucida Sans Unicode"/>
              </a:rPr>
              <a:t>is</a:t>
            </a:r>
            <a:r>
              <a:rPr dirty="0" sz="1600" spc="-55">
                <a:solidFill>
                  <a:srgbClr val="7B859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728293"/>
                </a:solidFill>
                <a:latin typeface="Lucida Sans Unicode"/>
                <a:cs typeface="Lucida Sans Unicode"/>
              </a:rPr>
              <a:t>triggered.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L="55880">
              <a:lnSpc>
                <a:spcPts val="1830"/>
              </a:lnSpc>
            </a:pPr>
            <a:r>
              <a:rPr dirty="0" sz="1650" spc="-35">
                <a:solidFill>
                  <a:srgbClr val="728E83"/>
                </a:solidFill>
                <a:latin typeface="Lucida Sans Unicode"/>
                <a:cs typeface="Lucida Sans Unicode"/>
              </a:rPr>
              <a:t>Depending </a:t>
            </a:r>
            <a:r>
              <a:rPr dirty="0" sz="1650">
                <a:solidFill>
                  <a:srgbClr val="728E8C"/>
                </a:solidFill>
                <a:latin typeface="Lucida Sans Unicode"/>
                <a:cs typeface="Lucida Sans Unicode"/>
              </a:rPr>
              <a:t>on</a:t>
            </a:r>
            <a:r>
              <a:rPr dirty="0" sz="1650" spc="-15">
                <a:solidFill>
                  <a:srgbClr val="728E8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728E83"/>
                </a:solidFill>
                <a:latin typeface="Lucida Sans Unicode"/>
                <a:cs typeface="Lucida Sans Unicode"/>
              </a:rPr>
              <a:t>your</a:t>
            </a:r>
            <a:r>
              <a:rPr dirty="0" sz="1650" spc="-35">
                <a:solidFill>
                  <a:srgbClr val="728E8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797979"/>
                </a:solidFill>
                <a:latin typeface="Lucida Sans Unicode"/>
                <a:cs typeface="Lucida Sans Unicode"/>
              </a:rPr>
              <a:t>configuration,</a:t>
            </a:r>
            <a:r>
              <a:rPr dirty="0" sz="1650" spc="-7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95">
                <a:solidFill>
                  <a:srgbClr val="808080"/>
                </a:solidFill>
                <a:latin typeface="Lucida Sans Unicode"/>
                <a:cs typeface="Lucida Sans Unicode"/>
              </a:rPr>
              <a:t>Azure</a:t>
            </a:r>
            <a:r>
              <a:rPr dirty="0" sz="1650" spc="-35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60">
                <a:solidFill>
                  <a:srgbClr val="797979"/>
                </a:solidFill>
                <a:latin typeface="Lucida Sans Unicode"/>
                <a:cs typeface="Lucida Sans Unicode"/>
              </a:rPr>
              <a:t>Monitor</a:t>
            </a:r>
            <a:r>
              <a:rPr dirty="0" sz="1650" spc="1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939393"/>
                </a:solidFill>
                <a:latin typeface="Lucida Sans Unicode"/>
                <a:cs typeface="Lucida Sans Unicode"/>
              </a:rPr>
              <a:t>Alerts</a:t>
            </a:r>
            <a:endParaRPr sz="1650">
              <a:latin typeface="Lucida Sans Unicode"/>
              <a:cs typeface="Lucida Sans Unicode"/>
            </a:endParaRPr>
          </a:p>
          <a:p>
            <a:pPr marL="59055">
              <a:lnSpc>
                <a:spcPts val="1889"/>
              </a:lnSpc>
            </a:pPr>
            <a:r>
              <a:rPr dirty="0" sz="1700">
                <a:solidFill>
                  <a:srgbClr val="72857B"/>
                </a:solidFill>
                <a:latin typeface="Lucida Sans Unicode"/>
                <a:cs typeface="Lucida Sans Unicode"/>
              </a:rPr>
              <a:t>can</a:t>
            </a:r>
            <a:r>
              <a:rPr dirty="0" sz="1700" spc="-125">
                <a:solidFill>
                  <a:srgbClr val="72857B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30">
                <a:solidFill>
                  <a:srgbClr val="628272"/>
                </a:solidFill>
                <a:latin typeface="Lucida Sans Unicode"/>
                <a:cs typeface="Lucida Sans Unicode"/>
              </a:rPr>
              <a:t>also</a:t>
            </a:r>
            <a:r>
              <a:rPr dirty="0" sz="1700" spc="-55">
                <a:solidFill>
                  <a:srgbClr val="628272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30">
                <a:solidFill>
                  <a:srgbClr val="728E83"/>
                </a:solidFill>
                <a:latin typeface="Lucida Sans Unicode"/>
                <a:cs typeface="Lucida Sans Unicode"/>
              </a:rPr>
              <a:t>attempt</a:t>
            </a:r>
            <a:r>
              <a:rPr dirty="0" sz="1700" spc="-80">
                <a:solidFill>
                  <a:srgbClr val="728E8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50">
                <a:solidFill>
                  <a:srgbClr val="797979"/>
                </a:solidFill>
                <a:latin typeface="Lucida Sans Unicode"/>
                <a:cs typeface="Lucida Sans Unicode"/>
              </a:rPr>
              <a:t>corrective</a:t>
            </a:r>
            <a:r>
              <a:rPr dirty="0" sz="1700" spc="-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797979"/>
                </a:solidFill>
                <a:latin typeface="Lucida Sans Unicode"/>
                <a:cs typeface="Lucida Sans Unicode"/>
              </a:rPr>
              <a:t>action</a:t>
            </a:r>
            <a:endParaRPr sz="1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90"/>
              </a:spcBef>
            </a:pPr>
            <a:r>
              <a:rPr dirty="0" spc="-120"/>
              <a:t>Application</a:t>
            </a:r>
            <a:r>
              <a:rPr dirty="0" spc="-80"/>
              <a:t> </a:t>
            </a:r>
            <a:r>
              <a:rPr dirty="0" spc="-90">
                <a:solidFill>
                  <a:srgbClr val="878787"/>
                </a:solidFill>
              </a:rPr>
              <a:t>Insights: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27341" y="4375871"/>
            <a:ext cx="5720080" cy="198628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10185" marR="30480" indent="-172720">
              <a:lnSpc>
                <a:spcPct val="82200"/>
              </a:lnSpc>
              <a:spcBef>
                <a:spcPts val="490"/>
              </a:spcBef>
              <a:buClr>
                <a:srgbClr val="83A1AC"/>
              </a:buClr>
              <a:buChar char="•"/>
              <a:tabLst>
                <a:tab pos="210185" algn="l"/>
              </a:tabLst>
            </a:pPr>
            <a:r>
              <a:rPr dirty="0" sz="1750" spc="-55">
                <a:solidFill>
                  <a:srgbClr val="9E9E9E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750" spc="-75">
                <a:solidFill>
                  <a:srgbClr val="9E9E9E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70">
                <a:solidFill>
                  <a:srgbClr val="939393"/>
                </a:solidFill>
                <a:latin typeface="Lucida Sans Unicode"/>
                <a:cs typeface="Lucida Sans Unicode"/>
              </a:rPr>
              <a:t>Insights</a:t>
            </a:r>
            <a:r>
              <a:rPr dirty="0" sz="1750" spc="-65">
                <a:solidFill>
                  <a:srgbClr val="939393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20">
                <a:solidFill>
                  <a:srgbClr val="9E9E9E"/>
                </a:solidFill>
                <a:latin typeface="Lucida Sans Unicode"/>
                <a:cs typeface="Lucida Sans Unicode"/>
              </a:rPr>
              <a:t>is</a:t>
            </a:r>
            <a:r>
              <a:rPr dirty="0" sz="1750" spc="-120">
                <a:solidFill>
                  <a:srgbClr val="9E9E9E"/>
                </a:solidFill>
                <a:latin typeface="Lucida Sans Unicode"/>
                <a:cs typeface="Lucida Sans Unicode"/>
              </a:rPr>
              <a:t> </a:t>
            </a:r>
            <a:r>
              <a:rPr dirty="0" sz="1750">
                <a:solidFill>
                  <a:srgbClr val="6B8283"/>
                </a:solidFill>
                <a:latin typeface="Lucida Sans Unicode"/>
                <a:cs typeface="Lucida Sans Unicode"/>
              </a:rPr>
              <a:t>a</a:t>
            </a:r>
            <a:r>
              <a:rPr dirty="0" sz="1750" spc="-20">
                <a:solidFill>
                  <a:srgbClr val="6B8283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90">
                <a:solidFill>
                  <a:srgbClr val="72898C"/>
                </a:solidFill>
                <a:latin typeface="Lucida Sans Unicode"/>
                <a:cs typeface="Lucida Sans Unicode"/>
              </a:rPr>
              <a:t>powerful</a:t>
            </a:r>
            <a:r>
              <a:rPr dirty="0" sz="1750" spc="-50">
                <a:solidFill>
                  <a:srgbClr val="72898C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0">
                <a:solidFill>
                  <a:srgbClr val="A5A5A5"/>
                </a:solidFill>
                <a:latin typeface="Lucida Sans Unicode"/>
                <a:cs typeface="Lucida Sans Unicode"/>
              </a:rPr>
              <a:t>monitoring</a:t>
            </a:r>
            <a:r>
              <a:rPr dirty="0" sz="1750" spc="60">
                <a:solidFill>
                  <a:srgbClr val="A5A5A5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25">
                <a:solidFill>
                  <a:srgbClr val="6B7C83"/>
                </a:solidFill>
                <a:latin typeface="Lucida Sans Unicode"/>
                <a:cs typeface="Lucida Sans Unicode"/>
              </a:rPr>
              <a:t>and </a:t>
            </a:r>
            <a:r>
              <a:rPr dirty="0" sz="1850" spc="-120">
                <a:solidFill>
                  <a:srgbClr val="728993"/>
                </a:solidFill>
                <a:latin typeface="Lucida Sans Unicode"/>
                <a:cs typeface="Lucida Sans Unicode"/>
              </a:rPr>
              <a:t>diagnostics</a:t>
            </a:r>
            <a:r>
              <a:rPr dirty="0" sz="1850" spc="60">
                <a:solidFill>
                  <a:srgbClr val="728993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30">
                <a:solidFill>
                  <a:srgbClr val="839593"/>
                </a:solidFill>
                <a:latin typeface="Lucida Sans Unicode"/>
                <a:cs typeface="Lucida Sans Unicode"/>
              </a:rPr>
              <a:t>tool</a:t>
            </a:r>
            <a:r>
              <a:rPr dirty="0" sz="1850" spc="-125">
                <a:solidFill>
                  <a:srgbClr val="839593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40">
                <a:solidFill>
                  <a:srgbClr val="7B8E93"/>
                </a:solidFill>
                <a:latin typeface="Lucida Sans Unicode"/>
                <a:cs typeface="Lucida Sans Unicode"/>
              </a:rPr>
              <a:t>provided</a:t>
            </a:r>
            <a:r>
              <a:rPr dirty="0" sz="1850" spc="30">
                <a:solidFill>
                  <a:srgbClr val="7B8E93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90">
                <a:solidFill>
                  <a:srgbClr val="839A9C"/>
                </a:solidFill>
                <a:latin typeface="Lucida Sans Unicode"/>
                <a:cs typeface="Lucida Sans Unicode"/>
              </a:rPr>
              <a:t>by</a:t>
            </a:r>
            <a:r>
              <a:rPr dirty="0" sz="1850" spc="-10">
                <a:solidFill>
                  <a:srgbClr val="839A9C"/>
                </a:solidFill>
                <a:latin typeface="Lucida Sans Unicode"/>
                <a:cs typeface="Lucida Sans Unicode"/>
              </a:rPr>
              <a:t> </a:t>
            </a:r>
            <a:r>
              <a:rPr dirty="0" baseline="3003" sz="2775">
                <a:solidFill>
                  <a:srgbClr val="ACACAC"/>
                </a:solidFill>
                <a:latin typeface="Calibri"/>
                <a:cs typeface="Calibri"/>
              </a:rPr>
              <a:t>Azure.</a:t>
            </a:r>
            <a:r>
              <a:rPr dirty="0" baseline="3003" sz="2775" spc="247">
                <a:solidFill>
                  <a:srgbClr val="ACACAC"/>
                </a:solidFill>
                <a:latin typeface="Calibri"/>
                <a:cs typeface="Calibri"/>
              </a:rPr>
              <a:t> </a:t>
            </a:r>
            <a:r>
              <a:rPr dirty="0" baseline="3003" sz="2775">
                <a:solidFill>
                  <a:srgbClr val="93A1AC"/>
                </a:solidFill>
                <a:latin typeface="Calibri"/>
                <a:cs typeface="Calibri"/>
              </a:rPr>
              <a:t>It</a:t>
            </a:r>
            <a:r>
              <a:rPr dirty="0" baseline="3003" sz="2775" spc="89">
                <a:solidFill>
                  <a:srgbClr val="93A1AC"/>
                </a:solidFill>
                <a:latin typeface="Calibri"/>
                <a:cs typeface="Calibri"/>
              </a:rPr>
              <a:t> </a:t>
            </a:r>
            <a:r>
              <a:rPr dirty="0" baseline="3003" sz="2775">
                <a:solidFill>
                  <a:srgbClr val="6B7C83"/>
                </a:solidFill>
                <a:latin typeface="Calibri"/>
                <a:cs typeface="Calibri"/>
              </a:rPr>
              <a:t>helps</a:t>
            </a:r>
            <a:r>
              <a:rPr dirty="0" baseline="3003" sz="2775" spc="165">
                <a:solidFill>
                  <a:srgbClr val="6B7C83"/>
                </a:solidFill>
                <a:latin typeface="Calibri"/>
                <a:cs typeface="Calibri"/>
              </a:rPr>
              <a:t> </a:t>
            </a:r>
            <a:r>
              <a:rPr dirty="0" baseline="3003" sz="2775" spc="-15">
                <a:solidFill>
                  <a:srgbClr val="6B7983"/>
                </a:solidFill>
                <a:latin typeface="Calibri"/>
                <a:cs typeface="Calibri"/>
              </a:rPr>
              <a:t>developers </a:t>
            </a:r>
            <a:r>
              <a:rPr dirty="0" baseline="-3086" sz="2700" spc="-127">
                <a:solidFill>
                  <a:srgbClr val="728E93"/>
                </a:solidFill>
                <a:latin typeface="Lucida Sans Unicode"/>
                <a:cs typeface="Lucida Sans Unicode"/>
              </a:rPr>
              <a:t>gain </a:t>
            </a:r>
            <a:r>
              <a:rPr dirty="0" baseline="-3086" sz="2700" spc="-240">
                <a:solidFill>
                  <a:srgbClr val="8CA5AC"/>
                </a:solidFill>
                <a:latin typeface="Lucida Sans Unicode"/>
                <a:cs typeface="Lucida Sans Unicode"/>
              </a:rPr>
              <a:t>insight:s</a:t>
            </a:r>
            <a:r>
              <a:rPr dirty="0" baseline="-3086" sz="2700" spc="7">
                <a:solidFill>
                  <a:srgbClr val="8CA5AC"/>
                </a:solidFill>
                <a:latin typeface="Lucida Sans Unicode"/>
                <a:cs typeface="Lucida Sans Unicode"/>
              </a:rPr>
              <a:t> </a:t>
            </a:r>
            <a:r>
              <a:rPr dirty="0" baseline="-3086" sz="2700" spc="-120">
                <a:solidFill>
                  <a:srgbClr val="839AA5"/>
                </a:solidFill>
                <a:latin typeface="Lucida Sans Unicode"/>
                <a:cs typeface="Lucida Sans Unicode"/>
              </a:rPr>
              <a:t>into</a:t>
            </a:r>
            <a:r>
              <a:rPr dirty="0" baseline="-3086" sz="2700" spc="-97">
                <a:solidFill>
                  <a:srgbClr val="839AA5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72828C"/>
                </a:solidFill>
                <a:latin typeface="Lucida Sans Unicode"/>
                <a:cs typeface="Lucida Sans Unicode"/>
              </a:rPr>
              <a:t>the</a:t>
            </a:r>
            <a:r>
              <a:rPr dirty="0" sz="1700" spc="-125">
                <a:solidFill>
                  <a:srgbClr val="72828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45">
                <a:solidFill>
                  <a:srgbClr val="839193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1700" spc="-30">
                <a:solidFill>
                  <a:srgbClr val="83919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90">
                <a:solidFill>
                  <a:srgbClr val="9CAAB5"/>
                </a:solidFill>
                <a:latin typeface="Lucida Sans Unicode"/>
                <a:cs typeface="Lucida Sans Unicode"/>
              </a:rPr>
              <a:t>and</a:t>
            </a:r>
            <a:r>
              <a:rPr dirty="0" sz="1700" spc="-45">
                <a:solidFill>
                  <a:srgbClr val="9CAAB5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25">
                <a:solidFill>
                  <a:srgbClr val="93A1AC"/>
                </a:solidFill>
                <a:latin typeface="Lucida Sans Unicode"/>
                <a:cs typeface="Lucida Sans Unicode"/>
              </a:rPr>
              <a:t>usage</a:t>
            </a:r>
            <a:r>
              <a:rPr dirty="0" sz="1700" spc="-10">
                <a:solidFill>
                  <a:srgbClr val="93A1A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0">
                <a:solidFill>
                  <a:srgbClr val="8C9EA5"/>
                </a:solidFill>
                <a:latin typeface="Lucida Sans Unicode"/>
                <a:cs typeface="Lucida Sans Unicode"/>
              </a:rPr>
              <a:t>of</a:t>
            </a:r>
            <a:r>
              <a:rPr dirty="0" sz="1700" spc="-15">
                <a:solidFill>
                  <a:srgbClr val="8C9EA5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B1B1B1"/>
                </a:solidFill>
                <a:latin typeface="Lucida Sans Unicode"/>
                <a:cs typeface="Lucida Sans Unicode"/>
              </a:rPr>
              <a:t>their </a:t>
            </a:r>
            <a:r>
              <a:rPr dirty="0" baseline="-4385" sz="2850">
                <a:solidFill>
                  <a:srgbClr val="728593"/>
                </a:solidFill>
                <a:latin typeface="Calibri"/>
                <a:cs typeface="Calibri"/>
              </a:rPr>
              <a:t>applications.</a:t>
            </a:r>
            <a:r>
              <a:rPr dirty="0" baseline="-4385" sz="2850" spc="345">
                <a:solidFill>
                  <a:srgbClr val="728593"/>
                </a:solidFill>
                <a:latin typeface="Calibri"/>
                <a:cs typeface="Calibri"/>
              </a:rPr>
              <a:t> </a:t>
            </a:r>
            <a:r>
              <a:rPr dirty="0" baseline="-4385" sz="2850" spc="-15">
                <a:solidFill>
                  <a:srgbClr val="728593"/>
                </a:solidFill>
                <a:latin typeface="Calibri"/>
                <a:cs typeface="Calibri"/>
              </a:rPr>
              <a:t>With</a:t>
            </a:r>
            <a:r>
              <a:rPr dirty="0" baseline="-4385" sz="2850" spc="187">
                <a:solidFill>
                  <a:srgbClr val="728593"/>
                </a:solidFill>
                <a:latin typeface="Calibri"/>
                <a:cs typeface="Calibri"/>
              </a:rPr>
              <a:t> </a:t>
            </a:r>
            <a:r>
              <a:rPr dirty="0" sz="1850" spc="-150">
                <a:solidFill>
                  <a:srgbClr val="B1B1B1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850" spc="80">
                <a:solidFill>
                  <a:srgbClr val="B1B1B1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35">
                <a:solidFill>
                  <a:srgbClr val="6B7C8C"/>
                </a:solidFill>
                <a:latin typeface="Lucida Sans Unicode"/>
                <a:cs typeface="Lucida Sans Unicode"/>
              </a:rPr>
              <a:t>Insights,</a:t>
            </a:r>
            <a:r>
              <a:rPr dirty="0" sz="1850" spc="90">
                <a:solidFill>
                  <a:srgbClr val="6B7C8C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95">
                <a:solidFill>
                  <a:srgbClr val="6B7C8C"/>
                </a:solidFill>
                <a:latin typeface="Lucida Sans Unicode"/>
                <a:cs typeface="Lucida Sans Unicode"/>
              </a:rPr>
              <a:t>you</a:t>
            </a:r>
            <a:r>
              <a:rPr dirty="0" sz="1850" spc="-55">
                <a:solidFill>
                  <a:srgbClr val="6B7C8C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35">
                <a:solidFill>
                  <a:srgbClr val="7B919C"/>
                </a:solidFill>
                <a:latin typeface="Lucida Sans Unicode"/>
                <a:cs typeface="Lucida Sans Unicode"/>
              </a:rPr>
              <a:t>can</a:t>
            </a:r>
            <a:r>
              <a:rPr dirty="0" sz="1850" spc="-55">
                <a:solidFill>
                  <a:srgbClr val="7B919C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0">
                <a:solidFill>
                  <a:srgbClr val="7B919C"/>
                </a:solidFill>
                <a:latin typeface="Lucida Sans Unicode"/>
                <a:cs typeface="Lucida Sans Unicode"/>
              </a:rPr>
              <a:t>track </a:t>
            </a:r>
            <a:r>
              <a:rPr dirty="0" sz="1950" spc="-160">
                <a:solidFill>
                  <a:srgbClr val="728993"/>
                </a:solidFill>
                <a:latin typeface="Lucida Sans Unicode"/>
                <a:cs typeface="Lucida Sans Unicode"/>
              </a:rPr>
              <a:t>metrics,</a:t>
            </a:r>
            <a:r>
              <a:rPr dirty="0" sz="1950" spc="65">
                <a:solidFill>
                  <a:srgbClr val="728993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45">
                <a:solidFill>
                  <a:srgbClr val="728993"/>
                </a:solidFill>
                <a:latin typeface="Lucida Sans Unicode"/>
                <a:cs typeface="Lucida Sans Unicode"/>
              </a:rPr>
              <a:t>detect</a:t>
            </a:r>
            <a:r>
              <a:rPr dirty="0" sz="1950" spc="10">
                <a:solidFill>
                  <a:srgbClr val="728993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210">
                <a:solidFill>
                  <a:srgbClr val="93AAB5"/>
                </a:solidFill>
                <a:latin typeface="Lucida Sans Unicode"/>
                <a:cs typeface="Lucida Sans Unicode"/>
              </a:rPr>
              <a:t>and</a:t>
            </a:r>
            <a:r>
              <a:rPr dirty="0" sz="1950" spc="-70">
                <a:solidFill>
                  <a:srgbClr val="93AAB5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204">
                <a:solidFill>
                  <a:srgbClr val="AFAFAF"/>
                </a:solidFill>
                <a:latin typeface="Lucida Sans Unicode"/>
                <a:cs typeface="Lucida Sans Unicode"/>
              </a:rPr>
              <a:t>diagnose</a:t>
            </a:r>
            <a:r>
              <a:rPr dirty="0" sz="1950">
                <a:solidFill>
                  <a:srgbClr val="AFAFAF"/>
                </a:solidFill>
                <a:latin typeface="Lucida Sans Unicode"/>
                <a:cs typeface="Lucida Sans Unicode"/>
              </a:rPr>
              <a:t> </a:t>
            </a:r>
            <a:r>
              <a:rPr dirty="0" sz="1950" spc="-195">
                <a:solidFill>
                  <a:srgbClr val="8C95A5"/>
                </a:solidFill>
                <a:latin typeface="Lucida Sans Unicode"/>
                <a:cs typeface="Lucida Sans Unicode"/>
              </a:rPr>
              <a:t>issues,</a:t>
            </a:r>
            <a:r>
              <a:rPr dirty="0" sz="1950" spc="50">
                <a:solidFill>
                  <a:srgbClr val="8C95A5"/>
                </a:solidFill>
                <a:latin typeface="Lucida Sans Unicode"/>
                <a:cs typeface="Lucida Sans Unicode"/>
              </a:rPr>
              <a:t> </a:t>
            </a:r>
            <a:r>
              <a:rPr dirty="0" baseline="5847" sz="2850" spc="-292">
                <a:solidFill>
                  <a:srgbClr val="6B7583"/>
                </a:solidFill>
                <a:latin typeface="Lucida Sans Unicode"/>
                <a:cs typeface="Lucida Sans Unicode"/>
              </a:rPr>
              <a:t>and</a:t>
            </a:r>
            <a:r>
              <a:rPr dirty="0" baseline="5847" sz="2850" spc="-15">
                <a:solidFill>
                  <a:srgbClr val="6B7583"/>
                </a:solidFill>
                <a:latin typeface="Lucida Sans Unicode"/>
                <a:cs typeface="Lucida Sans Unicode"/>
              </a:rPr>
              <a:t> </a:t>
            </a:r>
            <a:r>
              <a:rPr dirty="0" baseline="5847" sz="2850" spc="-270">
                <a:solidFill>
                  <a:srgbClr val="62798C"/>
                </a:solidFill>
                <a:latin typeface="Lucida Sans Unicode"/>
                <a:cs typeface="Lucida Sans Unicode"/>
              </a:rPr>
              <a:t>analyze</a:t>
            </a:r>
            <a:r>
              <a:rPr dirty="0" baseline="5847" sz="2850" spc="-37">
                <a:solidFill>
                  <a:srgbClr val="62798C"/>
                </a:solidFill>
                <a:latin typeface="Lucida Sans Unicode"/>
                <a:cs typeface="Lucida Sans Unicode"/>
              </a:rPr>
              <a:t> </a:t>
            </a:r>
            <a:r>
              <a:rPr dirty="0" baseline="5847" sz="2850" spc="-30">
                <a:solidFill>
                  <a:srgbClr val="9CAAB5"/>
                </a:solidFill>
                <a:latin typeface="Lucida Sans Unicode"/>
                <a:cs typeface="Lucida Sans Unicode"/>
              </a:rPr>
              <a:t>user </a:t>
            </a:r>
            <a:r>
              <a:rPr dirty="0" sz="1950" spc="-80">
                <a:solidFill>
                  <a:srgbClr val="627C8C"/>
                </a:solidFill>
                <a:latin typeface="Lucida Sans Unicode"/>
                <a:cs typeface="Lucida Sans Unicode"/>
              </a:rPr>
              <a:t>behavior.</a:t>
            </a:r>
            <a:endParaRPr sz="1950">
              <a:latin typeface="Lucida Sans Unicode"/>
              <a:cs typeface="Lucida Sans Unicode"/>
            </a:endParaRPr>
          </a:p>
          <a:p>
            <a:pPr marL="290195" indent="-210185">
              <a:lnSpc>
                <a:spcPts val="1895"/>
              </a:lnSpc>
              <a:buClr>
                <a:srgbClr val="839AB5"/>
              </a:buClr>
              <a:buChar char="•"/>
              <a:tabLst>
                <a:tab pos="290195" algn="l"/>
              </a:tabLst>
            </a:pPr>
            <a:r>
              <a:rPr dirty="0" baseline="-7122" sz="2925">
                <a:solidFill>
                  <a:srgbClr val="72919C"/>
                </a:solidFill>
                <a:latin typeface="Calibri"/>
                <a:cs typeface="Calibri"/>
              </a:rPr>
              <a:t>It</a:t>
            </a:r>
            <a:r>
              <a:rPr dirty="0" baseline="-7122" sz="2925" spc="-44">
                <a:solidFill>
                  <a:srgbClr val="72919C"/>
                </a:solidFill>
                <a:latin typeface="Calibri"/>
                <a:cs typeface="Calibri"/>
              </a:rPr>
              <a:t> </a:t>
            </a:r>
            <a:r>
              <a:rPr dirty="0" baseline="-7122" sz="2925">
                <a:solidFill>
                  <a:srgbClr val="6B8E9C"/>
                </a:solidFill>
                <a:latin typeface="Calibri"/>
                <a:cs typeface="Calibri"/>
              </a:rPr>
              <a:t>provides</a:t>
            </a:r>
            <a:r>
              <a:rPr dirty="0" baseline="-7122" sz="2925" spc="240">
                <a:solidFill>
                  <a:srgbClr val="6B8E9C"/>
                </a:solidFill>
                <a:latin typeface="Calibri"/>
                <a:cs typeface="Calibri"/>
              </a:rPr>
              <a:t> </a:t>
            </a:r>
            <a:r>
              <a:rPr dirty="0" baseline="-7122" sz="2925">
                <a:solidFill>
                  <a:srgbClr val="6B828C"/>
                </a:solidFill>
                <a:latin typeface="Calibri"/>
                <a:cs typeface="Calibri"/>
              </a:rPr>
              <a:t>valuable</a:t>
            </a:r>
            <a:r>
              <a:rPr dirty="0" baseline="-7122" sz="2925" spc="209">
                <a:solidFill>
                  <a:srgbClr val="6B828C"/>
                </a:solidFill>
                <a:latin typeface="Calibri"/>
                <a:cs typeface="Calibri"/>
              </a:rPr>
              <a:t> </a:t>
            </a:r>
            <a:r>
              <a:rPr dirty="0" sz="1900" spc="-160">
                <a:solidFill>
                  <a:srgbClr val="728293"/>
                </a:solidFill>
                <a:latin typeface="Lucida Sans Unicode"/>
                <a:cs typeface="Lucida Sans Unicode"/>
              </a:rPr>
              <a:t>data</a:t>
            </a:r>
            <a:r>
              <a:rPr dirty="0" sz="1900" spc="30">
                <a:solidFill>
                  <a:srgbClr val="728293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85">
                <a:solidFill>
                  <a:srgbClr val="ACACAC"/>
                </a:solidFill>
                <a:latin typeface="Lucida Sans Unicode"/>
                <a:cs typeface="Lucida Sans Unicode"/>
              </a:rPr>
              <a:t>such</a:t>
            </a:r>
            <a:r>
              <a:rPr dirty="0" sz="1900" spc="-25">
                <a:solidFill>
                  <a:srgbClr val="ACACAC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50">
                <a:solidFill>
                  <a:srgbClr val="627583"/>
                </a:solidFill>
                <a:latin typeface="Lucida Sans Unicode"/>
                <a:cs typeface="Lucida Sans Unicode"/>
              </a:rPr>
              <a:t>as</a:t>
            </a:r>
            <a:r>
              <a:rPr dirty="0" sz="1900" spc="-160">
                <a:solidFill>
                  <a:srgbClr val="627583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75">
                <a:solidFill>
                  <a:srgbClr val="72828C"/>
                </a:solidFill>
                <a:latin typeface="Lucida Sans Unicode"/>
                <a:cs typeface="Lucida Sans Unicode"/>
              </a:rPr>
              <a:t>request</a:t>
            </a:r>
            <a:r>
              <a:rPr dirty="0" sz="1900" spc="-15">
                <a:solidFill>
                  <a:srgbClr val="72828C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6B798C"/>
                </a:solidFill>
                <a:latin typeface="Lucida Sans Unicode"/>
                <a:cs typeface="Lucida Sans Unicode"/>
              </a:rPr>
              <a:t>rates,</a:t>
            </a:r>
            <a:endParaRPr sz="1900">
              <a:latin typeface="Lucida Sans Unicode"/>
              <a:cs typeface="Lucida Sans Unicode"/>
            </a:endParaRPr>
          </a:p>
          <a:p>
            <a:pPr marL="224154">
              <a:lnSpc>
                <a:spcPts val="2100"/>
              </a:lnSpc>
            </a:pPr>
            <a:r>
              <a:rPr dirty="0" baseline="-8333" sz="3000" spc="-15">
                <a:solidFill>
                  <a:srgbClr val="597C8C"/>
                </a:solidFill>
                <a:latin typeface="Calibri"/>
                <a:cs typeface="Calibri"/>
              </a:rPr>
              <a:t>response</a:t>
            </a:r>
            <a:r>
              <a:rPr dirty="0" baseline="-8333" sz="3000" spc="127">
                <a:solidFill>
                  <a:srgbClr val="597C8C"/>
                </a:solidFill>
                <a:latin typeface="Calibri"/>
                <a:cs typeface="Calibri"/>
              </a:rPr>
              <a:t> </a:t>
            </a:r>
            <a:r>
              <a:rPr dirty="0" baseline="-6006" sz="2775" spc="-195">
                <a:solidFill>
                  <a:srgbClr val="6B8593"/>
                </a:solidFill>
                <a:latin typeface="Lucida Sans Unicode"/>
                <a:cs typeface="Lucida Sans Unicode"/>
              </a:rPr>
              <a:t>times,</a:t>
            </a:r>
            <a:r>
              <a:rPr dirty="0" baseline="-6006" sz="2775" spc="-22">
                <a:solidFill>
                  <a:srgbClr val="6B8593"/>
                </a:solidFill>
                <a:latin typeface="Lucida Sans Unicode"/>
                <a:cs typeface="Lucida Sans Unicode"/>
              </a:rPr>
              <a:t> </a:t>
            </a:r>
            <a:r>
              <a:rPr dirty="0" baseline="-6006" sz="2775" spc="-217">
                <a:solidFill>
                  <a:srgbClr val="597083"/>
                </a:solidFill>
                <a:latin typeface="Lucida Sans Unicode"/>
                <a:cs typeface="Lucida Sans Unicode"/>
              </a:rPr>
              <a:t>and</a:t>
            </a:r>
            <a:r>
              <a:rPr dirty="0" baseline="-6006" sz="2775" spc="-89">
                <a:solidFill>
                  <a:srgbClr val="597083"/>
                </a:solidFill>
                <a:latin typeface="Lucida Sans Unicode"/>
                <a:cs typeface="Lucida Sans Unicode"/>
              </a:rPr>
              <a:t> </a:t>
            </a:r>
            <a:r>
              <a:rPr dirty="0" baseline="-2923" sz="2850" spc="-262">
                <a:solidFill>
                  <a:srgbClr val="6B8593"/>
                </a:solidFill>
                <a:latin typeface="Lucida Sans Unicode"/>
                <a:cs typeface="Lucida Sans Unicode"/>
              </a:rPr>
              <a:t>error</a:t>
            </a:r>
            <a:r>
              <a:rPr dirty="0" baseline="-2923" sz="2850" spc="-135">
                <a:solidFill>
                  <a:srgbClr val="6B8593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25">
                <a:solidFill>
                  <a:srgbClr val="72828C"/>
                </a:solidFill>
                <a:latin typeface="Lucida Sans Unicode"/>
                <a:cs typeface="Lucida Sans Unicode"/>
              </a:rPr>
              <a:t>rates,</a:t>
            </a:r>
            <a:r>
              <a:rPr dirty="0" sz="1900" spc="10">
                <a:solidFill>
                  <a:srgbClr val="72828C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85">
                <a:solidFill>
                  <a:srgbClr val="AFAFAF"/>
                </a:solidFill>
                <a:latin typeface="Lucida Sans Unicode"/>
                <a:cs typeface="Lucida Sans Unicode"/>
              </a:rPr>
              <a:t>allowing</a:t>
            </a:r>
            <a:r>
              <a:rPr dirty="0" sz="1900" spc="110">
                <a:solidFill>
                  <a:srgbClr val="AFAFAF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220">
                <a:solidFill>
                  <a:srgbClr val="728593"/>
                </a:solidFill>
                <a:latin typeface="Lucida Sans Unicode"/>
                <a:cs typeface="Lucida Sans Unicode"/>
              </a:rPr>
              <a:t>you</a:t>
            </a:r>
            <a:r>
              <a:rPr dirty="0" sz="1900" spc="-80">
                <a:solidFill>
                  <a:srgbClr val="728593"/>
                </a:solidFill>
                <a:latin typeface="Lucida Sans Unicode"/>
                <a:cs typeface="Lucida Sans Unicode"/>
              </a:rPr>
              <a:t> </a:t>
            </a:r>
            <a:r>
              <a:rPr dirty="0" baseline="2923" sz="2850" spc="-37">
                <a:solidFill>
                  <a:srgbClr val="7B8993"/>
                </a:solidFill>
                <a:latin typeface="Lucida Sans Unicode"/>
                <a:cs typeface="Lucida Sans Unicode"/>
              </a:rPr>
              <a:t>to</a:t>
            </a:r>
            <a:endParaRPr baseline="2923" sz="28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14835" y="6290185"/>
            <a:ext cx="4572000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4273" sz="2925" spc="-67">
                <a:solidFill>
                  <a:srgbClr val="6B8993"/>
                </a:solidFill>
                <a:latin typeface="Cambria"/>
                <a:cs typeface="Cambria"/>
              </a:rPr>
              <a:t>optimize</a:t>
            </a:r>
            <a:r>
              <a:rPr dirty="0" baseline="-4273" sz="2925" spc="412">
                <a:solidFill>
                  <a:srgbClr val="6B8993"/>
                </a:solidFill>
                <a:latin typeface="Cambria"/>
                <a:cs typeface="Cambria"/>
              </a:rPr>
              <a:t> </a:t>
            </a:r>
            <a:r>
              <a:rPr dirty="0" sz="1900">
                <a:solidFill>
                  <a:srgbClr val="728E9C"/>
                </a:solidFill>
                <a:latin typeface="Calibri"/>
                <a:cs typeface="Calibri"/>
              </a:rPr>
              <a:t>your</a:t>
            </a:r>
            <a:r>
              <a:rPr dirty="0" sz="1900" spc="105">
                <a:solidFill>
                  <a:srgbClr val="728E9C"/>
                </a:solidFill>
                <a:latin typeface="Calibri"/>
                <a:cs typeface="Calibri"/>
              </a:rPr>
              <a:t> </a:t>
            </a:r>
            <a:r>
              <a:rPr dirty="0" baseline="-1461" sz="2850">
                <a:solidFill>
                  <a:srgbClr val="6B8593"/>
                </a:solidFill>
                <a:latin typeface="Calibri"/>
                <a:cs typeface="Calibri"/>
              </a:rPr>
              <a:t>ap</a:t>
            </a:r>
            <a:r>
              <a:rPr dirty="0" sz="1900">
                <a:solidFill>
                  <a:srgbClr val="6B8593"/>
                </a:solidFill>
                <a:latin typeface="Calibri"/>
                <a:cs typeface="Calibri"/>
              </a:rPr>
              <a:t>plication</a:t>
            </a:r>
            <a:r>
              <a:rPr dirty="0" baseline="1461" sz="2850">
                <a:solidFill>
                  <a:srgbClr val="6B8593"/>
                </a:solidFill>
                <a:latin typeface="Calibri"/>
                <a:cs typeface="Calibri"/>
              </a:rPr>
              <a:t>'s</a:t>
            </a:r>
            <a:r>
              <a:rPr dirty="0" baseline="1461" sz="2850" spc="-60">
                <a:solidFill>
                  <a:srgbClr val="6B8593"/>
                </a:solidFill>
                <a:latin typeface="Calibri"/>
                <a:cs typeface="Calibri"/>
              </a:rPr>
              <a:t> </a:t>
            </a:r>
            <a:r>
              <a:rPr dirty="0" baseline="4629" sz="2700" spc="-135">
                <a:solidFill>
                  <a:srgbClr val="B5B5B5"/>
                </a:solidFill>
                <a:latin typeface="Lucida Sans Unicode"/>
                <a:cs typeface="Lucida Sans Unicode"/>
              </a:rPr>
              <a:t>per</a:t>
            </a:r>
            <a:r>
              <a:rPr dirty="0" baseline="6172" sz="2700" spc="-135">
                <a:solidFill>
                  <a:srgbClr val="B5B5B5"/>
                </a:solidFill>
                <a:latin typeface="Lucida Sans Unicode"/>
                <a:cs typeface="Lucida Sans Unicode"/>
              </a:rPr>
              <a:t>forma</a:t>
            </a:r>
            <a:r>
              <a:rPr dirty="0" baseline="7716" sz="2700" spc="-135">
                <a:solidFill>
                  <a:srgbClr val="B5B5B5"/>
                </a:solidFill>
                <a:latin typeface="Lucida Sans Unicode"/>
                <a:cs typeface="Lucida Sans Unicode"/>
              </a:rPr>
              <a:t>nce</a:t>
            </a:r>
            <a:r>
              <a:rPr dirty="0" baseline="7716" sz="2700" spc="-509">
                <a:solidFill>
                  <a:srgbClr val="B5B5B5"/>
                </a:solidFill>
                <a:latin typeface="Lucida Sans Unicode"/>
                <a:cs typeface="Lucida Sans Unicode"/>
              </a:rPr>
              <a:t> </a:t>
            </a:r>
            <a:r>
              <a:rPr dirty="0" baseline="6172" sz="2700" spc="-37">
                <a:solidFill>
                  <a:srgbClr val="6B7C83"/>
                </a:solidFill>
                <a:latin typeface="Lucida Sans Unicode"/>
                <a:cs typeface="Lucida Sans Unicode"/>
              </a:rPr>
              <a:t>and</a:t>
            </a:r>
            <a:endParaRPr baseline="6172" sz="27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01507" y="6738853"/>
            <a:ext cx="5055870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2230">
              <a:lnSpc>
                <a:spcPts val="2070"/>
              </a:lnSpc>
              <a:spcBef>
                <a:spcPts val="110"/>
              </a:spcBef>
            </a:pPr>
            <a:r>
              <a:rPr dirty="0" baseline="-8547" sz="2925" spc="-270">
                <a:solidFill>
                  <a:srgbClr val="5982A5"/>
                </a:solidFill>
                <a:latin typeface="Lucida Sans Unicode"/>
                <a:cs typeface="Lucida Sans Unicode"/>
              </a:rPr>
              <a:t>your</a:t>
            </a:r>
            <a:r>
              <a:rPr dirty="0" baseline="-8547" sz="2925" spc="-104">
                <a:solidFill>
                  <a:srgbClr val="5982A5"/>
                </a:solidFill>
                <a:latin typeface="Lucida Sans Unicode"/>
                <a:cs typeface="Lucida Sans Unicode"/>
              </a:rPr>
              <a:t> </a:t>
            </a:r>
            <a:r>
              <a:rPr dirty="0" baseline="-6006" sz="2775" spc="-104">
                <a:solidFill>
                  <a:srgbClr val="627C8C"/>
                </a:solidFill>
                <a:latin typeface="Lucida Sans Unicode"/>
                <a:cs typeface="Lucida Sans Unicode"/>
              </a:rPr>
              <a:t>a</a:t>
            </a:r>
            <a:r>
              <a:rPr dirty="0" baseline="-6006" sz="2775" spc="-67">
                <a:solidFill>
                  <a:srgbClr val="627C8C"/>
                </a:solidFill>
                <a:latin typeface="Lucida Sans Unicode"/>
                <a:cs typeface="Lucida Sans Unicode"/>
              </a:rPr>
              <a:t>p</a:t>
            </a:r>
            <a:r>
              <a:rPr dirty="0" baseline="-4504" sz="2775" spc="-104">
                <a:solidFill>
                  <a:srgbClr val="627C8C"/>
                </a:solidFill>
                <a:latin typeface="Lucida Sans Unicode"/>
                <a:cs typeface="Lucida Sans Unicode"/>
              </a:rPr>
              <a:t>plication</a:t>
            </a:r>
            <a:r>
              <a:rPr dirty="0" baseline="-4504" sz="2775" spc="-862">
                <a:solidFill>
                  <a:srgbClr val="627C8C"/>
                </a:solidFill>
                <a:latin typeface="Lucida Sans Unicode"/>
                <a:cs typeface="Lucida Sans Unicode"/>
              </a:rPr>
              <a:t>,</a:t>
            </a:r>
            <a:r>
              <a:rPr dirty="0" baseline="1501" sz="2775" spc="-104">
                <a:solidFill>
                  <a:srgbClr val="72899C"/>
                </a:solidFill>
                <a:latin typeface="Lucida Sans Unicode"/>
                <a:cs typeface="Lucida Sans Unicode"/>
              </a:rPr>
              <a:t>helpin</a:t>
            </a:r>
            <a:r>
              <a:rPr dirty="0" baseline="1501" sz="2775" spc="-89">
                <a:solidFill>
                  <a:srgbClr val="72899C"/>
                </a:solidFill>
                <a:latin typeface="Lucida Sans Unicode"/>
                <a:cs typeface="Lucida Sans Unicode"/>
              </a:rPr>
              <a:t>g</a:t>
            </a:r>
            <a:r>
              <a:rPr dirty="0" baseline="1501" sz="2775" spc="-44">
                <a:solidFill>
                  <a:srgbClr val="72899C"/>
                </a:solidFill>
                <a:latin typeface="Lucida Sans Unicode"/>
                <a:cs typeface="Lucida Sans Unicode"/>
              </a:rPr>
              <a:t> </a:t>
            </a:r>
            <a:r>
              <a:rPr dirty="0" baseline="1501" sz="2775" spc="-240">
                <a:solidFill>
                  <a:srgbClr val="527083"/>
                </a:solidFill>
                <a:latin typeface="Lucida Sans Unicode"/>
                <a:cs typeface="Lucida Sans Unicode"/>
              </a:rPr>
              <a:t>you</a:t>
            </a:r>
            <a:r>
              <a:rPr dirty="0" baseline="1501" sz="2775" spc="-217">
                <a:solidFill>
                  <a:srgbClr val="527083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120">
                <a:solidFill>
                  <a:srgbClr val="62828C"/>
                </a:solidFill>
                <a:latin typeface="Lucida Sans Unicode"/>
                <a:cs typeface="Lucida Sans Unicode"/>
              </a:rPr>
              <a:t>u</a:t>
            </a:r>
            <a:r>
              <a:rPr dirty="0" baseline="1501" sz="2775" spc="-179">
                <a:solidFill>
                  <a:srgbClr val="62828C"/>
                </a:solidFill>
                <a:latin typeface="Lucida Sans Unicode"/>
                <a:cs typeface="Lucida Sans Unicode"/>
              </a:rPr>
              <a:t>nderstan</a:t>
            </a:r>
            <a:r>
              <a:rPr dirty="0" baseline="3003" sz="2775" spc="-179">
                <a:solidFill>
                  <a:srgbClr val="62828C"/>
                </a:solidFill>
                <a:latin typeface="Lucida Sans Unicode"/>
                <a:cs typeface="Lucida Sans Unicode"/>
              </a:rPr>
              <a:t>d</a:t>
            </a:r>
            <a:r>
              <a:rPr dirty="0" baseline="3003" sz="2775" spc="-390">
                <a:solidFill>
                  <a:srgbClr val="62828C"/>
                </a:solidFill>
                <a:latin typeface="Lucida Sans Unicode"/>
                <a:cs typeface="Lucida Sans Unicode"/>
              </a:rPr>
              <a:t> </a:t>
            </a:r>
            <a:r>
              <a:rPr dirty="0" baseline="7716" sz="2700" spc="-89">
                <a:solidFill>
                  <a:srgbClr val="6B7C93"/>
                </a:solidFill>
                <a:latin typeface="Cambria"/>
                <a:cs typeface="Cambria"/>
              </a:rPr>
              <a:t>how</a:t>
            </a:r>
            <a:r>
              <a:rPr dirty="0" baseline="7716" sz="2700" spc="390">
                <a:solidFill>
                  <a:srgbClr val="6B7C93"/>
                </a:solidFill>
                <a:latin typeface="Cambria"/>
                <a:cs typeface="Cambria"/>
              </a:rPr>
              <a:t> </a:t>
            </a:r>
            <a:r>
              <a:rPr dirty="0" baseline="7716" sz="2700" spc="-30">
                <a:solidFill>
                  <a:srgbClr val="839AA5"/>
                </a:solidFill>
                <a:latin typeface="Cambria"/>
                <a:cs typeface="Cambria"/>
              </a:rPr>
              <a:t>it's</a:t>
            </a:r>
            <a:endParaRPr baseline="7716" sz="2700">
              <a:latin typeface="Cambria"/>
              <a:cs typeface="Cambria"/>
            </a:endParaRPr>
          </a:p>
          <a:p>
            <a:pPr marL="50800">
              <a:lnSpc>
                <a:spcPts val="2010"/>
              </a:lnSpc>
            </a:pPr>
            <a:r>
              <a:rPr dirty="0" baseline="-10233" sz="2850" spc="-247">
                <a:solidFill>
                  <a:srgbClr val="6B8EAC"/>
                </a:solidFill>
                <a:latin typeface="Lucida Sans Unicode"/>
                <a:cs typeface="Lucida Sans Unicode"/>
              </a:rPr>
              <a:t>performing</a:t>
            </a:r>
            <a:r>
              <a:rPr dirty="0" baseline="-10233" sz="2850" spc="67">
                <a:solidFill>
                  <a:srgbClr val="6B8EAC"/>
                </a:solidFill>
                <a:latin typeface="Lucida Sans Unicode"/>
                <a:cs typeface="Lucida Sans Unicode"/>
              </a:rPr>
              <a:t> </a:t>
            </a:r>
            <a:r>
              <a:rPr dirty="0" baseline="-6006" sz="2775" spc="-209">
                <a:solidFill>
                  <a:srgbClr val="597C93"/>
                </a:solidFill>
                <a:latin typeface="Lucida Sans Unicode"/>
                <a:cs typeface="Lucida Sans Unicode"/>
              </a:rPr>
              <a:t>and</a:t>
            </a:r>
            <a:r>
              <a:rPr dirty="0" baseline="-6006" sz="2775" spc="-202">
                <a:solidFill>
                  <a:srgbClr val="597C93"/>
                </a:solidFill>
                <a:latin typeface="Lucida Sans Unicode"/>
                <a:cs typeface="Lucida Sans Unicode"/>
              </a:rPr>
              <a:t> </a:t>
            </a:r>
            <a:r>
              <a:rPr dirty="0" baseline="-6006" sz="2775" spc="-284">
                <a:solidFill>
                  <a:srgbClr val="427593"/>
                </a:solidFill>
                <a:latin typeface="Lucida Sans Unicode"/>
                <a:cs typeface="Lucida Sans Unicode"/>
              </a:rPr>
              <a:t>how</a:t>
            </a:r>
            <a:r>
              <a:rPr dirty="0" baseline="-6006" sz="2775" spc="15">
                <a:solidFill>
                  <a:srgbClr val="427593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50">
                <a:solidFill>
                  <a:srgbClr val="628293"/>
                </a:solidFill>
                <a:latin typeface="Lucida Sans Unicode"/>
                <a:cs typeface="Lucida Sans Unicode"/>
              </a:rPr>
              <a:t>users</a:t>
            </a:r>
            <a:r>
              <a:rPr dirty="0" sz="1900" spc="-60">
                <a:solidFill>
                  <a:srgbClr val="628293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45">
                <a:solidFill>
                  <a:srgbClr val="59798C"/>
                </a:solidFill>
                <a:latin typeface="Lucida Sans Unicode"/>
                <a:cs typeface="Lucida Sans Unicode"/>
              </a:rPr>
              <a:t>are</a:t>
            </a:r>
            <a:r>
              <a:rPr dirty="0" sz="1900" spc="-90">
                <a:solidFill>
                  <a:srgbClr val="59798C"/>
                </a:solidFill>
                <a:latin typeface="Lucida Sans Unicode"/>
                <a:cs typeface="Lucida Sans Unicode"/>
              </a:rPr>
              <a:t> </a:t>
            </a:r>
            <a:r>
              <a:rPr dirty="0" baseline="-2923" sz="2850" spc="-52">
                <a:solidFill>
                  <a:srgbClr val="6B8EA5"/>
                </a:solidFill>
                <a:latin typeface="Lucida Sans Unicode"/>
                <a:cs typeface="Lucida Sans Unicode"/>
              </a:rPr>
              <a:t>i</a:t>
            </a:r>
            <a:r>
              <a:rPr dirty="0" sz="1900" spc="-45">
                <a:solidFill>
                  <a:srgbClr val="6B8EA5"/>
                </a:solidFill>
                <a:latin typeface="Lucida Sans Unicode"/>
                <a:cs typeface="Lucida Sans Unicode"/>
              </a:rPr>
              <a:t>nteractin</a:t>
            </a:r>
            <a:r>
              <a:rPr dirty="0" sz="1900" spc="-855">
                <a:solidFill>
                  <a:srgbClr val="6B8EA5"/>
                </a:solidFill>
                <a:latin typeface="Lucida Sans Unicode"/>
                <a:cs typeface="Lucida Sans Unicode"/>
              </a:rPr>
              <a:t>g</a:t>
            </a:r>
            <a:r>
              <a:rPr dirty="0" baseline="7507" sz="2775" spc="-67">
                <a:solidFill>
                  <a:srgbClr val="6B8593"/>
                </a:solidFill>
                <a:latin typeface="Cambria"/>
                <a:cs typeface="Cambria"/>
              </a:rPr>
              <a:t>wit</a:t>
            </a:r>
            <a:r>
              <a:rPr dirty="0" baseline="7507" sz="2775" spc="-52">
                <a:solidFill>
                  <a:srgbClr val="6B8593"/>
                </a:solidFill>
                <a:latin typeface="Cambria"/>
                <a:cs typeface="Cambria"/>
              </a:rPr>
              <a:t>h</a:t>
            </a:r>
            <a:r>
              <a:rPr dirty="0" baseline="7507" sz="2775" spc="337">
                <a:solidFill>
                  <a:srgbClr val="6B8593"/>
                </a:solidFill>
                <a:latin typeface="Cambria"/>
                <a:cs typeface="Cambria"/>
              </a:rPr>
              <a:t> </a:t>
            </a:r>
            <a:r>
              <a:rPr dirty="0" baseline="7507" sz="2775" spc="-37">
                <a:solidFill>
                  <a:srgbClr val="7B8E9C"/>
                </a:solidFill>
                <a:latin typeface="Cambria"/>
                <a:cs typeface="Cambria"/>
              </a:rPr>
              <a:t>it.</a:t>
            </a:r>
            <a:endParaRPr baseline="7507" sz="2775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3598" y="6488347"/>
            <a:ext cx="551942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1396" sz="2925" spc="-15">
                <a:solidFill>
                  <a:srgbClr val="6B9AAC"/>
                </a:solidFill>
                <a:latin typeface="Calibri"/>
                <a:cs typeface="Calibri"/>
              </a:rPr>
              <a:t>tr</a:t>
            </a:r>
            <a:r>
              <a:rPr dirty="0" baseline="-8547" sz="2925" spc="-15">
                <a:solidFill>
                  <a:srgbClr val="6B9AAC"/>
                </a:solidFill>
                <a:latin typeface="Calibri"/>
                <a:cs typeface="Calibri"/>
              </a:rPr>
              <a:t>oublesh</a:t>
            </a:r>
            <a:r>
              <a:rPr dirty="0" baseline="-7122" sz="2925" spc="-15">
                <a:solidFill>
                  <a:srgbClr val="6B9AAC"/>
                </a:solidFill>
                <a:latin typeface="Calibri"/>
                <a:cs typeface="Calibri"/>
              </a:rPr>
              <a:t>oot</a:t>
            </a:r>
            <a:r>
              <a:rPr dirty="0" baseline="-7122" sz="2925" spc="-150">
                <a:solidFill>
                  <a:srgbClr val="6B9AAC"/>
                </a:solidFill>
                <a:latin typeface="Calibri"/>
                <a:cs typeface="Calibri"/>
              </a:rPr>
              <a:t> </a:t>
            </a:r>
            <a:r>
              <a:rPr dirty="0" baseline="-8547" sz="2925">
                <a:solidFill>
                  <a:srgbClr val="628293"/>
                </a:solidFill>
                <a:latin typeface="Calibri"/>
                <a:cs typeface="Calibri"/>
              </a:rPr>
              <a:t>any</a:t>
            </a:r>
            <a:r>
              <a:rPr dirty="0" baseline="-8547" sz="2925" spc="-22">
                <a:solidFill>
                  <a:srgbClr val="628293"/>
                </a:solidFill>
                <a:latin typeface="Calibri"/>
                <a:cs typeface="Calibri"/>
              </a:rPr>
              <a:t> </a:t>
            </a:r>
            <a:r>
              <a:rPr dirty="0" baseline="-2777" sz="3000">
                <a:solidFill>
                  <a:srgbClr val="6B8993"/>
                </a:solidFill>
                <a:latin typeface="Calibri"/>
                <a:cs typeface="Calibri"/>
              </a:rPr>
              <a:t>issues.</a:t>
            </a:r>
            <a:r>
              <a:rPr dirty="0" baseline="-2777" sz="3000" spc="75">
                <a:solidFill>
                  <a:srgbClr val="6B8993"/>
                </a:solidFill>
                <a:latin typeface="Calibri"/>
                <a:cs typeface="Calibri"/>
              </a:rPr>
              <a:t> </a:t>
            </a:r>
            <a:r>
              <a:rPr dirty="0" baseline="-2777" sz="3000">
                <a:solidFill>
                  <a:srgbClr val="7291A5"/>
                </a:solidFill>
                <a:latin typeface="Calibri"/>
                <a:cs typeface="Calibri"/>
              </a:rPr>
              <a:t>It's</a:t>
            </a:r>
            <a:r>
              <a:rPr dirty="0" baseline="-2777" sz="3000" spc="22">
                <a:solidFill>
                  <a:srgbClr val="7291A5"/>
                </a:solidFill>
                <a:latin typeface="Calibri"/>
                <a:cs typeface="Calibri"/>
              </a:rPr>
              <a:t> </a:t>
            </a:r>
            <a:r>
              <a:rPr dirty="0" baseline="1501" sz="2775" spc="-209">
                <a:solidFill>
                  <a:srgbClr val="83919C"/>
                </a:solidFill>
                <a:latin typeface="Lucida Sans Unicode"/>
                <a:cs typeface="Lucida Sans Unicode"/>
              </a:rPr>
              <a:t>like</a:t>
            </a:r>
            <a:r>
              <a:rPr dirty="0" baseline="1501" sz="2775" spc="-165">
                <a:solidFill>
                  <a:srgbClr val="83919C"/>
                </a:solidFill>
                <a:latin typeface="Lucida Sans Unicode"/>
                <a:cs typeface="Lucida Sans Unicode"/>
              </a:rPr>
              <a:t> </a:t>
            </a:r>
            <a:r>
              <a:rPr dirty="0" sz="1850" spc="-40">
                <a:solidFill>
                  <a:srgbClr val="7B8993"/>
                </a:solidFill>
                <a:latin typeface="Lucida Sans Unicode"/>
                <a:cs typeface="Lucida Sans Unicode"/>
              </a:rPr>
              <a:t>h</a:t>
            </a:r>
            <a:r>
              <a:rPr dirty="0" baseline="1501" sz="2775" spc="-60">
                <a:solidFill>
                  <a:srgbClr val="7B8993"/>
                </a:solidFill>
                <a:latin typeface="Lucida Sans Unicode"/>
                <a:cs typeface="Lucida Sans Unicode"/>
              </a:rPr>
              <a:t>aving</a:t>
            </a:r>
            <a:r>
              <a:rPr dirty="0" baseline="1501" sz="2775" spc="-60">
                <a:solidFill>
                  <a:srgbClr val="728293"/>
                </a:solidFill>
                <a:latin typeface="Lucida Sans Unicode"/>
                <a:cs typeface="Lucida Sans Unicode"/>
              </a:rPr>
              <a:t>a</a:t>
            </a:r>
            <a:r>
              <a:rPr dirty="0" baseline="1501" sz="2775" spc="-89">
                <a:solidFill>
                  <a:srgbClr val="728293"/>
                </a:solidFill>
                <a:latin typeface="Lucida Sans Unicode"/>
                <a:cs typeface="Lucida Sans Unicode"/>
              </a:rPr>
              <a:t> </a:t>
            </a:r>
            <a:r>
              <a:rPr dirty="0" baseline="1501" sz="2775" spc="-187">
                <a:solidFill>
                  <a:srgbClr val="BCBCBC"/>
                </a:solidFill>
                <a:latin typeface="Lucida Sans Unicode"/>
                <a:cs typeface="Lucida Sans Unicode"/>
              </a:rPr>
              <a:t>detective</a:t>
            </a:r>
            <a:r>
              <a:rPr dirty="0" baseline="1501" sz="2775" spc="-30">
                <a:solidFill>
                  <a:srgbClr val="BCBCBC"/>
                </a:solidFill>
                <a:latin typeface="Lucida Sans Unicode"/>
                <a:cs typeface="Lucida Sans Unicode"/>
              </a:rPr>
              <a:t> </a:t>
            </a:r>
            <a:r>
              <a:rPr dirty="0" baseline="7507" sz="2775" spc="-37">
                <a:solidFill>
                  <a:srgbClr val="728993"/>
                </a:solidFill>
                <a:latin typeface="Lucida Sans Unicode"/>
                <a:cs typeface="Lucida Sans Unicode"/>
              </a:rPr>
              <a:t>for</a:t>
            </a:r>
            <a:endParaRPr baseline="7507" sz="2775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226327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0637" y="5732081"/>
            <a:ext cx="139585" cy="10468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53117" y="5345491"/>
            <a:ext cx="559752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5420" indent="-147320">
              <a:lnSpc>
                <a:spcPct val="100000"/>
              </a:lnSpc>
              <a:spcBef>
                <a:spcPts val="114"/>
              </a:spcBef>
              <a:buClr>
                <a:srgbClr val="72858C"/>
              </a:buClr>
              <a:buChar char="•"/>
              <a:tabLst>
                <a:tab pos="185420" algn="l"/>
              </a:tabLst>
            </a:pPr>
            <a:r>
              <a:rPr dirty="0" baseline="11111" sz="2625" spc="97">
                <a:solidFill>
                  <a:srgbClr val="627972"/>
                </a:solidFill>
                <a:latin typeface="Calibri"/>
                <a:cs typeface="Calibri"/>
              </a:rPr>
              <a:t>I</a:t>
            </a:r>
            <a:r>
              <a:rPr dirty="0" baseline="11111" sz="2625" spc="97">
                <a:solidFill>
                  <a:srgbClr val="72918C"/>
                </a:solidFill>
                <a:latin typeface="Calibri"/>
                <a:cs typeface="Calibri"/>
              </a:rPr>
              <a:t>n</a:t>
            </a:r>
            <a:r>
              <a:rPr dirty="0" baseline="11111" sz="2625" spc="270">
                <a:solidFill>
                  <a:srgbClr val="72918C"/>
                </a:solidFill>
                <a:latin typeface="Calibri"/>
                <a:cs typeface="Calibri"/>
              </a:rPr>
              <a:t> </a:t>
            </a:r>
            <a:r>
              <a:rPr dirty="0" baseline="11111" sz="2625" spc="75">
                <a:solidFill>
                  <a:srgbClr val="6B7C83"/>
                </a:solidFill>
                <a:latin typeface="Calibri"/>
                <a:cs typeface="Calibri"/>
              </a:rPr>
              <a:t>this</a:t>
            </a:r>
            <a:r>
              <a:rPr dirty="0" baseline="11111" sz="2625" spc="345">
                <a:solidFill>
                  <a:srgbClr val="6B7C83"/>
                </a:solidFill>
                <a:latin typeface="Calibri"/>
                <a:cs typeface="Calibri"/>
              </a:rPr>
              <a:t> </a:t>
            </a:r>
            <a:r>
              <a:rPr dirty="0" baseline="11111" sz="2625" spc="104">
                <a:solidFill>
                  <a:srgbClr val="6B7C83"/>
                </a:solidFill>
                <a:latin typeface="Calibri"/>
                <a:cs typeface="Calibri"/>
              </a:rPr>
              <a:t>module,</a:t>
            </a:r>
            <a:r>
              <a:rPr dirty="0" baseline="11111" sz="2625" spc="517">
                <a:solidFill>
                  <a:srgbClr val="6B7C83"/>
                </a:solidFill>
                <a:latin typeface="Calibri"/>
                <a:cs typeface="Calibri"/>
              </a:rPr>
              <a:t> </a:t>
            </a:r>
            <a:r>
              <a:rPr dirty="0" baseline="6349" sz="2625">
                <a:solidFill>
                  <a:srgbClr val="6B7C83"/>
                </a:solidFill>
                <a:latin typeface="Calibri"/>
                <a:cs typeface="Calibri"/>
              </a:rPr>
              <a:t>you'll</a:t>
            </a:r>
            <a:r>
              <a:rPr dirty="0" baseline="6349" sz="2625" spc="525">
                <a:solidFill>
                  <a:srgbClr val="6B7C83"/>
                </a:solidFill>
                <a:latin typeface="Calibri"/>
                <a:cs typeface="Calibri"/>
              </a:rPr>
              <a:t> </a:t>
            </a:r>
            <a:r>
              <a:rPr dirty="0" baseline="4901" sz="2550" spc="135">
                <a:solidFill>
                  <a:srgbClr val="839A9C"/>
                </a:solidFill>
                <a:latin typeface="Calibri"/>
                <a:cs typeface="Calibri"/>
              </a:rPr>
              <a:t>be</a:t>
            </a:r>
            <a:r>
              <a:rPr dirty="0" baseline="4901" sz="2550" spc="390">
                <a:solidFill>
                  <a:srgbClr val="839A9C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7B9193"/>
                </a:solidFill>
                <a:latin typeface="Calibri"/>
                <a:cs typeface="Calibri"/>
              </a:rPr>
              <a:t>inti-oduc</a:t>
            </a:r>
            <a:r>
              <a:rPr dirty="0" baseline="-1633" sz="2550">
                <a:solidFill>
                  <a:srgbClr val="7B9193"/>
                </a:solidFill>
                <a:latin typeface="Calibri"/>
                <a:cs typeface="Calibri"/>
              </a:rPr>
              <a:t>cd</a:t>
            </a:r>
            <a:r>
              <a:rPr dirty="0" baseline="-1633" sz="2550" spc="150">
                <a:solidFill>
                  <a:srgbClr val="7B9193"/>
                </a:solidFill>
                <a:latin typeface="Calibri"/>
                <a:cs typeface="Calibri"/>
              </a:rPr>
              <a:t>  </a:t>
            </a:r>
            <a:r>
              <a:rPr dirty="0" sz="1700">
                <a:solidFill>
                  <a:srgbClr val="8C9A9C"/>
                </a:solidFill>
                <a:latin typeface="Calibri"/>
                <a:cs typeface="Calibri"/>
              </a:rPr>
              <a:t>to</a:t>
            </a:r>
            <a:r>
              <a:rPr dirty="0" sz="1700" spc="400">
                <a:solidFill>
                  <a:srgbClr val="8C9A9C"/>
                </a:solidFill>
                <a:latin typeface="Calibri"/>
                <a:cs typeface="Calibri"/>
              </a:rPr>
              <a:t> </a:t>
            </a:r>
            <a:r>
              <a:rPr dirty="0" sz="1700" spc="-30">
                <a:solidFill>
                  <a:srgbClr val="93AAAC"/>
                </a:solidFill>
                <a:latin typeface="Calibri"/>
                <a:cs typeface="Calibri"/>
              </a:rPr>
              <a:t>t:ools</a:t>
            </a:r>
            <a:r>
              <a:rPr dirty="0" sz="1700" spc="395">
                <a:solidFill>
                  <a:srgbClr val="93AAAC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839193"/>
                </a:solidFill>
                <a:latin typeface="Calibri"/>
                <a:cs typeface="Calibri"/>
              </a:rPr>
              <a:t>that</a:t>
            </a:r>
            <a:r>
              <a:rPr dirty="0" sz="1700" spc="240">
                <a:solidFill>
                  <a:srgbClr val="839193"/>
                </a:solidFill>
                <a:latin typeface="Calibri"/>
                <a:cs typeface="Calibri"/>
              </a:rPr>
              <a:t> </a:t>
            </a:r>
            <a:r>
              <a:rPr dirty="0" baseline="-4901" sz="2550" spc="135">
                <a:solidFill>
                  <a:srgbClr val="8A8A8A"/>
                </a:solidFill>
                <a:latin typeface="Calibri"/>
                <a:cs typeface="Calibri"/>
              </a:rPr>
              <a:t>hclg</a:t>
            </a:r>
            <a:endParaRPr baseline="-4901" sz="25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0042" y="5528697"/>
            <a:ext cx="3134995" cy="3022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800" spc="60">
                <a:solidFill>
                  <a:srgbClr val="728E7B"/>
                </a:solidFill>
                <a:latin typeface="Calibri"/>
                <a:cs typeface="Calibri"/>
              </a:rPr>
              <a:t>you</a:t>
            </a:r>
            <a:r>
              <a:rPr dirty="0" sz="1800" spc="215">
                <a:solidFill>
                  <a:srgbClr val="728E7B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7B958C"/>
                </a:solidFill>
                <a:latin typeface="Calibri"/>
                <a:cs typeface="Calibri"/>
              </a:rPr>
              <a:t>monitor</a:t>
            </a:r>
            <a:r>
              <a:rPr dirty="0" sz="1800" spc="360">
                <a:solidFill>
                  <a:srgbClr val="7B958C"/>
                </a:solidFill>
                <a:latin typeface="Calibri"/>
                <a:cs typeface="Calibri"/>
              </a:rPr>
              <a:t> </a:t>
            </a:r>
            <a:r>
              <a:rPr dirty="0" baseline="-3367" sz="2475" spc="142">
                <a:solidFill>
                  <a:srgbClr val="7B918C"/>
                </a:solidFill>
                <a:latin typeface="Calibri"/>
                <a:cs typeface="Calibri"/>
              </a:rPr>
              <a:t>your</a:t>
            </a:r>
            <a:r>
              <a:rPr dirty="0" baseline="-3367" sz="2475" spc="494">
                <a:solidFill>
                  <a:srgbClr val="7B918C"/>
                </a:solidFill>
                <a:latin typeface="Calibri"/>
                <a:cs typeface="Calibri"/>
              </a:rPr>
              <a:t> </a:t>
            </a:r>
            <a:r>
              <a:rPr dirty="0" baseline="-6734" sz="2475" spc="97">
                <a:solidFill>
                  <a:srgbClr val="7B918C"/>
                </a:solidFill>
                <a:latin typeface="Calibri"/>
                <a:cs typeface="Calibri"/>
              </a:rPr>
              <a:t>en</a:t>
            </a:r>
            <a:r>
              <a:rPr dirty="0" baseline="-8417" sz="2475" spc="97">
                <a:solidFill>
                  <a:srgbClr val="7B918C"/>
                </a:solidFill>
                <a:latin typeface="Calibri"/>
                <a:cs typeface="Calibri"/>
              </a:rPr>
              <a:t>viron</a:t>
            </a:r>
            <a:r>
              <a:rPr dirty="0" baseline="-10101" sz="2475" spc="97">
                <a:solidFill>
                  <a:srgbClr val="7B918C"/>
                </a:solidFill>
                <a:latin typeface="Calibri"/>
                <a:cs typeface="Calibri"/>
              </a:rPr>
              <a:t>ment</a:t>
            </a:r>
            <a:endParaRPr baseline="-10101" sz="2475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20247" y="5579795"/>
            <a:ext cx="223202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80">
                <a:solidFill>
                  <a:srgbClr val="839A93"/>
                </a:solidFill>
                <a:latin typeface="Calibri"/>
                <a:cs typeface="Calibri"/>
              </a:rPr>
              <a:t>and</a:t>
            </a:r>
            <a:r>
              <a:rPr dirty="0" sz="1650" spc="330">
                <a:solidFill>
                  <a:srgbClr val="839A93"/>
                </a:solidFill>
                <a:latin typeface="Calibri"/>
                <a:cs typeface="Calibri"/>
              </a:rPr>
              <a:t> </a:t>
            </a:r>
            <a:r>
              <a:rPr dirty="0" sz="1650" spc="-25">
                <a:solidFill>
                  <a:srgbClr val="A5A5A5"/>
                </a:solidFill>
                <a:latin typeface="Calibri"/>
                <a:cs typeface="Calibri"/>
              </a:rPr>
              <a:t>a|3|3licatioi1s,</a:t>
            </a:r>
            <a:r>
              <a:rPr dirty="0" sz="1650" spc="25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A3A3A3"/>
                </a:solidFill>
                <a:latin typeface="Calibri"/>
                <a:cs typeface="Calibri"/>
              </a:rPr>
              <a:t>l‹nI</a:t>
            </a:r>
            <a:r>
              <a:rPr dirty="0" sz="1650" spc="-130">
                <a:solidFill>
                  <a:srgbClr val="A3A3A3"/>
                </a:solidFill>
                <a:latin typeface="Calibri"/>
                <a:cs typeface="Calibri"/>
              </a:rPr>
              <a:t> </a:t>
            </a:r>
            <a:r>
              <a:rPr dirty="0" sz="1650" spc="-100">
                <a:solidFill>
                  <a:srgbClr val="A3A3A3"/>
                </a:solidFill>
                <a:latin typeface="Calibri"/>
                <a:cs typeface="Calibri"/>
              </a:rPr>
              <a:t>la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0127" y="5800389"/>
            <a:ext cx="538670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8169" sz="2550" spc="135">
                <a:solidFill>
                  <a:srgbClr val="7B9583"/>
                </a:solidFill>
                <a:latin typeface="Calibri"/>
                <a:cs typeface="Calibri"/>
              </a:rPr>
              <a:t>Azure</a:t>
            </a:r>
            <a:r>
              <a:rPr dirty="0" baseline="8169" sz="2550" spc="450">
                <a:solidFill>
                  <a:srgbClr val="7B9583"/>
                </a:solidFill>
                <a:latin typeface="Calibri"/>
                <a:cs typeface="Calibri"/>
              </a:rPr>
              <a:t> </a:t>
            </a:r>
            <a:r>
              <a:rPr dirty="0" baseline="6535" sz="2550" spc="135">
                <a:solidFill>
                  <a:srgbClr val="7B8E7B"/>
                </a:solidFill>
                <a:latin typeface="Calibri"/>
                <a:cs typeface="Calibri"/>
              </a:rPr>
              <a:t>acd</a:t>
            </a:r>
            <a:r>
              <a:rPr dirty="0" baseline="6535" sz="2550" spc="742">
                <a:solidFill>
                  <a:srgbClr val="7B8E7B"/>
                </a:solidFill>
                <a:latin typeface="Calibri"/>
                <a:cs typeface="Calibri"/>
              </a:rPr>
              <a:t> </a:t>
            </a:r>
            <a:r>
              <a:rPr dirty="0" baseline="4901" sz="2550">
                <a:solidFill>
                  <a:srgbClr val="6B826B"/>
                </a:solidFill>
                <a:latin typeface="Calibri"/>
                <a:cs typeface="Calibri"/>
              </a:rPr>
              <a:t>in</a:t>
            </a:r>
            <a:r>
              <a:rPr dirty="0" baseline="4901" sz="2550" spc="405">
                <a:solidFill>
                  <a:srgbClr val="6B826B"/>
                </a:solidFill>
                <a:latin typeface="Calibri"/>
                <a:cs typeface="Calibri"/>
              </a:rPr>
              <a:t> </a:t>
            </a:r>
            <a:r>
              <a:rPr dirty="0" baseline="3267" sz="2550" spc="97">
                <a:solidFill>
                  <a:srgbClr val="839A8C"/>
                </a:solidFill>
                <a:latin typeface="Calibri"/>
                <a:cs typeface="Calibri"/>
              </a:rPr>
              <a:t>on</a:t>
            </a:r>
            <a:r>
              <a:rPr dirty="0" sz="1700" spc="65">
                <a:solidFill>
                  <a:srgbClr val="839A8C"/>
                </a:solidFill>
                <a:latin typeface="Calibri"/>
                <a:cs typeface="Calibri"/>
              </a:rPr>
              <a:t>-prem</a:t>
            </a:r>
            <a:r>
              <a:rPr dirty="0" baseline="-1633" sz="2550" spc="97">
                <a:solidFill>
                  <a:srgbClr val="839A8C"/>
                </a:solidFill>
                <a:latin typeface="Calibri"/>
                <a:cs typeface="Calibri"/>
              </a:rPr>
              <a:t>ises</a:t>
            </a:r>
            <a:r>
              <a:rPr dirty="0" baseline="-1633" sz="2550" spc="135">
                <a:solidFill>
                  <a:srgbClr val="839A8C"/>
                </a:solidFill>
                <a:latin typeface="Calibri"/>
                <a:cs typeface="Calibri"/>
              </a:rPr>
              <a:t>  </a:t>
            </a:r>
            <a:r>
              <a:rPr dirty="0" sz="1700" spc="55">
                <a:solidFill>
                  <a:srgbClr val="83958C"/>
                </a:solidFill>
                <a:latin typeface="Calibri"/>
                <a:cs typeface="Calibri"/>
              </a:rPr>
              <a:t>or</a:t>
            </a:r>
            <a:r>
              <a:rPr dirty="0" sz="1700" spc="170">
                <a:solidFill>
                  <a:srgbClr val="83958C"/>
                </a:solidFill>
                <a:latin typeface="Calibri"/>
                <a:cs typeface="Calibri"/>
              </a:rPr>
              <a:t> </a:t>
            </a:r>
            <a:r>
              <a:rPr dirty="0" sz="1700" spc="75">
                <a:solidFill>
                  <a:srgbClr val="839A8C"/>
                </a:solidFill>
                <a:latin typeface="Calibri"/>
                <a:cs typeface="Calibri"/>
              </a:rPr>
              <a:t>multicloud</a:t>
            </a:r>
            <a:r>
              <a:rPr dirty="0" sz="1700" spc="310">
                <a:solidFill>
                  <a:srgbClr val="839A8C"/>
                </a:solidFill>
                <a:latin typeface="Calibri"/>
                <a:cs typeface="Calibri"/>
              </a:rPr>
              <a:t> </a:t>
            </a:r>
            <a:r>
              <a:rPr dirty="0" baseline="-3267" sz="2550" spc="104">
                <a:solidFill>
                  <a:srgbClr val="9A9A9A"/>
                </a:solidFill>
                <a:latin typeface="Calibri"/>
                <a:cs typeface="Calibri"/>
              </a:rPr>
              <a:t>en</a:t>
            </a:r>
            <a:r>
              <a:rPr dirty="0" baseline="-4901" sz="2550" spc="104">
                <a:solidFill>
                  <a:srgbClr val="A0A0A0"/>
                </a:solidFill>
                <a:latin typeface="Calibri"/>
                <a:cs typeface="Calibri"/>
              </a:rPr>
              <a:t>vii</a:t>
            </a:r>
            <a:r>
              <a:rPr dirty="0" baseline="-4901" sz="2550" spc="-165">
                <a:solidFill>
                  <a:srgbClr val="A0A0A0"/>
                </a:solidFill>
                <a:latin typeface="Calibri"/>
                <a:cs typeface="Calibri"/>
              </a:rPr>
              <a:t> </a:t>
            </a:r>
            <a:r>
              <a:rPr dirty="0" baseline="-4901" sz="2550" spc="-15">
                <a:solidFill>
                  <a:srgbClr val="A5A5A5"/>
                </a:solidFill>
                <a:latin typeface="Calibri"/>
                <a:cs typeface="Calibri"/>
              </a:rPr>
              <a:t>co,</a:t>
            </a:r>
            <a:r>
              <a:rPr dirty="0" baseline="-4901" sz="2550" spc="-15">
                <a:solidFill>
                  <a:srgbClr val="878787"/>
                </a:solidFill>
                <a:latin typeface="Calibri"/>
                <a:cs typeface="Calibri"/>
              </a:rPr>
              <a:t>iJnenr</a:t>
            </a:r>
            <a:endParaRPr baseline="-4901"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93630" cy="538400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77489" y="5143591"/>
            <a:ext cx="5787390" cy="148272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450"/>
              </a:spcBef>
              <a:buClr>
                <a:srgbClr val="777777"/>
              </a:buClr>
              <a:buChar char="•"/>
              <a:tabLst>
                <a:tab pos="215265" algn="l"/>
              </a:tabLst>
            </a:pPr>
            <a:r>
              <a:rPr dirty="0" sz="1750" spc="-55">
                <a:solidFill>
                  <a:srgbClr val="6D6D6D"/>
                </a:solidFill>
                <a:latin typeface="Lucida Sans Unicode"/>
                <a:cs typeface="Lucida Sans Unicode"/>
              </a:rPr>
              <a:t>ARer</a:t>
            </a:r>
            <a:r>
              <a:rPr dirty="0" sz="1750" spc="-85">
                <a:solidFill>
                  <a:srgbClr val="6D6D6D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75">
                <a:solidFill>
                  <a:srgbClr val="6B6B6B"/>
                </a:solidFill>
                <a:latin typeface="Lucida Sans Unicode"/>
                <a:cs typeface="Lucida Sans Unicode"/>
              </a:rPr>
              <a:t>completing</a:t>
            </a:r>
            <a:r>
              <a:rPr dirty="0" sz="1750" spc="-5">
                <a:solidFill>
                  <a:srgbClr val="6B6B6B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65">
                <a:solidFill>
                  <a:srgbClr val="747474"/>
                </a:solidFill>
                <a:latin typeface="Lucida Sans Unicode"/>
                <a:cs typeface="Lucida Sans Unicode"/>
              </a:rPr>
              <a:t>this</a:t>
            </a:r>
            <a:r>
              <a:rPr dirty="0" sz="1750" spc="-70">
                <a:solidFill>
                  <a:srgbClr val="747474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75">
                <a:solidFill>
                  <a:srgbClr val="757575"/>
                </a:solidFill>
                <a:latin typeface="Lucida Sans Unicode"/>
                <a:cs typeface="Lucida Sans Unicode"/>
              </a:rPr>
              <a:t>module,</a:t>
            </a:r>
            <a:r>
              <a:rPr dirty="0" sz="1750" spc="40">
                <a:solidFill>
                  <a:srgbClr val="757575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60">
                <a:solidFill>
                  <a:srgbClr val="777777"/>
                </a:solidFill>
                <a:latin typeface="Lucida Sans Unicode"/>
                <a:cs typeface="Lucida Sans Unicode"/>
              </a:rPr>
              <a:t>you'll</a:t>
            </a:r>
            <a:r>
              <a:rPr dirty="0" sz="1750" spc="-80">
                <a:solidFill>
                  <a:srgbClr val="777777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838383"/>
                </a:solidFill>
                <a:latin typeface="Lucida Sans Unicode"/>
                <a:cs typeface="Lucida Sans Unicode"/>
              </a:rPr>
              <a:t>be</a:t>
            </a:r>
            <a:r>
              <a:rPr dirty="0" sz="1750" spc="-75">
                <a:solidFill>
                  <a:srgbClr val="838383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55">
                <a:solidFill>
                  <a:srgbClr val="7E7E7E"/>
                </a:solidFill>
                <a:latin typeface="Lucida Sans Unicode"/>
                <a:cs typeface="Lucida Sans Unicode"/>
              </a:rPr>
              <a:t>able</a:t>
            </a:r>
            <a:r>
              <a:rPr dirty="0" sz="1750" spc="-8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25">
                <a:solidFill>
                  <a:srgbClr val="838383"/>
                </a:solidFill>
                <a:latin typeface="Lucida Sans Unicode"/>
                <a:cs typeface="Lucida Sans Unicode"/>
              </a:rPr>
              <a:t>to</a:t>
            </a:r>
            <a:endParaRPr sz="1750">
              <a:latin typeface="Lucida Sans Unicode"/>
              <a:cs typeface="Lucida Sans Unicode"/>
            </a:endParaRPr>
          </a:p>
          <a:p>
            <a:pPr marL="210820" indent="-168275">
              <a:lnSpc>
                <a:spcPct val="100000"/>
              </a:lnSpc>
              <a:spcBef>
                <a:spcPts val="350"/>
              </a:spcBef>
              <a:buClr>
                <a:srgbClr val="757575"/>
              </a:buClr>
              <a:buChar char="•"/>
              <a:tabLst>
                <a:tab pos="210820" algn="l"/>
              </a:tabLst>
            </a:pPr>
            <a:r>
              <a:rPr dirty="0" sz="1750" spc="-40">
                <a:solidFill>
                  <a:srgbClr val="676767"/>
                </a:solidFill>
                <a:latin typeface="Lucida Sans Unicode"/>
                <a:cs typeface="Lucida Sans Unicode"/>
              </a:rPr>
              <a:t>Describe</a:t>
            </a:r>
            <a:r>
              <a:rPr dirty="0" sz="1750" spc="-100">
                <a:solidFill>
                  <a:srgbClr val="676767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6E6E6E"/>
                </a:solidFill>
                <a:latin typeface="Lucida Sans Unicode"/>
                <a:cs typeface="Lucida Sans Unicode"/>
              </a:rPr>
              <a:t>the</a:t>
            </a:r>
            <a:r>
              <a:rPr dirty="0" sz="1750" spc="-114">
                <a:solidFill>
                  <a:srgbClr val="6E6E6E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90">
                <a:solidFill>
                  <a:srgbClr val="707070"/>
                </a:solidFill>
                <a:latin typeface="Lucida Sans Unicode"/>
                <a:cs typeface="Lucida Sans Unicode"/>
              </a:rPr>
              <a:t>purpose</a:t>
            </a:r>
            <a:r>
              <a:rPr dirty="0" sz="1750" spc="-45">
                <a:solidFill>
                  <a:srgbClr val="707070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60">
                <a:solidFill>
                  <a:srgbClr val="7C7C7C"/>
                </a:solidFill>
                <a:latin typeface="Lucida Sans Unicode"/>
                <a:cs typeface="Lucida Sans Unicode"/>
              </a:rPr>
              <a:t>of</a:t>
            </a:r>
            <a:r>
              <a:rPr dirty="0" sz="1750" spc="-25">
                <a:solidFill>
                  <a:srgbClr val="7C7C7C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14">
                <a:solidFill>
                  <a:srgbClr val="7C7C7C"/>
                </a:solidFill>
                <a:latin typeface="Lucida Sans Unicode"/>
                <a:cs typeface="Lucida Sans Unicode"/>
              </a:rPr>
              <a:t>Azure</a:t>
            </a:r>
            <a:r>
              <a:rPr dirty="0" sz="1750">
                <a:solidFill>
                  <a:srgbClr val="7C7C7C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757575"/>
                </a:solidFill>
                <a:latin typeface="Lucida Sans Unicode"/>
                <a:cs typeface="Lucida Sans Unicode"/>
              </a:rPr>
              <a:t>Advisor.</a:t>
            </a:r>
            <a:endParaRPr sz="1750">
              <a:latin typeface="Lucida Sans Unicode"/>
              <a:cs typeface="Lucida Sans Unicode"/>
            </a:endParaRPr>
          </a:p>
          <a:p>
            <a:pPr marL="220979" indent="-168275">
              <a:lnSpc>
                <a:spcPct val="100000"/>
              </a:lnSpc>
              <a:spcBef>
                <a:spcPts val="315"/>
              </a:spcBef>
              <a:buClr>
                <a:srgbClr val="777777"/>
              </a:buClr>
              <a:buChar char="•"/>
              <a:tabLst>
                <a:tab pos="220979" algn="l"/>
              </a:tabLst>
            </a:pPr>
            <a:r>
              <a:rPr dirty="0" sz="1750" spc="-35">
                <a:solidFill>
                  <a:srgbClr val="707070"/>
                </a:solidFill>
                <a:latin typeface="Lucida Sans Unicode"/>
                <a:cs typeface="Lucida Sans Unicode"/>
              </a:rPr>
              <a:t>Describe</a:t>
            </a:r>
            <a:r>
              <a:rPr dirty="0" sz="1750" spc="-70">
                <a:solidFill>
                  <a:srgbClr val="707070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0">
                <a:solidFill>
                  <a:srgbClr val="747474"/>
                </a:solidFill>
                <a:latin typeface="Lucida Sans Unicode"/>
                <a:cs typeface="Lucida Sans Unicode"/>
              </a:rPr>
              <a:t>Azure</a:t>
            </a:r>
            <a:r>
              <a:rPr dirty="0" sz="1750" spc="-35">
                <a:solidFill>
                  <a:srgbClr val="747474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20">
                <a:solidFill>
                  <a:srgbClr val="707070"/>
                </a:solidFill>
                <a:latin typeface="Lucida Sans Unicode"/>
                <a:cs typeface="Lucida Sans Unicode"/>
              </a:rPr>
              <a:t>Service</a:t>
            </a:r>
            <a:r>
              <a:rPr dirty="0" sz="1750" spc="-70">
                <a:solidFill>
                  <a:srgbClr val="707070"/>
                </a:solidFill>
                <a:latin typeface="Lucida Sans Unicode"/>
                <a:cs typeface="Lucida Sans Unicode"/>
              </a:rPr>
              <a:t> </a:t>
            </a:r>
            <a:r>
              <a:rPr dirty="0" sz="1750" spc="-10">
                <a:solidFill>
                  <a:srgbClr val="7E7E7E"/>
                </a:solidFill>
                <a:latin typeface="Lucida Sans Unicode"/>
                <a:cs typeface="Lucida Sans Unicode"/>
              </a:rPr>
              <a:t>Health.</a:t>
            </a:r>
            <a:endParaRPr sz="1750">
              <a:latin typeface="Lucida Sans Unicode"/>
              <a:cs typeface="Lucida Sans Unicode"/>
            </a:endParaRPr>
          </a:p>
          <a:p>
            <a:pPr marL="232410" indent="-172085">
              <a:lnSpc>
                <a:spcPts val="1880"/>
              </a:lnSpc>
              <a:spcBef>
                <a:spcPts val="335"/>
              </a:spcBef>
              <a:buClr>
                <a:srgbClr val="7B7B7B"/>
              </a:buClr>
              <a:buChar char="•"/>
              <a:tabLst>
                <a:tab pos="232410" algn="l"/>
              </a:tabLst>
            </a:pPr>
            <a:r>
              <a:rPr dirty="0" baseline="-5050" sz="2475">
                <a:solidFill>
                  <a:srgbClr val="6B6B6B"/>
                </a:solidFill>
                <a:latin typeface="Lucida Sans Unicode"/>
                <a:cs typeface="Lucida Sans Unicode"/>
              </a:rPr>
              <a:t>Describe</a:t>
            </a:r>
            <a:r>
              <a:rPr dirty="0" baseline="-5050" sz="2475" spc="-44">
                <a:solidFill>
                  <a:srgbClr val="6B6B6B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60">
                <a:solidFill>
                  <a:srgbClr val="757575"/>
                </a:solidFill>
                <a:latin typeface="Lucida Sans Unicode"/>
                <a:cs typeface="Lucida Sans Unicode"/>
              </a:rPr>
              <a:t>Azure</a:t>
            </a:r>
            <a:r>
              <a:rPr dirty="0" sz="1650" spc="-70">
                <a:solidFill>
                  <a:srgbClr val="757575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7C7C7C"/>
                </a:solidFill>
                <a:latin typeface="Lucida Sans Unicode"/>
                <a:cs typeface="Lucida Sans Unicode"/>
              </a:rPr>
              <a:t>Monitor,</a:t>
            </a:r>
            <a:r>
              <a:rPr dirty="0" sz="1650" spc="-30">
                <a:solidFill>
                  <a:srgbClr val="7C7C7C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808080"/>
                </a:solidFill>
                <a:latin typeface="Lucida Sans Unicode"/>
                <a:cs typeface="Lucida Sans Unicode"/>
              </a:rPr>
              <a:t>inctuding</a:t>
            </a:r>
            <a:r>
              <a:rPr dirty="0" sz="1650" spc="15">
                <a:solidFill>
                  <a:srgbClr val="808080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75">
                <a:solidFill>
                  <a:srgbClr val="858585"/>
                </a:solidFill>
                <a:latin typeface="Lucida Sans Unicode"/>
                <a:cs typeface="Lucida Sans Unicode"/>
              </a:rPr>
              <a:t>Azure</a:t>
            </a:r>
            <a:r>
              <a:rPr dirty="0" sz="1650" spc="-55">
                <a:solidFill>
                  <a:srgbClr val="858585"/>
                </a:solidFill>
                <a:latin typeface="Lucida Sans Unicode"/>
                <a:cs typeface="Lucida Sans Unicode"/>
              </a:rPr>
              <a:t> </a:t>
            </a:r>
            <a:r>
              <a:rPr dirty="0" baseline="3367" sz="2475" spc="-15">
                <a:solidFill>
                  <a:srgbClr val="898989"/>
                </a:solidFill>
                <a:latin typeface="Lucida Sans Unicode"/>
                <a:cs typeface="Lucida Sans Unicode"/>
              </a:rPr>
              <a:t>Log</a:t>
            </a:r>
            <a:r>
              <a:rPr dirty="0" baseline="3367" sz="2475" spc="-52">
                <a:solidFill>
                  <a:srgbClr val="898989"/>
                </a:solidFill>
                <a:latin typeface="Lucida Sans Unicode"/>
                <a:cs typeface="Lucida Sans Unicode"/>
              </a:rPr>
              <a:t> </a:t>
            </a:r>
            <a:r>
              <a:rPr dirty="0" baseline="3367" sz="2475" spc="-15">
                <a:solidFill>
                  <a:srgbClr val="8C8C8C"/>
                </a:solidFill>
                <a:latin typeface="Lucida Sans Unicode"/>
                <a:cs typeface="Lucida Sans Unicode"/>
              </a:rPr>
              <a:t>Ana</a:t>
            </a:r>
            <a:r>
              <a:rPr dirty="0" baseline="6734" sz="2475" spc="-15">
                <a:solidFill>
                  <a:srgbClr val="8C8C8C"/>
                </a:solidFill>
                <a:latin typeface="Lucida Sans Unicode"/>
                <a:cs typeface="Lucida Sans Unicode"/>
              </a:rPr>
              <a:t>|ytiCS,</a:t>
            </a:r>
            <a:endParaRPr baseline="6734" sz="2475">
              <a:latin typeface="Lucida Sans Unicode"/>
              <a:cs typeface="Lucida Sans Unicode"/>
            </a:endParaRPr>
          </a:p>
          <a:p>
            <a:pPr marL="246379">
              <a:lnSpc>
                <a:spcPts val="1939"/>
              </a:lnSpc>
            </a:pPr>
            <a:r>
              <a:rPr dirty="0" baseline="-4901" sz="2550" spc="-127">
                <a:solidFill>
                  <a:srgbClr val="707070"/>
                </a:solidFill>
                <a:latin typeface="Lucida Sans Unicode"/>
                <a:cs typeface="Lucida Sans Unicode"/>
              </a:rPr>
              <a:t>Azure</a:t>
            </a:r>
            <a:r>
              <a:rPr dirty="0" baseline="-4901" sz="2550" spc="-75">
                <a:solidFill>
                  <a:srgbClr val="707070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60">
                <a:solidFill>
                  <a:srgbClr val="757575"/>
                </a:solidFill>
                <a:latin typeface="Lucida Sans Unicode"/>
                <a:cs typeface="Lucida Sans Unicode"/>
              </a:rPr>
              <a:t>Monitor</a:t>
            </a:r>
            <a:r>
              <a:rPr dirty="0" sz="1700" spc="-45">
                <a:solidFill>
                  <a:srgbClr val="757575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45">
                <a:solidFill>
                  <a:srgbClr val="777777"/>
                </a:solidFill>
                <a:latin typeface="Lucida Sans Unicode"/>
                <a:cs typeface="Lucida Sans Unicode"/>
              </a:rPr>
              <a:t>Alerts,</a:t>
            </a:r>
            <a:r>
              <a:rPr dirty="0" sz="1700" spc="-30">
                <a:solidFill>
                  <a:srgbClr val="777777"/>
                </a:solidFill>
                <a:latin typeface="Lucida Sans Unicode"/>
                <a:cs typeface="Lucida Sans Unicode"/>
              </a:rPr>
              <a:t> </a:t>
            </a:r>
            <a:r>
              <a:rPr dirty="0" sz="1700">
                <a:solidFill>
                  <a:srgbClr val="7C7C7C"/>
                </a:solidFill>
                <a:latin typeface="Lucida Sans Unicode"/>
                <a:cs typeface="Lucida Sans Unicode"/>
              </a:rPr>
              <a:t>and</a:t>
            </a:r>
            <a:r>
              <a:rPr dirty="0" sz="1700" spc="-125">
                <a:solidFill>
                  <a:srgbClr val="7C7C7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65">
                <a:solidFill>
                  <a:srgbClr val="797979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700" spc="-35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4901" sz="2550" spc="-15">
                <a:solidFill>
                  <a:srgbClr val="828282"/>
                </a:solidFill>
                <a:latin typeface="Lucida Sans Unicode"/>
                <a:cs typeface="Lucida Sans Unicode"/>
              </a:rPr>
              <a:t>InSights</a:t>
            </a:r>
            <a:endParaRPr baseline="4901" sz="2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83659" cy="538400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61994" y="5141099"/>
            <a:ext cx="5117465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30">
                <a:solidFill>
                  <a:srgbClr val="545454"/>
                </a:solidFill>
                <a:latin typeface="Lucida Sans Unicode"/>
                <a:cs typeface="Lucida Sans Unicode"/>
              </a:rPr>
              <a:t>specific</a:t>
            </a:r>
            <a:r>
              <a:rPr dirty="0" sz="1650" spc="-70">
                <a:solidFill>
                  <a:srgbClr val="545454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525252"/>
                </a:solidFill>
                <a:latin typeface="Lucida Sans Unicode"/>
                <a:cs typeface="Lucida Sans Unicode"/>
              </a:rPr>
              <a:t>resourc</a:t>
            </a:r>
            <a:r>
              <a:rPr dirty="0" baseline="1683" sz="2475" spc="-30">
                <a:solidFill>
                  <a:srgbClr val="525252"/>
                </a:solidFill>
                <a:latin typeface="Lucida Sans Unicode"/>
                <a:cs typeface="Lucida Sans Unicode"/>
              </a:rPr>
              <a:t>e</a:t>
            </a:r>
            <a:r>
              <a:rPr dirty="0" sz="1650" spc="-20">
                <a:solidFill>
                  <a:srgbClr val="525252"/>
                </a:solidFill>
                <a:latin typeface="Lucida Sans Unicode"/>
                <a:cs typeface="Lucida Sans Unicode"/>
              </a:rPr>
              <a:t>s</a:t>
            </a:r>
            <a:r>
              <a:rPr dirty="0" sz="1650" spc="-114">
                <a:solidFill>
                  <a:srgbClr val="525252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595959"/>
                </a:solidFill>
                <a:latin typeface="Lucida Sans Unicode"/>
                <a:cs typeface="Lucida Sans Unicode"/>
              </a:rPr>
              <a:t>within</a:t>
            </a:r>
            <a:r>
              <a:rPr dirty="0" sz="1650" spc="15">
                <a:solidFill>
                  <a:srgbClr val="595959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595959"/>
                </a:solidFill>
                <a:latin typeface="Lucida Sans Unicode"/>
                <a:cs typeface="Lucida Sans Unicode"/>
              </a:rPr>
              <a:t>your</a:t>
            </a:r>
            <a:r>
              <a:rPr dirty="0" sz="1650" spc="-55">
                <a:solidFill>
                  <a:srgbClr val="595959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85">
                <a:solidFill>
                  <a:srgbClr val="5B5B5B"/>
                </a:solidFill>
                <a:latin typeface="Lucida Sans Unicode"/>
                <a:cs typeface="Lucida Sans Unicode"/>
              </a:rPr>
              <a:t>Azure</a:t>
            </a:r>
            <a:r>
              <a:rPr dirty="0" sz="1650" spc="-45">
                <a:solidFill>
                  <a:srgbClr val="5B5B5B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545454"/>
                </a:solidFill>
                <a:latin typeface="Lucida Sans Unicode"/>
                <a:cs typeface="Lucida Sans Unicode"/>
              </a:rPr>
              <a:t>environment.</a:t>
            </a:r>
            <a:r>
              <a:rPr dirty="0" sz="1650" spc="40">
                <a:solidFill>
                  <a:srgbClr val="545454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96969"/>
                </a:solidFill>
                <a:latin typeface="Lucida Sans Unicode"/>
                <a:cs typeface="Lucida Sans Unicode"/>
              </a:rPr>
              <a:t>It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22071" y="6149353"/>
            <a:ext cx="132080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-130">
                <a:solidFill>
                  <a:srgbClr val="52606B"/>
                </a:solidFill>
                <a:latin typeface="Lucida Sans Unicode"/>
                <a:cs typeface="Lucida Sans Unicode"/>
              </a:rPr>
              <a:t>•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70624" y="6124428"/>
            <a:ext cx="5514975" cy="956944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38100" marR="30480" indent="57150">
              <a:lnSpc>
                <a:spcPct val="90700"/>
              </a:lnSpc>
              <a:spcBef>
                <a:spcPts val="295"/>
              </a:spcBef>
            </a:pPr>
            <a:r>
              <a:rPr dirty="0" baseline="-6944" sz="2400">
                <a:solidFill>
                  <a:srgbClr val="52646B"/>
                </a:solidFill>
                <a:latin typeface="Lucida Sans Unicode"/>
                <a:cs typeface="Lucida Sans Unicode"/>
              </a:rPr>
              <a:t>By</a:t>
            </a:r>
            <a:r>
              <a:rPr dirty="0" baseline="-6944" sz="2400" spc="75">
                <a:solidFill>
                  <a:srgbClr val="52646B"/>
                </a:solidFill>
                <a:latin typeface="Lucida Sans Unicode"/>
                <a:cs typeface="Lucida Sans Unicode"/>
              </a:rPr>
              <a:t> </a:t>
            </a:r>
            <a:r>
              <a:rPr dirty="0" baseline="-5208" sz="2400" spc="-37">
                <a:solidFill>
                  <a:srgbClr val="5B5B5B"/>
                </a:solidFill>
                <a:latin typeface="Lucida Sans Unicode"/>
                <a:cs typeface="Lucida Sans Unicode"/>
              </a:rPr>
              <a:t>monitoring</a:t>
            </a:r>
            <a:r>
              <a:rPr dirty="0" baseline="-5208" sz="2400" spc="112">
                <a:solidFill>
                  <a:srgbClr val="5B5B5B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5B5B5B"/>
                </a:solidFill>
                <a:latin typeface="Lucida Sans Unicode"/>
                <a:cs typeface="Lucida Sans Unicode"/>
              </a:rPr>
              <a:t>resource</a:t>
            </a:r>
            <a:r>
              <a:rPr dirty="0" sz="1600" spc="-15">
                <a:solidFill>
                  <a:srgbClr val="5B5B5B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6B757B"/>
                </a:solidFill>
                <a:latin typeface="Lucida Sans Unicode"/>
                <a:cs typeface="Lucida Sans Unicode"/>
              </a:rPr>
              <a:t>he</a:t>
            </a:r>
            <a:r>
              <a:rPr dirty="0" sz="1600">
                <a:solidFill>
                  <a:srgbClr val="606060"/>
                </a:solidFill>
                <a:latin typeface="Lucida Sans Unicode"/>
                <a:cs typeface="Lucida Sans Unicode"/>
              </a:rPr>
              <a:t>alth,</a:t>
            </a:r>
            <a:r>
              <a:rPr dirty="0" sz="1600" spc="6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626262"/>
                </a:solidFill>
                <a:latin typeface="Lucida Sans Unicode"/>
                <a:cs typeface="Lucida Sans Unicode"/>
              </a:rPr>
              <a:t>you</a:t>
            </a:r>
            <a:r>
              <a:rPr dirty="0" sz="1600" spc="-5">
                <a:solidFill>
                  <a:srgbClr val="626262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626262"/>
                </a:solidFill>
                <a:latin typeface="Lucida Sans Unicode"/>
                <a:cs typeface="Lucida Sans Unicode"/>
              </a:rPr>
              <a:t>can</a:t>
            </a:r>
            <a:r>
              <a:rPr dirty="0" sz="1600" spc="-55">
                <a:solidFill>
                  <a:srgbClr val="626262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">
                <a:solidFill>
                  <a:srgbClr val="728283"/>
                </a:solidFill>
                <a:latin typeface="Lucida Sans Unicode"/>
                <a:cs typeface="Lucida Sans Unicode"/>
              </a:rPr>
              <a:t>q</a:t>
            </a:r>
            <a:r>
              <a:rPr dirty="0" sz="1600" spc="-25">
                <a:solidFill>
                  <a:srgbClr val="627072"/>
                </a:solidFill>
                <a:latin typeface="Lucida Sans Unicode"/>
                <a:cs typeface="Lucida Sans Unicode"/>
              </a:rPr>
              <a:t>u</a:t>
            </a:r>
            <a:r>
              <a:rPr dirty="0" baseline="1736" sz="2400" spc="-37">
                <a:solidFill>
                  <a:srgbClr val="627072"/>
                </a:solidFill>
                <a:latin typeface="Lucida Sans Unicode"/>
                <a:cs typeface="Lucida Sans Unicode"/>
              </a:rPr>
              <a:t>i</a:t>
            </a:r>
            <a:r>
              <a:rPr dirty="0" baseline="5208" sz="2400" spc="-37">
                <a:solidFill>
                  <a:srgbClr val="627072"/>
                </a:solidFill>
                <a:latin typeface="Lucida Sans Unicode"/>
                <a:cs typeface="Lucida Sans Unicode"/>
              </a:rPr>
              <a:t>ckly</a:t>
            </a:r>
            <a:r>
              <a:rPr dirty="0" baseline="5208" sz="2400" spc="-217">
                <a:solidFill>
                  <a:srgbClr val="627072"/>
                </a:solidFill>
                <a:latin typeface="Lucida Sans Unicode"/>
                <a:cs typeface="Lucida Sans Unicode"/>
              </a:rPr>
              <a:t> </a:t>
            </a:r>
            <a:r>
              <a:rPr dirty="0" baseline="5208" sz="2400" spc="-15">
                <a:solidFill>
                  <a:srgbClr val="72858C"/>
                </a:solidFill>
                <a:latin typeface="Lucida Sans Unicode"/>
                <a:cs typeface="Lucida Sans Unicode"/>
              </a:rPr>
              <a:t>ide</a:t>
            </a:r>
            <a:r>
              <a:rPr dirty="0" baseline="5208" sz="2400" spc="-15">
                <a:solidFill>
                  <a:srgbClr val="62757B"/>
                </a:solidFill>
                <a:latin typeface="Lucida Sans Unicode"/>
                <a:cs typeface="Lucida Sans Unicode"/>
              </a:rPr>
              <a:t>ntify </a:t>
            </a:r>
            <a:r>
              <a:rPr dirty="0" baseline="-6734" sz="2475">
                <a:solidFill>
                  <a:srgbClr val="626262"/>
                </a:solidFill>
                <a:latin typeface="Lucida Sans Unicode"/>
                <a:cs typeface="Lucida Sans Unicode"/>
              </a:rPr>
              <a:t>and</a:t>
            </a:r>
            <a:r>
              <a:rPr dirty="0" baseline="-6734" sz="2475" spc="-112">
                <a:solidFill>
                  <a:srgbClr val="626262"/>
                </a:solidFill>
                <a:latin typeface="Lucida Sans Unicode"/>
                <a:cs typeface="Lucida Sans Unicode"/>
              </a:rPr>
              <a:t> </a:t>
            </a:r>
            <a:r>
              <a:rPr dirty="0" baseline="-5050" sz="2475" spc="-44">
                <a:solidFill>
                  <a:srgbClr val="52606B"/>
                </a:solidFill>
                <a:latin typeface="Lucida Sans Unicode"/>
                <a:cs typeface="Lucida Sans Unicode"/>
              </a:rPr>
              <a:t>address</a:t>
            </a:r>
            <a:r>
              <a:rPr dirty="0" baseline="-5050" sz="2475" spc="-75">
                <a:solidFill>
                  <a:srgbClr val="52606B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526972"/>
                </a:solidFill>
                <a:latin typeface="Lucida Sans Unicode"/>
                <a:cs typeface="Lucida Sans Unicode"/>
              </a:rPr>
              <a:t>any</a:t>
            </a:r>
            <a:r>
              <a:rPr dirty="0" sz="1650" spc="-75">
                <a:solidFill>
                  <a:srgbClr val="526972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26262"/>
                </a:solidFill>
                <a:latin typeface="Lucida Sans Unicode"/>
                <a:cs typeface="Lucida Sans Unicode"/>
              </a:rPr>
              <a:t>issues</a:t>
            </a:r>
            <a:r>
              <a:rPr dirty="0" sz="1650" spc="-100">
                <a:solidFill>
                  <a:srgbClr val="626262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52606B"/>
                </a:solidFill>
                <a:latin typeface="Lucida Sans Unicode"/>
                <a:cs typeface="Lucida Sans Unicode"/>
              </a:rPr>
              <a:t>or</a:t>
            </a:r>
            <a:r>
              <a:rPr dirty="0" sz="1650" spc="-100">
                <a:solidFill>
                  <a:srgbClr val="52606B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5">
                <a:solidFill>
                  <a:srgbClr val="52606B"/>
                </a:solidFill>
                <a:latin typeface="Lucida Sans Unicode"/>
                <a:cs typeface="Lucida Sans Unicode"/>
              </a:rPr>
              <a:t>disruptions</a:t>
            </a:r>
            <a:r>
              <a:rPr dirty="0" sz="1650" spc="-60">
                <a:solidFill>
                  <a:srgbClr val="52606B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5B5B5B"/>
                </a:solidFill>
                <a:latin typeface="Lucida Sans Unicode"/>
                <a:cs typeface="Lucida Sans Unicode"/>
              </a:rPr>
              <a:t>that</a:t>
            </a:r>
            <a:r>
              <a:rPr dirty="0" sz="1650" spc="-114">
                <a:solidFill>
                  <a:srgbClr val="5B5B5B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2475">
                <a:solidFill>
                  <a:srgbClr val="626D72"/>
                </a:solidFill>
                <a:latin typeface="Lucida Sans Unicode"/>
                <a:cs typeface="Lucida Sans Unicode"/>
              </a:rPr>
              <a:t>may</a:t>
            </a:r>
            <a:r>
              <a:rPr dirty="0" baseline="5050" sz="2475" spc="-127">
                <a:solidFill>
                  <a:srgbClr val="626D72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2475" spc="-15">
                <a:solidFill>
                  <a:srgbClr val="646464"/>
                </a:solidFill>
                <a:latin typeface="Lucida Sans Unicode"/>
                <a:cs typeface="Lucida Sans Unicode"/>
              </a:rPr>
              <a:t>i</a:t>
            </a:r>
            <a:r>
              <a:rPr dirty="0" baseline="6734" sz="2475" spc="-15">
                <a:solidFill>
                  <a:srgbClr val="646464"/>
                </a:solidFill>
                <a:latin typeface="Lucida Sans Unicode"/>
                <a:cs typeface="Lucida Sans Unicode"/>
              </a:rPr>
              <a:t>mgact </a:t>
            </a:r>
            <a:r>
              <a:rPr dirty="0" baseline="-3367" sz="2475">
                <a:solidFill>
                  <a:srgbClr val="596972"/>
                </a:solidFill>
                <a:latin typeface="Lucida Sans Unicode"/>
                <a:cs typeface="Lucida Sans Unicode"/>
              </a:rPr>
              <a:t>the</a:t>
            </a:r>
            <a:r>
              <a:rPr dirty="0" baseline="-3367" sz="2475" spc="-202">
                <a:solidFill>
                  <a:srgbClr val="596972"/>
                </a:solidFill>
                <a:latin typeface="Lucida Sans Unicode"/>
                <a:cs typeface="Lucida Sans Unicode"/>
              </a:rPr>
              <a:t> </a:t>
            </a:r>
            <a:r>
              <a:rPr dirty="0" baseline="-3367" sz="2475" spc="-37">
                <a:solidFill>
                  <a:srgbClr val="526972"/>
                </a:solidFill>
                <a:latin typeface="Lucida Sans Unicode"/>
                <a:cs typeface="Lucida Sans Unicode"/>
              </a:rPr>
              <a:t>per</a:t>
            </a:r>
            <a:r>
              <a:rPr dirty="0" baseline="-1683" sz="2475" spc="-37">
                <a:solidFill>
                  <a:srgbClr val="526972"/>
                </a:solidFill>
                <a:latin typeface="Lucida Sans Unicode"/>
                <a:cs typeface="Lucida Sans Unicode"/>
              </a:rPr>
              <a:t>form</a:t>
            </a:r>
            <a:r>
              <a:rPr dirty="0" sz="1650" spc="-25">
                <a:solidFill>
                  <a:srgbClr val="526972"/>
                </a:solidFill>
                <a:latin typeface="Lucida Sans Unicode"/>
                <a:cs typeface="Lucida Sans Unicode"/>
              </a:rPr>
              <a:t>ance</a:t>
            </a:r>
            <a:r>
              <a:rPr dirty="0" sz="1650" spc="-105">
                <a:solidFill>
                  <a:srgbClr val="526972"/>
                </a:solidFill>
                <a:latin typeface="Lucida Sans Unicode"/>
                <a:cs typeface="Lucida Sans Unicode"/>
              </a:rPr>
              <a:t> </a:t>
            </a:r>
            <a:r>
              <a:rPr dirty="0" baseline="3367" sz="2475" spc="-15">
                <a:solidFill>
                  <a:srgbClr val="596972"/>
                </a:solidFill>
                <a:latin typeface="Lucida Sans Unicode"/>
                <a:cs typeface="Lucida Sans Unicode"/>
              </a:rPr>
              <a:t>or</a:t>
            </a:r>
            <a:r>
              <a:rPr dirty="0" baseline="3367" sz="2475" spc="-179">
                <a:solidFill>
                  <a:srgbClr val="596972"/>
                </a:solidFill>
                <a:latin typeface="Lucida Sans Unicode"/>
                <a:cs typeface="Lucida Sans Unicode"/>
              </a:rPr>
              <a:t> </a:t>
            </a:r>
            <a:r>
              <a:rPr dirty="0" baseline="3367" sz="2475" spc="-37">
                <a:solidFill>
                  <a:srgbClr val="525D6B"/>
                </a:solidFill>
                <a:latin typeface="Lucida Sans Unicode"/>
                <a:cs typeface="Lucida Sans Unicode"/>
              </a:rPr>
              <a:t>availability</a:t>
            </a:r>
            <a:r>
              <a:rPr dirty="0" baseline="3367" sz="2475">
                <a:solidFill>
                  <a:srgbClr val="525D6B"/>
                </a:solidFill>
                <a:latin typeface="Lucida Sans Unicode"/>
                <a:cs typeface="Lucida Sans Unicode"/>
              </a:rPr>
              <a:t> </a:t>
            </a:r>
            <a:r>
              <a:rPr dirty="0" baseline="3367" sz="2475" spc="-37">
                <a:solidFill>
                  <a:srgbClr val="52606B"/>
                </a:solidFill>
                <a:latin typeface="Lucida Sans Unicode"/>
                <a:cs typeface="Lucida Sans Unicode"/>
              </a:rPr>
              <a:t>of</a:t>
            </a:r>
            <a:r>
              <a:rPr dirty="0" baseline="3367" sz="2475" spc="22">
                <a:solidFill>
                  <a:srgbClr val="52606B"/>
                </a:solidFill>
                <a:latin typeface="Lucida Sans Unicode"/>
                <a:cs typeface="Lucida Sans Unicode"/>
              </a:rPr>
              <a:t> </a:t>
            </a:r>
            <a:r>
              <a:rPr dirty="0" baseline="3367" sz="2475" spc="-104">
                <a:solidFill>
                  <a:srgbClr val="596972"/>
                </a:solidFill>
                <a:latin typeface="Lucida Sans Unicode"/>
                <a:cs typeface="Lucida Sans Unicode"/>
              </a:rPr>
              <a:t>your </a:t>
            </a:r>
            <a:r>
              <a:rPr dirty="0" baseline="6734" sz="2475" spc="-89">
                <a:solidFill>
                  <a:srgbClr val="596472"/>
                </a:solidFill>
                <a:latin typeface="Lucida Sans Unicode"/>
                <a:cs typeface="Lucida Sans Unicode"/>
              </a:rPr>
              <a:t>resources,</a:t>
            </a:r>
            <a:r>
              <a:rPr dirty="0" baseline="6734" sz="2475" spc="127">
                <a:solidFill>
                  <a:srgbClr val="596472"/>
                </a:solidFill>
                <a:latin typeface="Lucida Sans Unicode"/>
                <a:cs typeface="Lucida Sans Unicode"/>
              </a:rPr>
              <a:t> </a:t>
            </a:r>
            <a:r>
              <a:rPr dirty="0" baseline="8417" sz="2475" spc="-30">
                <a:solidFill>
                  <a:srgbClr val="596D72"/>
                </a:solidFill>
                <a:latin typeface="Lucida Sans Unicode"/>
                <a:cs typeface="Lucida Sans Unicode"/>
              </a:rPr>
              <a:t>It's </a:t>
            </a:r>
            <a:r>
              <a:rPr dirty="0" baseline="-6734" sz="2475" spc="-44">
                <a:solidFill>
                  <a:srgbClr val="52646B"/>
                </a:solidFill>
                <a:latin typeface="Lucida Sans Unicode"/>
                <a:cs typeface="Lucida Sans Unicode"/>
              </a:rPr>
              <a:t>li</a:t>
            </a:r>
            <a:r>
              <a:rPr dirty="0" baseline="-6734" sz="2475" spc="-44">
                <a:solidFill>
                  <a:srgbClr val="596D72"/>
                </a:solidFill>
                <a:latin typeface="Lucida Sans Unicode"/>
                <a:cs typeface="Lucida Sans Unicode"/>
              </a:rPr>
              <a:t>ke</a:t>
            </a:r>
            <a:r>
              <a:rPr dirty="0" baseline="-6734" sz="2475" spc="-157">
                <a:solidFill>
                  <a:srgbClr val="596D72"/>
                </a:solidFill>
                <a:latin typeface="Lucida Sans Unicode"/>
                <a:cs typeface="Lucida Sans Unicode"/>
              </a:rPr>
              <a:t> </a:t>
            </a:r>
            <a:r>
              <a:rPr dirty="0" baseline="-5050" sz="2475">
                <a:solidFill>
                  <a:srgbClr val="62707B"/>
                </a:solidFill>
                <a:latin typeface="Lucida Sans Unicode"/>
                <a:cs typeface="Lucida Sans Unicode"/>
              </a:rPr>
              <a:t>having</a:t>
            </a:r>
            <a:r>
              <a:rPr dirty="0" baseline="-5050" sz="2475" spc="-187">
                <a:solidFill>
                  <a:srgbClr val="62707B"/>
                </a:solidFill>
                <a:latin typeface="Lucida Sans Unicode"/>
                <a:cs typeface="Lucida Sans Unicode"/>
              </a:rPr>
              <a:t> </a:t>
            </a:r>
            <a:r>
              <a:rPr dirty="0" baseline="-3367" sz="2475">
                <a:solidFill>
                  <a:srgbClr val="495D62"/>
                </a:solidFill>
                <a:latin typeface="Lucida Sans Unicode"/>
                <a:cs typeface="Lucida Sans Unicode"/>
              </a:rPr>
              <a:t>a</a:t>
            </a:r>
            <a:r>
              <a:rPr dirty="0" baseline="-3367" sz="2475" spc="-150">
                <a:solidFill>
                  <a:srgbClr val="495D62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596972"/>
                </a:solidFill>
                <a:latin typeface="Lucida Sans Unicode"/>
                <a:cs typeface="Lucida Sans Unicode"/>
              </a:rPr>
              <a:t>health</a:t>
            </a:r>
            <a:r>
              <a:rPr dirty="0" sz="1650" spc="-30">
                <a:solidFill>
                  <a:srgbClr val="596972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75">
                <a:solidFill>
                  <a:srgbClr val="52606B"/>
                </a:solidFill>
                <a:latin typeface="Lucida Sans Unicode"/>
                <a:cs typeface="Lucida Sans Unicode"/>
              </a:rPr>
              <a:t>check-</a:t>
            </a:r>
            <a:r>
              <a:rPr dirty="0" sz="1650" spc="-70">
                <a:solidFill>
                  <a:srgbClr val="52606B"/>
                </a:solidFill>
                <a:latin typeface="Lucida Sans Unicode"/>
                <a:cs typeface="Lucida Sans Unicode"/>
              </a:rPr>
              <a:t>u</a:t>
            </a:r>
            <a:r>
              <a:rPr dirty="0" baseline="1683" sz="2475" spc="-104">
                <a:solidFill>
                  <a:srgbClr val="52606B"/>
                </a:solidFill>
                <a:latin typeface="Lucida Sans Unicode"/>
                <a:cs typeface="Lucida Sans Unicode"/>
              </a:rPr>
              <a:t>p</a:t>
            </a:r>
            <a:r>
              <a:rPr dirty="0" baseline="1683" sz="2475" spc="-307">
                <a:solidFill>
                  <a:srgbClr val="52606B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5">
                <a:solidFill>
                  <a:srgbClr val="5B5B5B"/>
                </a:solidFill>
                <a:latin typeface="Lucida Sans Unicode"/>
                <a:cs typeface="Lucida Sans Unicode"/>
              </a:rPr>
              <a:t>for</a:t>
            </a:r>
            <a:r>
              <a:rPr dirty="0" sz="1650" spc="-25">
                <a:solidFill>
                  <a:srgbClr val="5B5B5B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596472"/>
                </a:solidFill>
                <a:latin typeface="Lucida Sans Unicode"/>
                <a:cs typeface="Lucida Sans Unicode"/>
              </a:rPr>
              <a:t>each</a:t>
            </a:r>
            <a:r>
              <a:rPr dirty="0" sz="1650" spc="-75">
                <a:solidFill>
                  <a:srgbClr val="596472"/>
                </a:solidFill>
                <a:latin typeface="Lucida Sans Unicode"/>
                <a:cs typeface="Lucida Sans Unicode"/>
              </a:rPr>
              <a:t> </a:t>
            </a:r>
            <a:r>
              <a:rPr dirty="0" baseline="3367" sz="2475" spc="-82">
                <a:solidFill>
                  <a:srgbClr val="626262"/>
                </a:solidFill>
                <a:latin typeface="Lucida Sans Unicode"/>
                <a:cs typeface="Lucida Sans Unicode"/>
              </a:rPr>
              <a:t>of</a:t>
            </a:r>
            <a:r>
              <a:rPr dirty="0" baseline="3367" sz="2475" spc="37">
                <a:solidFill>
                  <a:srgbClr val="626262"/>
                </a:solidFill>
                <a:latin typeface="Lucida Sans Unicode"/>
                <a:cs typeface="Lucida Sans Unicode"/>
              </a:rPr>
              <a:t> </a:t>
            </a:r>
            <a:r>
              <a:rPr dirty="0" baseline="5050" sz="2475" spc="-89">
                <a:solidFill>
                  <a:srgbClr val="626D7B"/>
                </a:solidFill>
                <a:latin typeface="Lucida Sans Unicode"/>
                <a:cs typeface="Lucida Sans Unicode"/>
              </a:rPr>
              <a:t>your </a:t>
            </a:r>
            <a:r>
              <a:rPr dirty="0" baseline="6734" sz="2475" spc="-15">
                <a:solidFill>
                  <a:srgbClr val="6B797B"/>
                </a:solidFill>
                <a:latin typeface="Lucida Sans Unicode"/>
                <a:cs typeface="Lucida Sans Unicode"/>
              </a:rPr>
              <a:t>Azure</a:t>
            </a:r>
            <a:endParaRPr baseline="6734" sz="2475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12" y="2506662"/>
            <a:ext cx="7178675" cy="53840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2024-07-20T02:28:44Z</dcterms:created>
  <dcterms:modified xsi:type="dcterms:W3CDTF">2024-07-20T02:28:44Z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