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7" r:id="rId5"/>
    <p:sldId id="258" r:id="rId6"/>
    <p:sldId id="270" r:id="rId7"/>
    <p:sldId id="271" r:id="rId8"/>
    <p:sldId id="269" r:id="rId9"/>
    <p:sldId id="272" r:id="rId10"/>
    <p:sldId id="273" r:id="rId11"/>
    <p:sldId id="276" r:id="rId12"/>
    <p:sldId id="265" r:id="rId13"/>
    <p:sldId id="277" r:id="rId14"/>
    <p:sldId id="278" r:id="rId15"/>
    <p:sldId id="279" r:id="rId16"/>
    <p:sldId id="281" r:id="rId17"/>
    <p:sldId id="267" r:id="rId18"/>
    <p:sldId id="266"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FA7"/>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bg1"/>
                </a:solidFill>
                <a:latin typeface="+mn-lt"/>
                <a:ea typeface="+mn-ea"/>
                <a:cs typeface="+mn-cs"/>
              </a:defRPr>
            </a:pPr>
            <a:r>
              <a:rPr lang="en-IN" dirty="0">
                <a:solidFill>
                  <a:schemeClr val="bg1"/>
                </a:solidFill>
              </a:rPr>
              <a:t>Model</a:t>
            </a:r>
            <a:r>
              <a:rPr lang="en-IN" baseline="0" dirty="0">
                <a:solidFill>
                  <a:schemeClr val="bg1"/>
                </a:solidFill>
              </a:rPr>
              <a:t> Evaluation based on Performance parameters</a:t>
            </a:r>
            <a:endParaRPr lang="en-IN" dirty="0">
              <a:solidFill>
                <a:schemeClr val="bg1"/>
              </a:solidFill>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bg1"/>
              </a:solidFill>
              <a:latin typeface="+mn-lt"/>
              <a:ea typeface="+mn-ea"/>
              <a:cs typeface="+mn-cs"/>
            </a:defRPr>
          </a:pPr>
          <a:endParaRPr lang="en-US"/>
        </a:p>
      </c:txPr>
    </c:title>
    <c:autoTitleDeleted val="0"/>
    <c:plotArea>
      <c:layout>
        <c:manualLayout>
          <c:layoutTarget val="inner"/>
          <c:xMode val="edge"/>
          <c:yMode val="edge"/>
          <c:x val="5.6260426719867446E-2"/>
          <c:y val="0.13141262000714635"/>
          <c:w val="0.88452052563666028"/>
          <c:h val="0.61290825698007156"/>
        </c:manualLayout>
      </c:layout>
      <c:barChart>
        <c:barDir val="col"/>
        <c:grouping val="clustered"/>
        <c:varyColors val="0"/>
        <c:ser>
          <c:idx val="0"/>
          <c:order val="0"/>
          <c:tx>
            <c:strRef>
              <c:f>Sheet1!$B$1</c:f>
              <c:strCache>
                <c:ptCount val="1"/>
                <c:pt idx="0">
                  <c:v>Accuracy</c:v>
                </c:pt>
              </c:strCache>
            </c:strRef>
          </c:tx>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Multinomial Naïve Baise</c:v>
                </c:pt>
                <c:pt idx="1">
                  <c:v>Logistic Regression</c:v>
                </c:pt>
                <c:pt idx="2">
                  <c:v>Decision Tree Classifier</c:v>
                </c:pt>
                <c:pt idx="3">
                  <c:v>Random Forest Classifier</c:v>
                </c:pt>
                <c:pt idx="4">
                  <c:v>Extra Trees Classifier</c:v>
                </c:pt>
                <c:pt idx="5">
                  <c:v>Kneighbours Classifier</c:v>
                </c:pt>
                <c:pt idx="6">
                  <c:v>SVC</c:v>
                </c:pt>
              </c:strCache>
            </c:strRef>
          </c:cat>
          <c:val>
            <c:numRef>
              <c:f>Sheet1!$B$2:$B$8</c:f>
              <c:numCache>
                <c:formatCode>General</c:formatCode>
                <c:ptCount val="7"/>
                <c:pt idx="0">
                  <c:v>78.5</c:v>
                </c:pt>
                <c:pt idx="1">
                  <c:v>77.5</c:v>
                </c:pt>
                <c:pt idx="2">
                  <c:v>79</c:v>
                </c:pt>
                <c:pt idx="3">
                  <c:v>79.5</c:v>
                </c:pt>
                <c:pt idx="4">
                  <c:v>81</c:v>
                </c:pt>
                <c:pt idx="5">
                  <c:v>67.5</c:v>
                </c:pt>
                <c:pt idx="6">
                  <c:v>77.5</c:v>
                </c:pt>
              </c:numCache>
            </c:numRef>
          </c:val>
          <c:extLst>
            <c:ext xmlns:c16="http://schemas.microsoft.com/office/drawing/2014/chart" uri="{C3380CC4-5D6E-409C-BE32-E72D297353CC}">
              <c16:uniqueId val="{00000000-7460-41AC-A7A5-850E54CD1E52}"/>
            </c:ext>
          </c:extLst>
        </c:ser>
        <c:ser>
          <c:idx val="1"/>
          <c:order val="1"/>
          <c:tx>
            <c:strRef>
              <c:f>Sheet1!$C$1</c:f>
              <c:strCache>
                <c:ptCount val="1"/>
                <c:pt idx="0">
                  <c:v>Precision</c:v>
                </c:pt>
              </c:strCache>
            </c:strRef>
          </c:tx>
          <c:spPr>
            <a:gradFill rotWithShape="1">
              <a:gsLst>
                <a:gs pos="0">
                  <a:schemeClr val="accent2">
                    <a:tint val="98000"/>
                    <a:lumMod val="110000"/>
                  </a:schemeClr>
                </a:gs>
                <a:gs pos="84000">
                  <a:schemeClr val="accent2">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Multinomial Naïve Baise</c:v>
                </c:pt>
                <c:pt idx="1">
                  <c:v>Logistic Regression</c:v>
                </c:pt>
                <c:pt idx="2">
                  <c:v>Decision Tree Classifier</c:v>
                </c:pt>
                <c:pt idx="3">
                  <c:v>Random Forest Classifier</c:v>
                </c:pt>
                <c:pt idx="4">
                  <c:v>Extra Trees Classifier</c:v>
                </c:pt>
                <c:pt idx="5">
                  <c:v>Kneighbours Classifier</c:v>
                </c:pt>
                <c:pt idx="6">
                  <c:v>SVC</c:v>
                </c:pt>
              </c:strCache>
            </c:strRef>
          </c:cat>
          <c:val>
            <c:numRef>
              <c:f>Sheet1!$C$2:$C$8</c:f>
              <c:numCache>
                <c:formatCode>General</c:formatCode>
                <c:ptCount val="7"/>
                <c:pt idx="0">
                  <c:v>77.7</c:v>
                </c:pt>
                <c:pt idx="1">
                  <c:v>77.23</c:v>
                </c:pt>
                <c:pt idx="2">
                  <c:v>88.15</c:v>
                </c:pt>
                <c:pt idx="3">
                  <c:v>85.54</c:v>
                </c:pt>
                <c:pt idx="4">
                  <c:v>82.9</c:v>
                </c:pt>
                <c:pt idx="5">
                  <c:v>83.01</c:v>
                </c:pt>
                <c:pt idx="6">
                  <c:v>79.56</c:v>
                </c:pt>
              </c:numCache>
            </c:numRef>
          </c:val>
          <c:extLst>
            <c:ext xmlns:c16="http://schemas.microsoft.com/office/drawing/2014/chart" uri="{C3380CC4-5D6E-409C-BE32-E72D297353CC}">
              <c16:uniqueId val="{00000001-7460-41AC-A7A5-850E54CD1E52}"/>
            </c:ext>
          </c:extLst>
        </c:ser>
        <c:ser>
          <c:idx val="2"/>
          <c:order val="2"/>
          <c:tx>
            <c:strRef>
              <c:f>Sheet1!$D$1</c:f>
              <c:strCache>
                <c:ptCount val="1"/>
                <c:pt idx="0">
                  <c:v>Recall</c:v>
                </c:pt>
              </c:strCache>
            </c:strRef>
          </c:tx>
          <c:spPr>
            <a:gradFill rotWithShape="1">
              <a:gsLst>
                <a:gs pos="0">
                  <a:schemeClr val="accent3">
                    <a:tint val="98000"/>
                    <a:lumMod val="110000"/>
                  </a:schemeClr>
                </a:gs>
                <a:gs pos="84000">
                  <a:schemeClr val="accent3">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Multinomial Naïve Baise</c:v>
                </c:pt>
                <c:pt idx="1">
                  <c:v>Logistic Regression</c:v>
                </c:pt>
                <c:pt idx="2">
                  <c:v>Decision Tree Classifier</c:v>
                </c:pt>
                <c:pt idx="3">
                  <c:v>Random Forest Classifier</c:v>
                </c:pt>
                <c:pt idx="4">
                  <c:v>Extra Trees Classifier</c:v>
                </c:pt>
                <c:pt idx="5">
                  <c:v>Kneighbours Classifier</c:v>
                </c:pt>
                <c:pt idx="6">
                  <c:v>SVC</c:v>
                </c:pt>
              </c:strCache>
            </c:strRef>
          </c:cat>
          <c:val>
            <c:numRef>
              <c:f>Sheet1!$D$2:$D$8</c:f>
              <c:numCache>
                <c:formatCode>General</c:formatCode>
                <c:ptCount val="7"/>
                <c:pt idx="0">
                  <c:v>81.55</c:v>
                </c:pt>
                <c:pt idx="1">
                  <c:v>78</c:v>
                </c:pt>
                <c:pt idx="2">
                  <c:v>67</c:v>
                </c:pt>
                <c:pt idx="3">
                  <c:v>71</c:v>
                </c:pt>
                <c:pt idx="4">
                  <c:v>78</c:v>
                </c:pt>
                <c:pt idx="5">
                  <c:v>44</c:v>
                </c:pt>
                <c:pt idx="6">
                  <c:v>74</c:v>
                </c:pt>
              </c:numCache>
            </c:numRef>
          </c:val>
          <c:extLst>
            <c:ext xmlns:c16="http://schemas.microsoft.com/office/drawing/2014/chart" uri="{C3380CC4-5D6E-409C-BE32-E72D297353CC}">
              <c16:uniqueId val="{00000002-7460-41AC-A7A5-850E54CD1E52}"/>
            </c:ext>
          </c:extLst>
        </c:ser>
        <c:dLbls>
          <c:dLblPos val="outEnd"/>
          <c:showLegendKey val="0"/>
          <c:showVal val="1"/>
          <c:showCatName val="0"/>
          <c:showSerName val="0"/>
          <c:showPercent val="0"/>
          <c:showBubbleSize val="0"/>
        </c:dLbls>
        <c:gapWidth val="100"/>
        <c:overlap val="-24"/>
        <c:axId val="361980944"/>
        <c:axId val="361977704"/>
      </c:barChart>
      <c:catAx>
        <c:axId val="36198094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1977704"/>
        <c:crosses val="autoZero"/>
        <c:auto val="1"/>
        <c:lblAlgn val="ctr"/>
        <c:lblOffset val="100"/>
        <c:noMultiLvlLbl val="0"/>
      </c:catAx>
      <c:valAx>
        <c:axId val="3619777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6198094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9E0BE-4516-4144-83E5-8CD5DCF79682}" type="doc">
      <dgm:prSet loTypeId="urn:microsoft.com/office/officeart/2005/8/layout/process1" loCatId="process" qsTypeId="urn:microsoft.com/office/officeart/2005/8/quickstyle/simple5" qsCatId="simple" csTypeId="urn:microsoft.com/office/officeart/2005/8/colors/accent1_2" csCatId="accent1" phldr="1"/>
      <dgm:spPr/>
    </dgm:pt>
    <dgm:pt modelId="{4594118A-1B3C-4207-935C-0F730D80FB60}">
      <dgm:prSet phldrT="[Text]"/>
      <dgm:spPr/>
      <dgm:t>
        <a:bodyPr/>
        <a:lstStyle/>
        <a:p>
          <a:r>
            <a:rPr lang="en-IN" dirty="0"/>
            <a:t>Data Preprocessing</a:t>
          </a:r>
        </a:p>
      </dgm:t>
    </dgm:pt>
    <dgm:pt modelId="{90EBD623-E20A-4510-B376-ABE6A2470951}" type="parTrans" cxnId="{92060D04-94CD-4C92-9F7F-E11A05F1E3D0}">
      <dgm:prSet/>
      <dgm:spPr/>
      <dgm:t>
        <a:bodyPr/>
        <a:lstStyle/>
        <a:p>
          <a:endParaRPr lang="en-IN"/>
        </a:p>
      </dgm:t>
    </dgm:pt>
    <dgm:pt modelId="{71E50C64-BB99-47E4-ABA3-795C036DB2C1}" type="sibTrans" cxnId="{92060D04-94CD-4C92-9F7F-E11A05F1E3D0}">
      <dgm:prSet/>
      <dgm:spPr/>
      <dgm:t>
        <a:bodyPr/>
        <a:lstStyle/>
        <a:p>
          <a:endParaRPr lang="en-IN"/>
        </a:p>
      </dgm:t>
    </dgm:pt>
    <dgm:pt modelId="{B1C87653-FBC2-48A8-816E-96F758D58F2B}">
      <dgm:prSet phldrT="[Text]"/>
      <dgm:spPr/>
      <dgm:t>
        <a:bodyPr/>
        <a:lstStyle/>
        <a:p>
          <a:r>
            <a:rPr lang="en-IN" dirty="0"/>
            <a:t>Model Training</a:t>
          </a:r>
        </a:p>
      </dgm:t>
    </dgm:pt>
    <dgm:pt modelId="{309253F5-9160-4A23-AE82-F261C8E3D998}" type="parTrans" cxnId="{5F48B045-75C3-4A00-98A3-98FD1EF0404E}">
      <dgm:prSet/>
      <dgm:spPr/>
      <dgm:t>
        <a:bodyPr/>
        <a:lstStyle/>
        <a:p>
          <a:endParaRPr lang="en-IN"/>
        </a:p>
      </dgm:t>
    </dgm:pt>
    <dgm:pt modelId="{29C00DE2-54BC-4C6E-B888-C8BA399DA796}" type="sibTrans" cxnId="{5F48B045-75C3-4A00-98A3-98FD1EF0404E}">
      <dgm:prSet/>
      <dgm:spPr/>
      <dgm:t>
        <a:bodyPr/>
        <a:lstStyle/>
        <a:p>
          <a:endParaRPr lang="en-IN"/>
        </a:p>
      </dgm:t>
    </dgm:pt>
    <dgm:pt modelId="{767BFBAC-AAFC-4469-B50F-45FED14AF501}">
      <dgm:prSet phldrT="[Text]"/>
      <dgm:spPr/>
      <dgm:t>
        <a:bodyPr/>
        <a:lstStyle/>
        <a:p>
          <a:r>
            <a:rPr lang="en-IN" dirty="0"/>
            <a:t>Model Evaluation</a:t>
          </a:r>
        </a:p>
      </dgm:t>
    </dgm:pt>
    <dgm:pt modelId="{27FDC6E4-A8D2-459A-B71A-04FDA73890EE}" type="parTrans" cxnId="{E6755BD8-A348-4742-BC2F-D7D4D883391D}">
      <dgm:prSet/>
      <dgm:spPr/>
      <dgm:t>
        <a:bodyPr/>
        <a:lstStyle/>
        <a:p>
          <a:endParaRPr lang="en-IN"/>
        </a:p>
      </dgm:t>
    </dgm:pt>
    <dgm:pt modelId="{BEF97F94-F569-4E0B-A675-E53DC750A54E}" type="sibTrans" cxnId="{E6755BD8-A348-4742-BC2F-D7D4D883391D}">
      <dgm:prSet/>
      <dgm:spPr/>
      <dgm:t>
        <a:bodyPr/>
        <a:lstStyle/>
        <a:p>
          <a:endParaRPr lang="en-IN"/>
        </a:p>
      </dgm:t>
    </dgm:pt>
    <dgm:pt modelId="{50C6D18F-8381-429B-8A98-1B78DEBA3F56}" type="pres">
      <dgm:prSet presAssocID="{2BC9E0BE-4516-4144-83E5-8CD5DCF79682}" presName="Name0" presStyleCnt="0">
        <dgm:presLayoutVars>
          <dgm:dir/>
          <dgm:resizeHandles val="exact"/>
        </dgm:presLayoutVars>
      </dgm:prSet>
      <dgm:spPr/>
    </dgm:pt>
    <dgm:pt modelId="{72E9E85E-11C3-4657-9097-A54BD4C2037D}" type="pres">
      <dgm:prSet presAssocID="{4594118A-1B3C-4207-935C-0F730D80FB60}" presName="node" presStyleLbl="node1" presStyleIdx="0" presStyleCnt="3">
        <dgm:presLayoutVars>
          <dgm:bulletEnabled val="1"/>
        </dgm:presLayoutVars>
      </dgm:prSet>
      <dgm:spPr/>
    </dgm:pt>
    <dgm:pt modelId="{86D7E866-061D-49A4-91E9-8C9072CD0874}" type="pres">
      <dgm:prSet presAssocID="{71E50C64-BB99-47E4-ABA3-795C036DB2C1}" presName="sibTrans" presStyleLbl="sibTrans2D1" presStyleIdx="0" presStyleCnt="2"/>
      <dgm:spPr/>
    </dgm:pt>
    <dgm:pt modelId="{B99DB6D5-D154-47A9-A55D-86EF0FD523B0}" type="pres">
      <dgm:prSet presAssocID="{71E50C64-BB99-47E4-ABA3-795C036DB2C1}" presName="connectorText" presStyleLbl="sibTrans2D1" presStyleIdx="0" presStyleCnt="2"/>
      <dgm:spPr/>
    </dgm:pt>
    <dgm:pt modelId="{8DAC72F3-A353-4D04-BD7A-B45737DC5918}" type="pres">
      <dgm:prSet presAssocID="{B1C87653-FBC2-48A8-816E-96F758D58F2B}" presName="node" presStyleLbl="node1" presStyleIdx="1" presStyleCnt="3">
        <dgm:presLayoutVars>
          <dgm:bulletEnabled val="1"/>
        </dgm:presLayoutVars>
      </dgm:prSet>
      <dgm:spPr/>
    </dgm:pt>
    <dgm:pt modelId="{DC2E8247-D596-4854-BF1F-48D4EA146DF9}" type="pres">
      <dgm:prSet presAssocID="{29C00DE2-54BC-4C6E-B888-C8BA399DA796}" presName="sibTrans" presStyleLbl="sibTrans2D1" presStyleIdx="1" presStyleCnt="2"/>
      <dgm:spPr/>
    </dgm:pt>
    <dgm:pt modelId="{42E56CCA-F5E2-45DC-8B37-B6CCF14617F7}" type="pres">
      <dgm:prSet presAssocID="{29C00DE2-54BC-4C6E-B888-C8BA399DA796}" presName="connectorText" presStyleLbl="sibTrans2D1" presStyleIdx="1" presStyleCnt="2"/>
      <dgm:spPr/>
    </dgm:pt>
    <dgm:pt modelId="{1BEF0578-284B-4C46-A381-4D99A815B684}" type="pres">
      <dgm:prSet presAssocID="{767BFBAC-AAFC-4469-B50F-45FED14AF501}" presName="node" presStyleLbl="node1" presStyleIdx="2" presStyleCnt="3">
        <dgm:presLayoutVars>
          <dgm:bulletEnabled val="1"/>
        </dgm:presLayoutVars>
      </dgm:prSet>
      <dgm:spPr/>
    </dgm:pt>
  </dgm:ptLst>
  <dgm:cxnLst>
    <dgm:cxn modelId="{196A7201-31CB-42F0-BA0C-E1F741BE2CC1}" type="presOf" srcId="{4594118A-1B3C-4207-935C-0F730D80FB60}" destId="{72E9E85E-11C3-4657-9097-A54BD4C2037D}" srcOrd="0" destOrd="0" presId="urn:microsoft.com/office/officeart/2005/8/layout/process1"/>
    <dgm:cxn modelId="{92060D04-94CD-4C92-9F7F-E11A05F1E3D0}" srcId="{2BC9E0BE-4516-4144-83E5-8CD5DCF79682}" destId="{4594118A-1B3C-4207-935C-0F730D80FB60}" srcOrd="0" destOrd="0" parTransId="{90EBD623-E20A-4510-B376-ABE6A2470951}" sibTransId="{71E50C64-BB99-47E4-ABA3-795C036DB2C1}"/>
    <dgm:cxn modelId="{7605B00B-05C3-4D3E-A709-08042F97EB27}" type="presOf" srcId="{71E50C64-BB99-47E4-ABA3-795C036DB2C1}" destId="{B99DB6D5-D154-47A9-A55D-86EF0FD523B0}" srcOrd="1" destOrd="0" presId="urn:microsoft.com/office/officeart/2005/8/layout/process1"/>
    <dgm:cxn modelId="{5F48B045-75C3-4A00-98A3-98FD1EF0404E}" srcId="{2BC9E0BE-4516-4144-83E5-8CD5DCF79682}" destId="{B1C87653-FBC2-48A8-816E-96F758D58F2B}" srcOrd="1" destOrd="0" parTransId="{309253F5-9160-4A23-AE82-F261C8E3D998}" sibTransId="{29C00DE2-54BC-4C6E-B888-C8BA399DA796}"/>
    <dgm:cxn modelId="{8A04C679-1BCE-4F76-9BC9-32B46FF85348}" type="presOf" srcId="{71E50C64-BB99-47E4-ABA3-795C036DB2C1}" destId="{86D7E866-061D-49A4-91E9-8C9072CD0874}" srcOrd="0" destOrd="0" presId="urn:microsoft.com/office/officeart/2005/8/layout/process1"/>
    <dgm:cxn modelId="{D55EA67C-BA67-4227-8C79-08F1B113132E}" type="presOf" srcId="{29C00DE2-54BC-4C6E-B888-C8BA399DA796}" destId="{42E56CCA-F5E2-45DC-8B37-B6CCF14617F7}" srcOrd="1" destOrd="0" presId="urn:microsoft.com/office/officeart/2005/8/layout/process1"/>
    <dgm:cxn modelId="{2A7B9DA5-6B02-4DD3-8BD7-1CA5BFD24716}" type="presOf" srcId="{767BFBAC-AAFC-4469-B50F-45FED14AF501}" destId="{1BEF0578-284B-4C46-A381-4D99A815B684}" srcOrd="0" destOrd="0" presId="urn:microsoft.com/office/officeart/2005/8/layout/process1"/>
    <dgm:cxn modelId="{1453E7CC-FA2E-4959-AAF3-63818BD45A81}" type="presOf" srcId="{2BC9E0BE-4516-4144-83E5-8CD5DCF79682}" destId="{50C6D18F-8381-429B-8A98-1B78DEBA3F56}" srcOrd="0" destOrd="0" presId="urn:microsoft.com/office/officeart/2005/8/layout/process1"/>
    <dgm:cxn modelId="{E6755BD8-A348-4742-BC2F-D7D4D883391D}" srcId="{2BC9E0BE-4516-4144-83E5-8CD5DCF79682}" destId="{767BFBAC-AAFC-4469-B50F-45FED14AF501}" srcOrd="2" destOrd="0" parTransId="{27FDC6E4-A8D2-459A-B71A-04FDA73890EE}" sibTransId="{BEF97F94-F569-4E0B-A675-E53DC750A54E}"/>
    <dgm:cxn modelId="{DB82E5DD-A3FC-4D21-84B8-2D5D7E78899E}" type="presOf" srcId="{B1C87653-FBC2-48A8-816E-96F758D58F2B}" destId="{8DAC72F3-A353-4D04-BD7A-B45737DC5918}" srcOrd="0" destOrd="0" presId="urn:microsoft.com/office/officeart/2005/8/layout/process1"/>
    <dgm:cxn modelId="{038F5BF8-7EF6-44BD-A982-C9327B362B1E}" type="presOf" srcId="{29C00DE2-54BC-4C6E-B888-C8BA399DA796}" destId="{DC2E8247-D596-4854-BF1F-48D4EA146DF9}" srcOrd="0" destOrd="0" presId="urn:microsoft.com/office/officeart/2005/8/layout/process1"/>
    <dgm:cxn modelId="{A3F57F5B-7579-4B04-B688-1E0E0CC65691}" type="presParOf" srcId="{50C6D18F-8381-429B-8A98-1B78DEBA3F56}" destId="{72E9E85E-11C3-4657-9097-A54BD4C2037D}" srcOrd="0" destOrd="0" presId="urn:microsoft.com/office/officeart/2005/8/layout/process1"/>
    <dgm:cxn modelId="{1F60CA42-FBE1-49B8-B207-BBAF528F407A}" type="presParOf" srcId="{50C6D18F-8381-429B-8A98-1B78DEBA3F56}" destId="{86D7E866-061D-49A4-91E9-8C9072CD0874}" srcOrd="1" destOrd="0" presId="urn:microsoft.com/office/officeart/2005/8/layout/process1"/>
    <dgm:cxn modelId="{FD55C21E-08D0-441A-941B-EEF83FAE57E5}" type="presParOf" srcId="{86D7E866-061D-49A4-91E9-8C9072CD0874}" destId="{B99DB6D5-D154-47A9-A55D-86EF0FD523B0}" srcOrd="0" destOrd="0" presId="urn:microsoft.com/office/officeart/2005/8/layout/process1"/>
    <dgm:cxn modelId="{C2533E3F-EC70-44FE-85CA-92A8850F7344}" type="presParOf" srcId="{50C6D18F-8381-429B-8A98-1B78DEBA3F56}" destId="{8DAC72F3-A353-4D04-BD7A-B45737DC5918}" srcOrd="2" destOrd="0" presId="urn:microsoft.com/office/officeart/2005/8/layout/process1"/>
    <dgm:cxn modelId="{EF66177C-242F-4FA4-AC3C-674F73DAE634}" type="presParOf" srcId="{50C6D18F-8381-429B-8A98-1B78DEBA3F56}" destId="{DC2E8247-D596-4854-BF1F-48D4EA146DF9}" srcOrd="3" destOrd="0" presId="urn:microsoft.com/office/officeart/2005/8/layout/process1"/>
    <dgm:cxn modelId="{877FCF29-B82F-4690-B3AE-5ACFC227F615}" type="presParOf" srcId="{DC2E8247-D596-4854-BF1F-48D4EA146DF9}" destId="{42E56CCA-F5E2-45DC-8B37-B6CCF14617F7}" srcOrd="0" destOrd="0" presId="urn:microsoft.com/office/officeart/2005/8/layout/process1"/>
    <dgm:cxn modelId="{C0AE1044-3104-4BDA-BE9E-71F53CA5E2AE}" type="presParOf" srcId="{50C6D18F-8381-429B-8A98-1B78DEBA3F56}" destId="{1BEF0578-284B-4C46-A381-4D99A815B684}" srcOrd="4" destOrd="0" presId="urn:microsoft.com/office/officeart/2005/8/layout/process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B6D65B-C571-4F06-A4C9-2C5C63574167}" type="doc">
      <dgm:prSet loTypeId="urn:microsoft.com/office/officeart/2005/8/layout/orgChart1" loCatId="hierarchy" qsTypeId="urn:microsoft.com/office/officeart/2005/8/quickstyle/3d4" qsCatId="3D" csTypeId="urn:microsoft.com/office/officeart/2005/8/colors/accent1_2" csCatId="accent1" phldr="1"/>
      <dgm:spPr/>
      <dgm:t>
        <a:bodyPr/>
        <a:lstStyle/>
        <a:p>
          <a:endParaRPr lang="en-IN"/>
        </a:p>
      </dgm:t>
    </dgm:pt>
    <dgm:pt modelId="{D81AAD86-942B-49DC-8EE3-1EFF4790888C}">
      <dgm:prSet phldrT="[Text]" custT="1"/>
      <dgm:spPr/>
      <dgm:t>
        <a:bodyPr/>
        <a:lstStyle/>
        <a:p>
          <a:r>
            <a:rPr lang="en-IN" sz="2000"/>
            <a:t>Models Used</a:t>
          </a:r>
          <a:endParaRPr lang="en-IN" sz="2000" dirty="0"/>
        </a:p>
      </dgm:t>
    </dgm:pt>
    <dgm:pt modelId="{D32A66F0-1A14-46D3-A436-351ACF1EB500}" type="parTrans" cxnId="{5C04D21B-BA29-4CD9-A99A-EFA23487B208}">
      <dgm:prSet/>
      <dgm:spPr/>
      <dgm:t>
        <a:bodyPr/>
        <a:lstStyle/>
        <a:p>
          <a:endParaRPr lang="en-IN" sz="3200">
            <a:solidFill>
              <a:schemeClr val="bg1"/>
            </a:solidFill>
          </a:endParaRPr>
        </a:p>
      </dgm:t>
    </dgm:pt>
    <dgm:pt modelId="{1275D27E-7C66-42DC-A2D7-FF51BA2D39DC}" type="sibTrans" cxnId="{5C04D21B-BA29-4CD9-A99A-EFA23487B208}">
      <dgm:prSet/>
      <dgm:spPr/>
      <dgm:t>
        <a:bodyPr/>
        <a:lstStyle/>
        <a:p>
          <a:endParaRPr lang="en-IN" sz="3200">
            <a:solidFill>
              <a:schemeClr val="bg1"/>
            </a:solidFill>
          </a:endParaRPr>
        </a:p>
      </dgm:t>
    </dgm:pt>
    <dgm:pt modelId="{E978A536-9FA1-4531-8C96-BF8C76124499}">
      <dgm:prSet phldrT="[Text]" custT="1"/>
      <dgm:spPr/>
      <dgm:t>
        <a:bodyPr/>
        <a:lstStyle/>
        <a:p>
          <a:r>
            <a:rPr lang="en-IN" sz="2000"/>
            <a:t>Logistic Regression</a:t>
          </a:r>
          <a:endParaRPr lang="en-IN" sz="2000" dirty="0"/>
        </a:p>
      </dgm:t>
    </dgm:pt>
    <dgm:pt modelId="{588C937D-D706-43C6-8249-D020121420F6}" type="parTrans" cxnId="{C015A6D2-20B1-456B-91A2-D65DC910BB08}">
      <dgm:prSet/>
      <dgm:spPr/>
      <dgm:t>
        <a:bodyPr/>
        <a:lstStyle/>
        <a:p>
          <a:endParaRPr lang="en-IN" sz="3200">
            <a:solidFill>
              <a:schemeClr val="bg1"/>
            </a:solidFill>
          </a:endParaRPr>
        </a:p>
      </dgm:t>
    </dgm:pt>
    <dgm:pt modelId="{E053980F-840A-44C2-9402-99BE4441788E}" type="sibTrans" cxnId="{C015A6D2-20B1-456B-91A2-D65DC910BB08}">
      <dgm:prSet/>
      <dgm:spPr/>
      <dgm:t>
        <a:bodyPr/>
        <a:lstStyle/>
        <a:p>
          <a:endParaRPr lang="en-IN" sz="3200">
            <a:solidFill>
              <a:schemeClr val="bg1"/>
            </a:solidFill>
          </a:endParaRPr>
        </a:p>
      </dgm:t>
    </dgm:pt>
    <dgm:pt modelId="{6BDBB719-F48B-4127-B1B1-BDCFC395E998}">
      <dgm:prSet phldrT="[Text]" custT="1"/>
      <dgm:spPr/>
      <dgm:t>
        <a:bodyPr/>
        <a:lstStyle/>
        <a:p>
          <a:r>
            <a:rPr lang="en-IN" sz="2000"/>
            <a:t>Naïve Baise Classifier</a:t>
          </a:r>
          <a:endParaRPr lang="en-IN" sz="2000" dirty="0"/>
        </a:p>
      </dgm:t>
    </dgm:pt>
    <dgm:pt modelId="{39F775F1-9DFC-42D0-8032-82CC5A898FB1}" type="parTrans" cxnId="{7B297882-B971-4693-8B34-FDB5803AA5BE}">
      <dgm:prSet/>
      <dgm:spPr/>
      <dgm:t>
        <a:bodyPr/>
        <a:lstStyle/>
        <a:p>
          <a:endParaRPr lang="en-IN" sz="3200">
            <a:solidFill>
              <a:schemeClr val="bg1"/>
            </a:solidFill>
          </a:endParaRPr>
        </a:p>
      </dgm:t>
    </dgm:pt>
    <dgm:pt modelId="{ABB33BBE-6E80-4E8F-AF1A-30360DF82818}" type="sibTrans" cxnId="{7B297882-B971-4693-8B34-FDB5803AA5BE}">
      <dgm:prSet/>
      <dgm:spPr/>
      <dgm:t>
        <a:bodyPr/>
        <a:lstStyle/>
        <a:p>
          <a:endParaRPr lang="en-IN" sz="3200">
            <a:solidFill>
              <a:schemeClr val="bg1"/>
            </a:solidFill>
          </a:endParaRPr>
        </a:p>
      </dgm:t>
    </dgm:pt>
    <dgm:pt modelId="{18F90124-85E0-4FE1-896D-2C4C56249A5D}">
      <dgm:prSet phldrT="[Text]" custT="1"/>
      <dgm:spPr/>
      <dgm:t>
        <a:bodyPr/>
        <a:lstStyle/>
        <a:p>
          <a:r>
            <a:rPr lang="en-IN" sz="2000"/>
            <a:t>Tree</a:t>
          </a:r>
        </a:p>
        <a:p>
          <a:r>
            <a:rPr lang="en-IN" sz="2000"/>
            <a:t>Classifier</a:t>
          </a:r>
          <a:endParaRPr lang="en-IN" sz="2000" dirty="0"/>
        </a:p>
      </dgm:t>
    </dgm:pt>
    <dgm:pt modelId="{B31847B1-F6C2-4E73-9B66-BE61C93B87A8}" type="parTrans" cxnId="{F0377278-42C0-48F3-A130-E2C295360171}">
      <dgm:prSet/>
      <dgm:spPr/>
      <dgm:t>
        <a:bodyPr/>
        <a:lstStyle/>
        <a:p>
          <a:endParaRPr lang="en-IN" sz="3200">
            <a:solidFill>
              <a:schemeClr val="bg1"/>
            </a:solidFill>
          </a:endParaRPr>
        </a:p>
      </dgm:t>
    </dgm:pt>
    <dgm:pt modelId="{73547C12-254D-4DFD-B487-C4A503E1BE17}" type="sibTrans" cxnId="{F0377278-42C0-48F3-A130-E2C295360171}">
      <dgm:prSet/>
      <dgm:spPr/>
      <dgm:t>
        <a:bodyPr/>
        <a:lstStyle/>
        <a:p>
          <a:endParaRPr lang="en-IN" sz="3200">
            <a:solidFill>
              <a:schemeClr val="bg1"/>
            </a:solidFill>
          </a:endParaRPr>
        </a:p>
      </dgm:t>
    </dgm:pt>
    <dgm:pt modelId="{25479291-A63A-4E3E-ABE3-8A00B12FB28A}">
      <dgm:prSet phldrT="[Text]" custT="1"/>
      <dgm:spPr/>
      <dgm:t>
        <a:bodyPr/>
        <a:lstStyle/>
        <a:p>
          <a:r>
            <a:rPr lang="en-IN" sz="2000"/>
            <a:t>Support Vector Classifier</a:t>
          </a:r>
          <a:endParaRPr lang="en-IN" sz="2000" dirty="0"/>
        </a:p>
      </dgm:t>
    </dgm:pt>
    <dgm:pt modelId="{0002E5C0-6126-40CD-8EDD-18A1F6659CA2}" type="parTrans" cxnId="{79307514-1C7E-44C9-9B84-9B818AF0275F}">
      <dgm:prSet/>
      <dgm:spPr/>
      <dgm:t>
        <a:bodyPr/>
        <a:lstStyle/>
        <a:p>
          <a:endParaRPr lang="en-IN" sz="3200">
            <a:solidFill>
              <a:schemeClr val="bg1"/>
            </a:solidFill>
          </a:endParaRPr>
        </a:p>
      </dgm:t>
    </dgm:pt>
    <dgm:pt modelId="{35470DD8-46FD-4904-AEE9-F9092481F66C}" type="sibTrans" cxnId="{79307514-1C7E-44C9-9B84-9B818AF0275F}">
      <dgm:prSet/>
      <dgm:spPr/>
      <dgm:t>
        <a:bodyPr/>
        <a:lstStyle/>
        <a:p>
          <a:endParaRPr lang="en-IN" sz="3200">
            <a:solidFill>
              <a:schemeClr val="bg1"/>
            </a:solidFill>
          </a:endParaRPr>
        </a:p>
      </dgm:t>
    </dgm:pt>
    <dgm:pt modelId="{B576D3C5-EC1B-4AFD-82B0-F55C0DA88F9C}">
      <dgm:prSet phldrT="[Text]" custT="1"/>
      <dgm:spPr/>
      <dgm:t>
        <a:bodyPr/>
        <a:lstStyle/>
        <a:p>
          <a:r>
            <a:rPr lang="en-IN" sz="2000"/>
            <a:t>Kneighbours Classifier</a:t>
          </a:r>
          <a:endParaRPr lang="en-IN" sz="2000" dirty="0"/>
        </a:p>
      </dgm:t>
    </dgm:pt>
    <dgm:pt modelId="{267BFF89-3B47-44AB-A609-4CCF9D2F6FAC}" type="parTrans" cxnId="{5B4CA1D8-A065-41C3-93A4-466E8CAB2E93}">
      <dgm:prSet/>
      <dgm:spPr/>
      <dgm:t>
        <a:bodyPr/>
        <a:lstStyle/>
        <a:p>
          <a:endParaRPr lang="en-IN" sz="3200">
            <a:solidFill>
              <a:schemeClr val="bg1"/>
            </a:solidFill>
          </a:endParaRPr>
        </a:p>
      </dgm:t>
    </dgm:pt>
    <dgm:pt modelId="{42026D2F-72D0-4507-8F77-7E8E9EE43AED}" type="sibTrans" cxnId="{5B4CA1D8-A065-41C3-93A4-466E8CAB2E93}">
      <dgm:prSet/>
      <dgm:spPr/>
      <dgm:t>
        <a:bodyPr/>
        <a:lstStyle/>
        <a:p>
          <a:endParaRPr lang="en-IN" sz="3200">
            <a:solidFill>
              <a:schemeClr val="bg1"/>
            </a:solidFill>
          </a:endParaRPr>
        </a:p>
      </dgm:t>
    </dgm:pt>
    <dgm:pt modelId="{0B30EF13-352B-49ED-A547-6B410CBE7B4C}">
      <dgm:prSet phldrT="[Text]" custT="1"/>
      <dgm:spPr/>
      <dgm:t>
        <a:bodyPr/>
        <a:lstStyle/>
        <a:p>
          <a:r>
            <a:rPr lang="en-IN" sz="2000" dirty="0"/>
            <a:t>Extra</a:t>
          </a:r>
        </a:p>
      </dgm:t>
    </dgm:pt>
    <dgm:pt modelId="{B427D325-92B4-4C6C-85C1-86CC402B6CBE}" type="parTrans" cxnId="{DBA48F09-1174-411F-A753-6F6B8B1CD901}">
      <dgm:prSet/>
      <dgm:spPr/>
      <dgm:t>
        <a:bodyPr/>
        <a:lstStyle/>
        <a:p>
          <a:endParaRPr lang="en-IN" sz="3200">
            <a:solidFill>
              <a:schemeClr val="bg1"/>
            </a:solidFill>
          </a:endParaRPr>
        </a:p>
      </dgm:t>
    </dgm:pt>
    <dgm:pt modelId="{741616D4-340C-4427-A287-B7B899DF55C1}" type="sibTrans" cxnId="{DBA48F09-1174-411F-A753-6F6B8B1CD901}">
      <dgm:prSet/>
      <dgm:spPr/>
      <dgm:t>
        <a:bodyPr/>
        <a:lstStyle/>
        <a:p>
          <a:endParaRPr lang="en-IN" sz="3200">
            <a:solidFill>
              <a:schemeClr val="bg1"/>
            </a:solidFill>
          </a:endParaRPr>
        </a:p>
      </dgm:t>
    </dgm:pt>
    <dgm:pt modelId="{55E7CBA7-B95E-422B-900E-C695AA66D477}">
      <dgm:prSet phldrT="[Text]" custT="1"/>
      <dgm:spPr/>
      <dgm:t>
        <a:bodyPr/>
        <a:lstStyle/>
        <a:p>
          <a:r>
            <a:rPr lang="en-IN" sz="2000"/>
            <a:t>Random Forest</a:t>
          </a:r>
          <a:endParaRPr lang="en-IN" sz="2000" dirty="0"/>
        </a:p>
      </dgm:t>
    </dgm:pt>
    <dgm:pt modelId="{99C0A3FC-5DA7-4741-ADB2-488987E78A17}" type="parTrans" cxnId="{6BEC049C-34ED-4FBF-B908-BB773E5CEA3C}">
      <dgm:prSet/>
      <dgm:spPr/>
      <dgm:t>
        <a:bodyPr/>
        <a:lstStyle/>
        <a:p>
          <a:endParaRPr lang="en-IN" sz="3200">
            <a:solidFill>
              <a:schemeClr val="bg1"/>
            </a:solidFill>
          </a:endParaRPr>
        </a:p>
      </dgm:t>
    </dgm:pt>
    <dgm:pt modelId="{9335F3EA-7755-4C18-BC4B-45B1CD97634E}" type="sibTrans" cxnId="{6BEC049C-34ED-4FBF-B908-BB773E5CEA3C}">
      <dgm:prSet/>
      <dgm:spPr/>
      <dgm:t>
        <a:bodyPr/>
        <a:lstStyle/>
        <a:p>
          <a:endParaRPr lang="en-IN" sz="3200">
            <a:solidFill>
              <a:schemeClr val="bg1"/>
            </a:solidFill>
          </a:endParaRPr>
        </a:p>
      </dgm:t>
    </dgm:pt>
    <dgm:pt modelId="{F527A8F3-F2DD-41A4-9357-C74602407655}">
      <dgm:prSet phldrT="[Text]" custT="1"/>
      <dgm:spPr/>
      <dgm:t>
        <a:bodyPr/>
        <a:lstStyle/>
        <a:p>
          <a:r>
            <a:rPr lang="en-IN" sz="2000"/>
            <a:t>Decision</a:t>
          </a:r>
          <a:endParaRPr lang="en-IN" sz="2000" dirty="0"/>
        </a:p>
      </dgm:t>
    </dgm:pt>
    <dgm:pt modelId="{D3E0A19B-E0BB-4EF7-947C-87B0D034F042}" type="parTrans" cxnId="{1858AE02-872A-47AE-9BD1-E3B15331981B}">
      <dgm:prSet/>
      <dgm:spPr/>
      <dgm:t>
        <a:bodyPr/>
        <a:lstStyle/>
        <a:p>
          <a:endParaRPr lang="en-IN" sz="3200">
            <a:solidFill>
              <a:schemeClr val="bg1"/>
            </a:solidFill>
          </a:endParaRPr>
        </a:p>
      </dgm:t>
    </dgm:pt>
    <dgm:pt modelId="{A0E03E1C-7658-4E1A-8405-F30EC995241A}" type="sibTrans" cxnId="{1858AE02-872A-47AE-9BD1-E3B15331981B}">
      <dgm:prSet/>
      <dgm:spPr/>
      <dgm:t>
        <a:bodyPr/>
        <a:lstStyle/>
        <a:p>
          <a:endParaRPr lang="en-IN" sz="3200">
            <a:solidFill>
              <a:schemeClr val="bg1"/>
            </a:solidFill>
          </a:endParaRPr>
        </a:p>
      </dgm:t>
    </dgm:pt>
    <dgm:pt modelId="{57D2FD9D-5265-4CEF-A5A7-8070349F5867}" type="pres">
      <dgm:prSet presAssocID="{62B6D65B-C571-4F06-A4C9-2C5C63574167}" presName="hierChild1" presStyleCnt="0">
        <dgm:presLayoutVars>
          <dgm:orgChart val="1"/>
          <dgm:chPref val="1"/>
          <dgm:dir/>
          <dgm:animOne val="branch"/>
          <dgm:animLvl val="lvl"/>
          <dgm:resizeHandles/>
        </dgm:presLayoutVars>
      </dgm:prSet>
      <dgm:spPr/>
    </dgm:pt>
    <dgm:pt modelId="{BB0D8DF7-735B-4987-BE49-EBB7B7C3C8AC}" type="pres">
      <dgm:prSet presAssocID="{D81AAD86-942B-49DC-8EE3-1EFF4790888C}" presName="hierRoot1" presStyleCnt="0">
        <dgm:presLayoutVars>
          <dgm:hierBranch val="init"/>
        </dgm:presLayoutVars>
      </dgm:prSet>
      <dgm:spPr/>
    </dgm:pt>
    <dgm:pt modelId="{D6D82726-E8F9-4566-8B93-6F55FE744C44}" type="pres">
      <dgm:prSet presAssocID="{D81AAD86-942B-49DC-8EE3-1EFF4790888C}" presName="rootComposite1" presStyleCnt="0"/>
      <dgm:spPr/>
    </dgm:pt>
    <dgm:pt modelId="{6F6A045F-1565-4A0B-BA2D-B5D7F46442C1}" type="pres">
      <dgm:prSet presAssocID="{D81AAD86-942B-49DC-8EE3-1EFF4790888C}" presName="rootText1" presStyleLbl="node0" presStyleIdx="0" presStyleCnt="1" custScaleX="150915">
        <dgm:presLayoutVars>
          <dgm:chPref val="3"/>
        </dgm:presLayoutVars>
      </dgm:prSet>
      <dgm:spPr/>
    </dgm:pt>
    <dgm:pt modelId="{47CEA7A7-C4C9-4894-A53D-990B7F1FF381}" type="pres">
      <dgm:prSet presAssocID="{D81AAD86-942B-49DC-8EE3-1EFF4790888C}" presName="rootConnector1" presStyleLbl="node1" presStyleIdx="0" presStyleCnt="0"/>
      <dgm:spPr/>
    </dgm:pt>
    <dgm:pt modelId="{D2A699A5-8A7A-4C3F-B967-EE5166D0152C}" type="pres">
      <dgm:prSet presAssocID="{D81AAD86-942B-49DC-8EE3-1EFF4790888C}" presName="hierChild2" presStyleCnt="0"/>
      <dgm:spPr/>
    </dgm:pt>
    <dgm:pt modelId="{590DE567-1A32-4812-A8B6-F288A9F6E773}" type="pres">
      <dgm:prSet presAssocID="{588C937D-D706-43C6-8249-D020121420F6}" presName="Name37" presStyleLbl="parChTrans1D2" presStyleIdx="0" presStyleCnt="5"/>
      <dgm:spPr/>
    </dgm:pt>
    <dgm:pt modelId="{6D102A3B-4487-4290-9A89-EC8C1CA770E7}" type="pres">
      <dgm:prSet presAssocID="{E978A536-9FA1-4531-8C96-BF8C76124499}" presName="hierRoot2" presStyleCnt="0">
        <dgm:presLayoutVars>
          <dgm:hierBranch val="init"/>
        </dgm:presLayoutVars>
      </dgm:prSet>
      <dgm:spPr/>
    </dgm:pt>
    <dgm:pt modelId="{1C17C26F-7A29-417E-947E-F7AE688F60D4}" type="pres">
      <dgm:prSet presAssocID="{E978A536-9FA1-4531-8C96-BF8C76124499}" presName="rootComposite" presStyleCnt="0"/>
      <dgm:spPr/>
    </dgm:pt>
    <dgm:pt modelId="{CCE99C44-B716-4A51-AC99-083DA0492FF8}" type="pres">
      <dgm:prSet presAssocID="{E978A536-9FA1-4531-8C96-BF8C76124499}" presName="rootText" presStyleLbl="node2" presStyleIdx="0" presStyleCnt="5">
        <dgm:presLayoutVars>
          <dgm:chPref val="3"/>
        </dgm:presLayoutVars>
      </dgm:prSet>
      <dgm:spPr/>
    </dgm:pt>
    <dgm:pt modelId="{C67FB101-7B7A-4EA1-BF2C-3FE323BC5005}" type="pres">
      <dgm:prSet presAssocID="{E978A536-9FA1-4531-8C96-BF8C76124499}" presName="rootConnector" presStyleLbl="node2" presStyleIdx="0" presStyleCnt="5"/>
      <dgm:spPr/>
    </dgm:pt>
    <dgm:pt modelId="{34619EC7-055D-4D64-99D9-15D2DA5E5ACF}" type="pres">
      <dgm:prSet presAssocID="{E978A536-9FA1-4531-8C96-BF8C76124499}" presName="hierChild4" presStyleCnt="0"/>
      <dgm:spPr/>
    </dgm:pt>
    <dgm:pt modelId="{C267420B-FC59-4C57-A44D-C83D8AB9EB05}" type="pres">
      <dgm:prSet presAssocID="{E978A536-9FA1-4531-8C96-BF8C76124499}" presName="hierChild5" presStyleCnt="0"/>
      <dgm:spPr/>
    </dgm:pt>
    <dgm:pt modelId="{D32B91E0-C8A6-4C45-8EAA-0014ADAF8B2C}" type="pres">
      <dgm:prSet presAssocID="{39F775F1-9DFC-42D0-8032-82CC5A898FB1}" presName="Name37" presStyleLbl="parChTrans1D2" presStyleIdx="1" presStyleCnt="5"/>
      <dgm:spPr/>
    </dgm:pt>
    <dgm:pt modelId="{A1ABCBCB-6C46-46C8-BE7A-8D3DD0FD8D4C}" type="pres">
      <dgm:prSet presAssocID="{6BDBB719-F48B-4127-B1B1-BDCFC395E998}" presName="hierRoot2" presStyleCnt="0">
        <dgm:presLayoutVars>
          <dgm:hierBranch val="init"/>
        </dgm:presLayoutVars>
      </dgm:prSet>
      <dgm:spPr/>
    </dgm:pt>
    <dgm:pt modelId="{F897589D-842E-41F5-95E4-444495B6F57B}" type="pres">
      <dgm:prSet presAssocID="{6BDBB719-F48B-4127-B1B1-BDCFC395E998}" presName="rootComposite" presStyleCnt="0"/>
      <dgm:spPr/>
    </dgm:pt>
    <dgm:pt modelId="{3B4FDFE1-E452-442B-88C1-6097C5B717B0}" type="pres">
      <dgm:prSet presAssocID="{6BDBB719-F48B-4127-B1B1-BDCFC395E998}" presName="rootText" presStyleLbl="node2" presStyleIdx="1" presStyleCnt="5">
        <dgm:presLayoutVars>
          <dgm:chPref val="3"/>
        </dgm:presLayoutVars>
      </dgm:prSet>
      <dgm:spPr/>
    </dgm:pt>
    <dgm:pt modelId="{780DAF40-BCF6-4F36-9F10-DF277FC7B7CD}" type="pres">
      <dgm:prSet presAssocID="{6BDBB719-F48B-4127-B1B1-BDCFC395E998}" presName="rootConnector" presStyleLbl="node2" presStyleIdx="1" presStyleCnt="5"/>
      <dgm:spPr/>
    </dgm:pt>
    <dgm:pt modelId="{9496B132-C39B-4F4A-90BE-5361223B110B}" type="pres">
      <dgm:prSet presAssocID="{6BDBB719-F48B-4127-B1B1-BDCFC395E998}" presName="hierChild4" presStyleCnt="0"/>
      <dgm:spPr/>
    </dgm:pt>
    <dgm:pt modelId="{AAD7FB30-2F2F-4CB8-BCBC-15E7F4390E0D}" type="pres">
      <dgm:prSet presAssocID="{6BDBB719-F48B-4127-B1B1-BDCFC395E998}" presName="hierChild5" presStyleCnt="0"/>
      <dgm:spPr/>
    </dgm:pt>
    <dgm:pt modelId="{B1DF0085-0D0D-49C1-AFA1-DEB081C9F414}" type="pres">
      <dgm:prSet presAssocID="{B31847B1-F6C2-4E73-9B66-BE61C93B87A8}" presName="Name37" presStyleLbl="parChTrans1D2" presStyleIdx="2" presStyleCnt="5"/>
      <dgm:spPr/>
    </dgm:pt>
    <dgm:pt modelId="{1D19BF3A-5BC2-46A4-A4EE-96325BC6A835}" type="pres">
      <dgm:prSet presAssocID="{18F90124-85E0-4FE1-896D-2C4C56249A5D}" presName="hierRoot2" presStyleCnt="0">
        <dgm:presLayoutVars>
          <dgm:hierBranch val="init"/>
        </dgm:presLayoutVars>
      </dgm:prSet>
      <dgm:spPr/>
    </dgm:pt>
    <dgm:pt modelId="{6552CFD1-9D11-4466-92E6-71F43E8C6ECF}" type="pres">
      <dgm:prSet presAssocID="{18F90124-85E0-4FE1-896D-2C4C56249A5D}" presName="rootComposite" presStyleCnt="0"/>
      <dgm:spPr/>
    </dgm:pt>
    <dgm:pt modelId="{34509E0C-C14B-48DF-841F-49562B2C7360}" type="pres">
      <dgm:prSet presAssocID="{18F90124-85E0-4FE1-896D-2C4C56249A5D}" presName="rootText" presStyleLbl="node2" presStyleIdx="2" presStyleCnt="5">
        <dgm:presLayoutVars>
          <dgm:chPref val="3"/>
        </dgm:presLayoutVars>
      </dgm:prSet>
      <dgm:spPr/>
    </dgm:pt>
    <dgm:pt modelId="{BEA1FE74-4031-4325-8194-D1DD1C78662A}" type="pres">
      <dgm:prSet presAssocID="{18F90124-85E0-4FE1-896D-2C4C56249A5D}" presName="rootConnector" presStyleLbl="node2" presStyleIdx="2" presStyleCnt="5"/>
      <dgm:spPr/>
    </dgm:pt>
    <dgm:pt modelId="{F3C4C7E2-67D3-4647-B679-19AA6341A36A}" type="pres">
      <dgm:prSet presAssocID="{18F90124-85E0-4FE1-896D-2C4C56249A5D}" presName="hierChild4" presStyleCnt="0"/>
      <dgm:spPr/>
    </dgm:pt>
    <dgm:pt modelId="{6A25B9B5-AE5F-4267-B482-1C5EA7219180}" type="pres">
      <dgm:prSet presAssocID="{99C0A3FC-5DA7-4741-ADB2-488987E78A17}" presName="Name37" presStyleLbl="parChTrans1D3" presStyleIdx="0" presStyleCnt="3"/>
      <dgm:spPr/>
    </dgm:pt>
    <dgm:pt modelId="{783A494A-BD7B-455A-885A-4CB36603D6DE}" type="pres">
      <dgm:prSet presAssocID="{55E7CBA7-B95E-422B-900E-C695AA66D477}" presName="hierRoot2" presStyleCnt="0">
        <dgm:presLayoutVars>
          <dgm:hierBranch val="init"/>
        </dgm:presLayoutVars>
      </dgm:prSet>
      <dgm:spPr/>
    </dgm:pt>
    <dgm:pt modelId="{F7DC4C2B-C929-4DB8-8B36-65BBADE45E86}" type="pres">
      <dgm:prSet presAssocID="{55E7CBA7-B95E-422B-900E-C695AA66D477}" presName="rootComposite" presStyleCnt="0"/>
      <dgm:spPr/>
    </dgm:pt>
    <dgm:pt modelId="{F575962E-2975-4C89-A6FD-F16DC24EAE59}" type="pres">
      <dgm:prSet presAssocID="{55E7CBA7-B95E-422B-900E-C695AA66D477}" presName="rootText" presStyleLbl="node3" presStyleIdx="0" presStyleCnt="3" custLinFactNeighborX="3895" custLinFactNeighborY="3715">
        <dgm:presLayoutVars>
          <dgm:chPref val="3"/>
        </dgm:presLayoutVars>
      </dgm:prSet>
      <dgm:spPr/>
    </dgm:pt>
    <dgm:pt modelId="{7F0E5D07-8144-4495-AB3E-307DF8F917B4}" type="pres">
      <dgm:prSet presAssocID="{55E7CBA7-B95E-422B-900E-C695AA66D477}" presName="rootConnector" presStyleLbl="node3" presStyleIdx="0" presStyleCnt="3"/>
      <dgm:spPr/>
    </dgm:pt>
    <dgm:pt modelId="{49E6102F-10D4-428B-87E7-E2A39079040B}" type="pres">
      <dgm:prSet presAssocID="{55E7CBA7-B95E-422B-900E-C695AA66D477}" presName="hierChild4" presStyleCnt="0"/>
      <dgm:spPr/>
    </dgm:pt>
    <dgm:pt modelId="{6BF6C7A7-6B44-4D0C-A78C-B0D8028DD276}" type="pres">
      <dgm:prSet presAssocID="{55E7CBA7-B95E-422B-900E-C695AA66D477}" presName="hierChild5" presStyleCnt="0"/>
      <dgm:spPr/>
    </dgm:pt>
    <dgm:pt modelId="{72872DCC-7A1D-4339-B83F-244CD6D5E8E8}" type="pres">
      <dgm:prSet presAssocID="{D3E0A19B-E0BB-4EF7-947C-87B0D034F042}" presName="Name37" presStyleLbl="parChTrans1D3" presStyleIdx="1" presStyleCnt="3"/>
      <dgm:spPr/>
    </dgm:pt>
    <dgm:pt modelId="{14F0DB91-18AE-43B0-B62D-B8DF3AA6AD2B}" type="pres">
      <dgm:prSet presAssocID="{F527A8F3-F2DD-41A4-9357-C74602407655}" presName="hierRoot2" presStyleCnt="0">
        <dgm:presLayoutVars>
          <dgm:hierBranch val="init"/>
        </dgm:presLayoutVars>
      </dgm:prSet>
      <dgm:spPr/>
    </dgm:pt>
    <dgm:pt modelId="{6967D6B0-3167-49F1-A9B3-92BA59ECE088}" type="pres">
      <dgm:prSet presAssocID="{F527A8F3-F2DD-41A4-9357-C74602407655}" presName="rootComposite" presStyleCnt="0"/>
      <dgm:spPr/>
    </dgm:pt>
    <dgm:pt modelId="{63D26B0D-33BD-4791-BE99-39AE8ECF2865}" type="pres">
      <dgm:prSet presAssocID="{F527A8F3-F2DD-41A4-9357-C74602407655}" presName="rootText" presStyleLbl="node3" presStyleIdx="1" presStyleCnt="3" custLinFactX="-40142" custLinFactNeighborX="-100000" custLinFactNeighborY="-56560">
        <dgm:presLayoutVars>
          <dgm:chPref val="3"/>
        </dgm:presLayoutVars>
      </dgm:prSet>
      <dgm:spPr/>
    </dgm:pt>
    <dgm:pt modelId="{5986E630-2301-4CA9-8FE0-1C9EF60F9FEE}" type="pres">
      <dgm:prSet presAssocID="{F527A8F3-F2DD-41A4-9357-C74602407655}" presName="rootConnector" presStyleLbl="node3" presStyleIdx="1" presStyleCnt="3"/>
      <dgm:spPr/>
    </dgm:pt>
    <dgm:pt modelId="{D49863B2-7D60-46D7-B929-13537043AA70}" type="pres">
      <dgm:prSet presAssocID="{F527A8F3-F2DD-41A4-9357-C74602407655}" presName="hierChild4" presStyleCnt="0"/>
      <dgm:spPr/>
    </dgm:pt>
    <dgm:pt modelId="{85E14C56-3072-4E92-BA1D-9698D553238B}" type="pres">
      <dgm:prSet presAssocID="{F527A8F3-F2DD-41A4-9357-C74602407655}" presName="hierChild5" presStyleCnt="0"/>
      <dgm:spPr/>
    </dgm:pt>
    <dgm:pt modelId="{6423DE7B-57E2-4FA8-9B04-F176DC81E73E}" type="pres">
      <dgm:prSet presAssocID="{B427D325-92B4-4C6C-85C1-86CC402B6CBE}" presName="Name37" presStyleLbl="parChTrans1D3" presStyleIdx="2" presStyleCnt="3"/>
      <dgm:spPr/>
    </dgm:pt>
    <dgm:pt modelId="{9FEB63A7-AC70-4DA0-91A3-4A2A994A354A}" type="pres">
      <dgm:prSet presAssocID="{0B30EF13-352B-49ED-A547-6B410CBE7B4C}" presName="hierRoot2" presStyleCnt="0">
        <dgm:presLayoutVars>
          <dgm:hierBranch val="init"/>
        </dgm:presLayoutVars>
      </dgm:prSet>
      <dgm:spPr/>
    </dgm:pt>
    <dgm:pt modelId="{2FB8E722-EF44-464E-8248-EA9E4DBF8991}" type="pres">
      <dgm:prSet presAssocID="{0B30EF13-352B-49ED-A547-6B410CBE7B4C}" presName="rootComposite" presStyleCnt="0"/>
      <dgm:spPr/>
    </dgm:pt>
    <dgm:pt modelId="{5D16421B-EB5D-43D0-8639-585A5F9F8F71}" type="pres">
      <dgm:prSet presAssocID="{0B30EF13-352B-49ED-A547-6B410CBE7B4C}" presName="rootText" presStyleLbl="node3" presStyleIdx="2" presStyleCnt="3" custLinFactY="-5283" custLinFactNeighborX="3895" custLinFactNeighborY="-100000">
        <dgm:presLayoutVars>
          <dgm:chPref val="3"/>
        </dgm:presLayoutVars>
      </dgm:prSet>
      <dgm:spPr/>
    </dgm:pt>
    <dgm:pt modelId="{ED2E0985-4010-4715-BFED-77F5A0CFE85E}" type="pres">
      <dgm:prSet presAssocID="{0B30EF13-352B-49ED-A547-6B410CBE7B4C}" presName="rootConnector" presStyleLbl="node3" presStyleIdx="2" presStyleCnt="3"/>
      <dgm:spPr/>
    </dgm:pt>
    <dgm:pt modelId="{60BADC6B-6F41-4C09-9779-02AE62E4FAE5}" type="pres">
      <dgm:prSet presAssocID="{0B30EF13-352B-49ED-A547-6B410CBE7B4C}" presName="hierChild4" presStyleCnt="0"/>
      <dgm:spPr/>
    </dgm:pt>
    <dgm:pt modelId="{25773243-D251-48BF-906B-E6306DEF7C06}" type="pres">
      <dgm:prSet presAssocID="{0B30EF13-352B-49ED-A547-6B410CBE7B4C}" presName="hierChild5" presStyleCnt="0"/>
      <dgm:spPr/>
    </dgm:pt>
    <dgm:pt modelId="{27EB9777-A252-40CD-BD13-D908FBD33B74}" type="pres">
      <dgm:prSet presAssocID="{18F90124-85E0-4FE1-896D-2C4C56249A5D}" presName="hierChild5" presStyleCnt="0"/>
      <dgm:spPr/>
    </dgm:pt>
    <dgm:pt modelId="{063826BC-4D74-4606-B1DD-AED4F475D15A}" type="pres">
      <dgm:prSet presAssocID="{267BFF89-3B47-44AB-A609-4CCF9D2F6FAC}" presName="Name37" presStyleLbl="parChTrans1D2" presStyleIdx="3" presStyleCnt="5"/>
      <dgm:spPr/>
    </dgm:pt>
    <dgm:pt modelId="{AA4E8419-C2B8-46D6-A14F-74678628005C}" type="pres">
      <dgm:prSet presAssocID="{B576D3C5-EC1B-4AFD-82B0-F55C0DA88F9C}" presName="hierRoot2" presStyleCnt="0">
        <dgm:presLayoutVars>
          <dgm:hierBranch val="init"/>
        </dgm:presLayoutVars>
      </dgm:prSet>
      <dgm:spPr/>
    </dgm:pt>
    <dgm:pt modelId="{EE4C28D9-8475-4DB1-B38D-4835AC2FDBC9}" type="pres">
      <dgm:prSet presAssocID="{B576D3C5-EC1B-4AFD-82B0-F55C0DA88F9C}" presName="rootComposite" presStyleCnt="0"/>
      <dgm:spPr/>
    </dgm:pt>
    <dgm:pt modelId="{6C9EB095-F177-4625-829D-BE7E2FB512BA}" type="pres">
      <dgm:prSet presAssocID="{B576D3C5-EC1B-4AFD-82B0-F55C0DA88F9C}" presName="rootText" presStyleLbl="node2" presStyleIdx="3" presStyleCnt="5">
        <dgm:presLayoutVars>
          <dgm:chPref val="3"/>
        </dgm:presLayoutVars>
      </dgm:prSet>
      <dgm:spPr/>
    </dgm:pt>
    <dgm:pt modelId="{ABD0E791-1688-4849-AE65-B160748C43C2}" type="pres">
      <dgm:prSet presAssocID="{B576D3C5-EC1B-4AFD-82B0-F55C0DA88F9C}" presName="rootConnector" presStyleLbl="node2" presStyleIdx="3" presStyleCnt="5"/>
      <dgm:spPr/>
    </dgm:pt>
    <dgm:pt modelId="{A7673B9A-41DF-4CC2-98F9-C300D4AE8B6C}" type="pres">
      <dgm:prSet presAssocID="{B576D3C5-EC1B-4AFD-82B0-F55C0DA88F9C}" presName="hierChild4" presStyleCnt="0"/>
      <dgm:spPr/>
    </dgm:pt>
    <dgm:pt modelId="{0CE42C11-FC3F-4A81-BDF0-8B9028219833}" type="pres">
      <dgm:prSet presAssocID="{B576D3C5-EC1B-4AFD-82B0-F55C0DA88F9C}" presName="hierChild5" presStyleCnt="0"/>
      <dgm:spPr/>
    </dgm:pt>
    <dgm:pt modelId="{700FCE7C-4A3C-46E1-9A42-8E847F2E187F}" type="pres">
      <dgm:prSet presAssocID="{0002E5C0-6126-40CD-8EDD-18A1F6659CA2}" presName="Name37" presStyleLbl="parChTrans1D2" presStyleIdx="4" presStyleCnt="5"/>
      <dgm:spPr/>
    </dgm:pt>
    <dgm:pt modelId="{4C26199E-58F9-4FF7-8B01-81BB94BCBD45}" type="pres">
      <dgm:prSet presAssocID="{25479291-A63A-4E3E-ABE3-8A00B12FB28A}" presName="hierRoot2" presStyleCnt="0">
        <dgm:presLayoutVars>
          <dgm:hierBranch val="init"/>
        </dgm:presLayoutVars>
      </dgm:prSet>
      <dgm:spPr/>
    </dgm:pt>
    <dgm:pt modelId="{418FD150-18DE-429D-B7A6-CDF88FC0414B}" type="pres">
      <dgm:prSet presAssocID="{25479291-A63A-4E3E-ABE3-8A00B12FB28A}" presName="rootComposite" presStyleCnt="0"/>
      <dgm:spPr/>
    </dgm:pt>
    <dgm:pt modelId="{6AAE683B-913A-41E1-807A-6153CFBCD88B}" type="pres">
      <dgm:prSet presAssocID="{25479291-A63A-4E3E-ABE3-8A00B12FB28A}" presName="rootText" presStyleLbl="node2" presStyleIdx="4" presStyleCnt="5" custScaleX="142015">
        <dgm:presLayoutVars>
          <dgm:chPref val="3"/>
        </dgm:presLayoutVars>
      </dgm:prSet>
      <dgm:spPr/>
    </dgm:pt>
    <dgm:pt modelId="{2B4CA757-38E6-4623-A2C0-C1964DE785ED}" type="pres">
      <dgm:prSet presAssocID="{25479291-A63A-4E3E-ABE3-8A00B12FB28A}" presName="rootConnector" presStyleLbl="node2" presStyleIdx="4" presStyleCnt="5"/>
      <dgm:spPr/>
    </dgm:pt>
    <dgm:pt modelId="{2FB80611-CC12-4F5F-87D8-4406D2518AE1}" type="pres">
      <dgm:prSet presAssocID="{25479291-A63A-4E3E-ABE3-8A00B12FB28A}" presName="hierChild4" presStyleCnt="0"/>
      <dgm:spPr/>
    </dgm:pt>
    <dgm:pt modelId="{48439ECA-99F2-4405-97BE-158D069AA697}" type="pres">
      <dgm:prSet presAssocID="{25479291-A63A-4E3E-ABE3-8A00B12FB28A}" presName="hierChild5" presStyleCnt="0"/>
      <dgm:spPr/>
    </dgm:pt>
    <dgm:pt modelId="{E016FAED-FFBF-46C6-ACD1-A522E802ED8B}" type="pres">
      <dgm:prSet presAssocID="{D81AAD86-942B-49DC-8EE3-1EFF4790888C}" presName="hierChild3" presStyleCnt="0"/>
      <dgm:spPr/>
    </dgm:pt>
  </dgm:ptLst>
  <dgm:cxnLst>
    <dgm:cxn modelId="{1858AE02-872A-47AE-9BD1-E3B15331981B}" srcId="{18F90124-85E0-4FE1-896D-2C4C56249A5D}" destId="{F527A8F3-F2DD-41A4-9357-C74602407655}" srcOrd="1" destOrd="0" parTransId="{D3E0A19B-E0BB-4EF7-947C-87B0D034F042}" sibTransId="{A0E03E1C-7658-4E1A-8405-F30EC995241A}"/>
    <dgm:cxn modelId="{212EDA08-CF09-41E5-BC9A-B70EDCFF3B17}" type="presOf" srcId="{B576D3C5-EC1B-4AFD-82B0-F55C0DA88F9C}" destId="{ABD0E791-1688-4849-AE65-B160748C43C2}" srcOrd="1" destOrd="0" presId="urn:microsoft.com/office/officeart/2005/8/layout/orgChart1"/>
    <dgm:cxn modelId="{DBA48F09-1174-411F-A753-6F6B8B1CD901}" srcId="{18F90124-85E0-4FE1-896D-2C4C56249A5D}" destId="{0B30EF13-352B-49ED-A547-6B410CBE7B4C}" srcOrd="2" destOrd="0" parTransId="{B427D325-92B4-4C6C-85C1-86CC402B6CBE}" sibTransId="{741616D4-340C-4427-A287-B7B899DF55C1}"/>
    <dgm:cxn modelId="{79307514-1C7E-44C9-9B84-9B818AF0275F}" srcId="{D81AAD86-942B-49DC-8EE3-1EFF4790888C}" destId="{25479291-A63A-4E3E-ABE3-8A00B12FB28A}" srcOrd="4" destOrd="0" parTransId="{0002E5C0-6126-40CD-8EDD-18A1F6659CA2}" sibTransId="{35470DD8-46FD-4904-AEE9-F9092481F66C}"/>
    <dgm:cxn modelId="{2DEB0A15-F1DE-4D8F-90B6-DBC1136533F0}" type="presOf" srcId="{B576D3C5-EC1B-4AFD-82B0-F55C0DA88F9C}" destId="{6C9EB095-F177-4625-829D-BE7E2FB512BA}" srcOrd="0" destOrd="0" presId="urn:microsoft.com/office/officeart/2005/8/layout/orgChart1"/>
    <dgm:cxn modelId="{5C04D21B-BA29-4CD9-A99A-EFA23487B208}" srcId="{62B6D65B-C571-4F06-A4C9-2C5C63574167}" destId="{D81AAD86-942B-49DC-8EE3-1EFF4790888C}" srcOrd="0" destOrd="0" parTransId="{D32A66F0-1A14-46D3-A436-351ACF1EB500}" sibTransId="{1275D27E-7C66-42DC-A2D7-FF51BA2D39DC}"/>
    <dgm:cxn modelId="{3E82041C-0898-47D6-A2D6-2D3410E5F535}" type="presOf" srcId="{0B30EF13-352B-49ED-A547-6B410CBE7B4C}" destId="{ED2E0985-4010-4715-BFED-77F5A0CFE85E}" srcOrd="1" destOrd="0" presId="urn:microsoft.com/office/officeart/2005/8/layout/orgChart1"/>
    <dgm:cxn modelId="{9ABB8E21-F54D-4656-BBB9-EF23216E7E31}" type="presOf" srcId="{E978A536-9FA1-4531-8C96-BF8C76124499}" destId="{CCE99C44-B716-4A51-AC99-083DA0492FF8}" srcOrd="0" destOrd="0" presId="urn:microsoft.com/office/officeart/2005/8/layout/orgChart1"/>
    <dgm:cxn modelId="{2846DE2B-77BE-49EF-813C-2EC7ABFFA3F4}" type="presOf" srcId="{0002E5C0-6126-40CD-8EDD-18A1F6659CA2}" destId="{700FCE7C-4A3C-46E1-9A42-8E847F2E187F}" srcOrd="0" destOrd="0" presId="urn:microsoft.com/office/officeart/2005/8/layout/orgChart1"/>
    <dgm:cxn modelId="{52F5EA35-3EC5-4D74-BF10-0312D53EAC75}" type="presOf" srcId="{55E7CBA7-B95E-422B-900E-C695AA66D477}" destId="{F575962E-2975-4C89-A6FD-F16DC24EAE59}" srcOrd="0" destOrd="0" presId="urn:microsoft.com/office/officeart/2005/8/layout/orgChart1"/>
    <dgm:cxn modelId="{6DD41E39-D6E4-48B2-950A-1D61FEE5BDB5}" type="presOf" srcId="{18F90124-85E0-4FE1-896D-2C4C56249A5D}" destId="{BEA1FE74-4031-4325-8194-D1DD1C78662A}" srcOrd="1" destOrd="0" presId="urn:microsoft.com/office/officeart/2005/8/layout/orgChart1"/>
    <dgm:cxn modelId="{9479663C-CFFC-40E7-BC14-51AB5ED897B6}" type="presOf" srcId="{62B6D65B-C571-4F06-A4C9-2C5C63574167}" destId="{57D2FD9D-5265-4CEF-A5A7-8070349F5867}" srcOrd="0" destOrd="0" presId="urn:microsoft.com/office/officeart/2005/8/layout/orgChart1"/>
    <dgm:cxn modelId="{55B80E61-83BC-47E7-8E3D-958E4585F464}" type="presOf" srcId="{F527A8F3-F2DD-41A4-9357-C74602407655}" destId="{5986E630-2301-4CA9-8FE0-1C9EF60F9FEE}" srcOrd="1" destOrd="0" presId="urn:microsoft.com/office/officeart/2005/8/layout/orgChart1"/>
    <dgm:cxn modelId="{30A54D66-D1C2-4183-9945-E0B49CF92CBC}" type="presOf" srcId="{18F90124-85E0-4FE1-896D-2C4C56249A5D}" destId="{34509E0C-C14B-48DF-841F-49562B2C7360}" srcOrd="0" destOrd="0" presId="urn:microsoft.com/office/officeart/2005/8/layout/orgChart1"/>
    <dgm:cxn modelId="{E200CE6A-11A0-4825-A123-7169EC4472E8}" type="presOf" srcId="{55E7CBA7-B95E-422B-900E-C695AA66D477}" destId="{7F0E5D07-8144-4495-AB3E-307DF8F917B4}" srcOrd="1" destOrd="0" presId="urn:microsoft.com/office/officeart/2005/8/layout/orgChart1"/>
    <dgm:cxn modelId="{F9885850-86B9-4943-91BF-B58E52FD9367}" type="presOf" srcId="{267BFF89-3B47-44AB-A609-4CCF9D2F6FAC}" destId="{063826BC-4D74-4606-B1DD-AED4F475D15A}" srcOrd="0" destOrd="0" presId="urn:microsoft.com/office/officeart/2005/8/layout/orgChart1"/>
    <dgm:cxn modelId="{2910D355-D7EE-488F-B25C-A2BC50BD2684}" type="presOf" srcId="{0B30EF13-352B-49ED-A547-6B410CBE7B4C}" destId="{5D16421B-EB5D-43D0-8639-585A5F9F8F71}" srcOrd="0" destOrd="0" presId="urn:microsoft.com/office/officeart/2005/8/layout/orgChart1"/>
    <dgm:cxn modelId="{F0377278-42C0-48F3-A130-E2C295360171}" srcId="{D81AAD86-942B-49DC-8EE3-1EFF4790888C}" destId="{18F90124-85E0-4FE1-896D-2C4C56249A5D}" srcOrd="2" destOrd="0" parTransId="{B31847B1-F6C2-4E73-9B66-BE61C93B87A8}" sibTransId="{73547C12-254D-4DFD-B487-C4A503E1BE17}"/>
    <dgm:cxn modelId="{919C8679-A5FB-4E3D-8521-B1460D1AF401}" type="presOf" srcId="{588C937D-D706-43C6-8249-D020121420F6}" destId="{590DE567-1A32-4812-A8B6-F288A9F6E773}" srcOrd="0" destOrd="0" presId="urn:microsoft.com/office/officeart/2005/8/layout/orgChart1"/>
    <dgm:cxn modelId="{7B297882-B971-4693-8B34-FDB5803AA5BE}" srcId="{D81AAD86-942B-49DC-8EE3-1EFF4790888C}" destId="{6BDBB719-F48B-4127-B1B1-BDCFC395E998}" srcOrd="1" destOrd="0" parTransId="{39F775F1-9DFC-42D0-8032-82CC5A898FB1}" sibTransId="{ABB33BBE-6E80-4E8F-AF1A-30360DF82818}"/>
    <dgm:cxn modelId="{B35F7383-C8F4-43B6-93F2-29638B59642A}" type="presOf" srcId="{E978A536-9FA1-4531-8C96-BF8C76124499}" destId="{C67FB101-7B7A-4EA1-BF2C-3FE323BC5005}" srcOrd="1" destOrd="0" presId="urn:microsoft.com/office/officeart/2005/8/layout/orgChart1"/>
    <dgm:cxn modelId="{B8A08392-1502-4D0F-B8EF-892972CF52CF}" type="presOf" srcId="{6BDBB719-F48B-4127-B1B1-BDCFC395E998}" destId="{3B4FDFE1-E452-442B-88C1-6097C5B717B0}" srcOrd="0" destOrd="0" presId="urn:microsoft.com/office/officeart/2005/8/layout/orgChart1"/>
    <dgm:cxn modelId="{6BEC049C-34ED-4FBF-B908-BB773E5CEA3C}" srcId="{18F90124-85E0-4FE1-896D-2C4C56249A5D}" destId="{55E7CBA7-B95E-422B-900E-C695AA66D477}" srcOrd="0" destOrd="0" parTransId="{99C0A3FC-5DA7-4741-ADB2-488987E78A17}" sibTransId="{9335F3EA-7755-4C18-BC4B-45B1CD97634E}"/>
    <dgm:cxn modelId="{5E76A2A2-B158-42EE-BADB-6D3E4152ABBB}" type="presOf" srcId="{B31847B1-F6C2-4E73-9B66-BE61C93B87A8}" destId="{B1DF0085-0D0D-49C1-AFA1-DEB081C9F414}" srcOrd="0" destOrd="0" presId="urn:microsoft.com/office/officeart/2005/8/layout/orgChart1"/>
    <dgm:cxn modelId="{D60F3FA3-F8E6-46FB-AE3F-2FEB4BFB3BDA}" type="presOf" srcId="{25479291-A63A-4E3E-ABE3-8A00B12FB28A}" destId="{2B4CA757-38E6-4623-A2C0-C1964DE785ED}" srcOrd="1" destOrd="0" presId="urn:microsoft.com/office/officeart/2005/8/layout/orgChart1"/>
    <dgm:cxn modelId="{7525E9BD-9453-4782-A4DB-91D14E5A36E3}" type="presOf" srcId="{25479291-A63A-4E3E-ABE3-8A00B12FB28A}" destId="{6AAE683B-913A-41E1-807A-6153CFBCD88B}" srcOrd="0" destOrd="0" presId="urn:microsoft.com/office/officeart/2005/8/layout/orgChart1"/>
    <dgm:cxn modelId="{E3B797C8-E998-405E-9BE0-CC72DC8E17A4}" type="presOf" srcId="{B427D325-92B4-4C6C-85C1-86CC402B6CBE}" destId="{6423DE7B-57E2-4FA8-9B04-F176DC81E73E}" srcOrd="0" destOrd="0" presId="urn:microsoft.com/office/officeart/2005/8/layout/orgChart1"/>
    <dgm:cxn modelId="{C015A6D2-20B1-456B-91A2-D65DC910BB08}" srcId="{D81AAD86-942B-49DC-8EE3-1EFF4790888C}" destId="{E978A536-9FA1-4531-8C96-BF8C76124499}" srcOrd="0" destOrd="0" parTransId="{588C937D-D706-43C6-8249-D020121420F6}" sibTransId="{E053980F-840A-44C2-9402-99BE4441788E}"/>
    <dgm:cxn modelId="{5B4CA1D8-A065-41C3-93A4-466E8CAB2E93}" srcId="{D81AAD86-942B-49DC-8EE3-1EFF4790888C}" destId="{B576D3C5-EC1B-4AFD-82B0-F55C0DA88F9C}" srcOrd="3" destOrd="0" parTransId="{267BFF89-3B47-44AB-A609-4CCF9D2F6FAC}" sibTransId="{42026D2F-72D0-4507-8F77-7E8E9EE43AED}"/>
    <dgm:cxn modelId="{308BC5DF-9284-42D5-956D-4B1029664CCB}" type="presOf" srcId="{39F775F1-9DFC-42D0-8032-82CC5A898FB1}" destId="{D32B91E0-C8A6-4C45-8EAA-0014ADAF8B2C}" srcOrd="0" destOrd="0" presId="urn:microsoft.com/office/officeart/2005/8/layout/orgChart1"/>
    <dgm:cxn modelId="{A0C32CE9-B064-4EE8-B164-0178AE7E2B08}" type="presOf" srcId="{F527A8F3-F2DD-41A4-9357-C74602407655}" destId="{63D26B0D-33BD-4791-BE99-39AE8ECF2865}" srcOrd="0" destOrd="0" presId="urn:microsoft.com/office/officeart/2005/8/layout/orgChart1"/>
    <dgm:cxn modelId="{D31A15EB-6291-47EF-8737-115816EC42F9}" type="presOf" srcId="{D81AAD86-942B-49DC-8EE3-1EFF4790888C}" destId="{6F6A045F-1565-4A0B-BA2D-B5D7F46442C1}" srcOrd="0" destOrd="0" presId="urn:microsoft.com/office/officeart/2005/8/layout/orgChart1"/>
    <dgm:cxn modelId="{F2437FEC-251B-4F82-9AD2-4C069402D798}" type="presOf" srcId="{99C0A3FC-5DA7-4741-ADB2-488987E78A17}" destId="{6A25B9B5-AE5F-4267-B482-1C5EA7219180}" srcOrd="0" destOrd="0" presId="urn:microsoft.com/office/officeart/2005/8/layout/orgChart1"/>
    <dgm:cxn modelId="{AA3470EE-8E3D-4A2B-A6A5-4B3213FAE79E}" type="presOf" srcId="{D3E0A19B-E0BB-4EF7-947C-87B0D034F042}" destId="{72872DCC-7A1D-4339-B83F-244CD6D5E8E8}" srcOrd="0" destOrd="0" presId="urn:microsoft.com/office/officeart/2005/8/layout/orgChart1"/>
    <dgm:cxn modelId="{E4EE4AFE-6D8E-4DC8-9579-7B7F40E5E5C1}" type="presOf" srcId="{6BDBB719-F48B-4127-B1B1-BDCFC395E998}" destId="{780DAF40-BCF6-4F36-9F10-DF277FC7B7CD}" srcOrd="1" destOrd="0" presId="urn:microsoft.com/office/officeart/2005/8/layout/orgChart1"/>
    <dgm:cxn modelId="{9C36ECFE-1936-4145-94BA-DCE9DC0AC12D}" type="presOf" srcId="{D81AAD86-942B-49DC-8EE3-1EFF4790888C}" destId="{47CEA7A7-C4C9-4894-A53D-990B7F1FF381}" srcOrd="1" destOrd="0" presId="urn:microsoft.com/office/officeart/2005/8/layout/orgChart1"/>
    <dgm:cxn modelId="{B9C72DFA-D1F1-4B8A-A038-889AA3580050}" type="presParOf" srcId="{57D2FD9D-5265-4CEF-A5A7-8070349F5867}" destId="{BB0D8DF7-735B-4987-BE49-EBB7B7C3C8AC}" srcOrd="0" destOrd="0" presId="urn:microsoft.com/office/officeart/2005/8/layout/orgChart1"/>
    <dgm:cxn modelId="{ECE3DC7F-2466-4469-9AD9-CA3928BD417A}" type="presParOf" srcId="{BB0D8DF7-735B-4987-BE49-EBB7B7C3C8AC}" destId="{D6D82726-E8F9-4566-8B93-6F55FE744C44}" srcOrd="0" destOrd="0" presId="urn:microsoft.com/office/officeart/2005/8/layout/orgChart1"/>
    <dgm:cxn modelId="{E0175694-B82D-4949-8C4A-494CB64D8ACE}" type="presParOf" srcId="{D6D82726-E8F9-4566-8B93-6F55FE744C44}" destId="{6F6A045F-1565-4A0B-BA2D-B5D7F46442C1}" srcOrd="0" destOrd="0" presId="urn:microsoft.com/office/officeart/2005/8/layout/orgChart1"/>
    <dgm:cxn modelId="{04D17CF2-29DE-4772-A50F-16BCE734E7CD}" type="presParOf" srcId="{D6D82726-E8F9-4566-8B93-6F55FE744C44}" destId="{47CEA7A7-C4C9-4894-A53D-990B7F1FF381}" srcOrd="1" destOrd="0" presId="urn:microsoft.com/office/officeart/2005/8/layout/orgChart1"/>
    <dgm:cxn modelId="{3D6E3B53-45E8-4166-8A76-3EF2290404F5}" type="presParOf" srcId="{BB0D8DF7-735B-4987-BE49-EBB7B7C3C8AC}" destId="{D2A699A5-8A7A-4C3F-B967-EE5166D0152C}" srcOrd="1" destOrd="0" presId="urn:microsoft.com/office/officeart/2005/8/layout/orgChart1"/>
    <dgm:cxn modelId="{AB5EC357-38FA-4E97-B243-9EA128C17B60}" type="presParOf" srcId="{D2A699A5-8A7A-4C3F-B967-EE5166D0152C}" destId="{590DE567-1A32-4812-A8B6-F288A9F6E773}" srcOrd="0" destOrd="0" presId="urn:microsoft.com/office/officeart/2005/8/layout/orgChart1"/>
    <dgm:cxn modelId="{2539FEEB-3B34-485C-BFD6-6FAC7BC59354}" type="presParOf" srcId="{D2A699A5-8A7A-4C3F-B967-EE5166D0152C}" destId="{6D102A3B-4487-4290-9A89-EC8C1CA770E7}" srcOrd="1" destOrd="0" presId="urn:microsoft.com/office/officeart/2005/8/layout/orgChart1"/>
    <dgm:cxn modelId="{BC782F4D-AFB2-44FD-A23C-EB782D9F9E70}" type="presParOf" srcId="{6D102A3B-4487-4290-9A89-EC8C1CA770E7}" destId="{1C17C26F-7A29-417E-947E-F7AE688F60D4}" srcOrd="0" destOrd="0" presId="urn:microsoft.com/office/officeart/2005/8/layout/orgChart1"/>
    <dgm:cxn modelId="{97C1873E-8C7F-4907-AAED-679F9DC89626}" type="presParOf" srcId="{1C17C26F-7A29-417E-947E-F7AE688F60D4}" destId="{CCE99C44-B716-4A51-AC99-083DA0492FF8}" srcOrd="0" destOrd="0" presId="urn:microsoft.com/office/officeart/2005/8/layout/orgChart1"/>
    <dgm:cxn modelId="{E726B788-8BF8-44BC-ACC9-EFB0CF87C330}" type="presParOf" srcId="{1C17C26F-7A29-417E-947E-F7AE688F60D4}" destId="{C67FB101-7B7A-4EA1-BF2C-3FE323BC5005}" srcOrd="1" destOrd="0" presId="urn:microsoft.com/office/officeart/2005/8/layout/orgChart1"/>
    <dgm:cxn modelId="{4F7CC5ED-AE24-4A4B-8CC5-6DA5B7C91588}" type="presParOf" srcId="{6D102A3B-4487-4290-9A89-EC8C1CA770E7}" destId="{34619EC7-055D-4D64-99D9-15D2DA5E5ACF}" srcOrd="1" destOrd="0" presId="urn:microsoft.com/office/officeart/2005/8/layout/orgChart1"/>
    <dgm:cxn modelId="{25EF0B6D-1B1B-4CAE-AFD7-30EBB05E78B6}" type="presParOf" srcId="{6D102A3B-4487-4290-9A89-EC8C1CA770E7}" destId="{C267420B-FC59-4C57-A44D-C83D8AB9EB05}" srcOrd="2" destOrd="0" presId="urn:microsoft.com/office/officeart/2005/8/layout/orgChart1"/>
    <dgm:cxn modelId="{75ACB160-7BD9-44AA-B91F-175B2A3F4A05}" type="presParOf" srcId="{D2A699A5-8A7A-4C3F-B967-EE5166D0152C}" destId="{D32B91E0-C8A6-4C45-8EAA-0014ADAF8B2C}" srcOrd="2" destOrd="0" presId="urn:microsoft.com/office/officeart/2005/8/layout/orgChart1"/>
    <dgm:cxn modelId="{81A82044-F9A9-417A-9A84-AD6F1F68227C}" type="presParOf" srcId="{D2A699A5-8A7A-4C3F-B967-EE5166D0152C}" destId="{A1ABCBCB-6C46-46C8-BE7A-8D3DD0FD8D4C}" srcOrd="3" destOrd="0" presId="urn:microsoft.com/office/officeart/2005/8/layout/orgChart1"/>
    <dgm:cxn modelId="{3932DE9C-F51A-4CAB-A2C9-C2DC60047DCE}" type="presParOf" srcId="{A1ABCBCB-6C46-46C8-BE7A-8D3DD0FD8D4C}" destId="{F897589D-842E-41F5-95E4-444495B6F57B}" srcOrd="0" destOrd="0" presId="urn:microsoft.com/office/officeart/2005/8/layout/orgChart1"/>
    <dgm:cxn modelId="{E659CD86-91FB-476D-AB6A-55CCE06D869A}" type="presParOf" srcId="{F897589D-842E-41F5-95E4-444495B6F57B}" destId="{3B4FDFE1-E452-442B-88C1-6097C5B717B0}" srcOrd="0" destOrd="0" presId="urn:microsoft.com/office/officeart/2005/8/layout/orgChart1"/>
    <dgm:cxn modelId="{35637EF4-39B6-4D96-8425-7F4A91B871CD}" type="presParOf" srcId="{F897589D-842E-41F5-95E4-444495B6F57B}" destId="{780DAF40-BCF6-4F36-9F10-DF277FC7B7CD}" srcOrd="1" destOrd="0" presId="urn:microsoft.com/office/officeart/2005/8/layout/orgChart1"/>
    <dgm:cxn modelId="{E0603109-F755-4BA4-B7DC-EECA2A85B36E}" type="presParOf" srcId="{A1ABCBCB-6C46-46C8-BE7A-8D3DD0FD8D4C}" destId="{9496B132-C39B-4F4A-90BE-5361223B110B}" srcOrd="1" destOrd="0" presId="urn:microsoft.com/office/officeart/2005/8/layout/orgChart1"/>
    <dgm:cxn modelId="{17D215B3-933B-4CDB-AEAB-E82BCC931ADF}" type="presParOf" srcId="{A1ABCBCB-6C46-46C8-BE7A-8D3DD0FD8D4C}" destId="{AAD7FB30-2F2F-4CB8-BCBC-15E7F4390E0D}" srcOrd="2" destOrd="0" presId="urn:microsoft.com/office/officeart/2005/8/layout/orgChart1"/>
    <dgm:cxn modelId="{B0B55F0A-FDD1-49BB-A620-7E64E473F968}" type="presParOf" srcId="{D2A699A5-8A7A-4C3F-B967-EE5166D0152C}" destId="{B1DF0085-0D0D-49C1-AFA1-DEB081C9F414}" srcOrd="4" destOrd="0" presId="urn:microsoft.com/office/officeart/2005/8/layout/orgChart1"/>
    <dgm:cxn modelId="{687D08FD-0F4A-4E87-9747-21284BD5EAA3}" type="presParOf" srcId="{D2A699A5-8A7A-4C3F-B967-EE5166D0152C}" destId="{1D19BF3A-5BC2-46A4-A4EE-96325BC6A835}" srcOrd="5" destOrd="0" presId="urn:microsoft.com/office/officeart/2005/8/layout/orgChart1"/>
    <dgm:cxn modelId="{DE9EC7F2-0799-4485-B903-7999D1AD30FB}" type="presParOf" srcId="{1D19BF3A-5BC2-46A4-A4EE-96325BC6A835}" destId="{6552CFD1-9D11-4466-92E6-71F43E8C6ECF}" srcOrd="0" destOrd="0" presId="urn:microsoft.com/office/officeart/2005/8/layout/orgChart1"/>
    <dgm:cxn modelId="{F33C982C-8A8F-4725-95EE-F90106C54455}" type="presParOf" srcId="{6552CFD1-9D11-4466-92E6-71F43E8C6ECF}" destId="{34509E0C-C14B-48DF-841F-49562B2C7360}" srcOrd="0" destOrd="0" presId="urn:microsoft.com/office/officeart/2005/8/layout/orgChart1"/>
    <dgm:cxn modelId="{DA01CE9A-FEF9-48C4-9E97-0C3EC7167A2E}" type="presParOf" srcId="{6552CFD1-9D11-4466-92E6-71F43E8C6ECF}" destId="{BEA1FE74-4031-4325-8194-D1DD1C78662A}" srcOrd="1" destOrd="0" presId="urn:microsoft.com/office/officeart/2005/8/layout/orgChart1"/>
    <dgm:cxn modelId="{4074FFE8-FA4F-48AC-9D51-62BC0D1DDBEA}" type="presParOf" srcId="{1D19BF3A-5BC2-46A4-A4EE-96325BC6A835}" destId="{F3C4C7E2-67D3-4647-B679-19AA6341A36A}" srcOrd="1" destOrd="0" presId="urn:microsoft.com/office/officeart/2005/8/layout/orgChart1"/>
    <dgm:cxn modelId="{BC2AC5C7-B32B-4AAD-8DB9-392D80E10244}" type="presParOf" srcId="{F3C4C7E2-67D3-4647-B679-19AA6341A36A}" destId="{6A25B9B5-AE5F-4267-B482-1C5EA7219180}" srcOrd="0" destOrd="0" presId="urn:microsoft.com/office/officeart/2005/8/layout/orgChart1"/>
    <dgm:cxn modelId="{37B4BFEE-87AD-4B1E-BCD7-5FC12154C7E6}" type="presParOf" srcId="{F3C4C7E2-67D3-4647-B679-19AA6341A36A}" destId="{783A494A-BD7B-455A-885A-4CB36603D6DE}" srcOrd="1" destOrd="0" presId="urn:microsoft.com/office/officeart/2005/8/layout/orgChart1"/>
    <dgm:cxn modelId="{0E14A629-AD8A-4E48-B18D-A06FFE0A5991}" type="presParOf" srcId="{783A494A-BD7B-455A-885A-4CB36603D6DE}" destId="{F7DC4C2B-C929-4DB8-8B36-65BBADE45E86}" srcOrd="0" destOrd="0" presId="urn:microsoft.com/office/officeart/2005/8/layout/orgChart1"/>
    <dgm:cxn modelId="{796B85A8-6468-4CF7-897B-9EA93DBF3765}" type="presParOf" srcId="{F7DC4C2B-C929-4DB8-8B36-65BBADE45E86}" destId="{F575962E-2975-4C89-A6FD-F16DC24EAE59}" srcOrd="0" destOrd="0" presId="urn:microsoft.com/office/officeart/2005/8/layout/orgChart1"/>
    <dgm:cxn modelId="{3251D8D9-4A69-4D39-AB14-1B2C39B457AF}" type="presParOf" srcId="{F7DC4C2B-C929-4DB8-8B36-65BBADE45E86}" destId="{7F0E5D07-8144-4495-AB3E-307DF8F917B4}" srcOrd="1" destOrd="0" presId="urn:microsoft.com/office/officeart/2005/8/layout/orgChart1"/>
    <dgm:cxn modelId="{45A14024-5E6E-490E-BEA4-BA18C8002F83}" type="presParOf" srcId="{783A494A-BD7B-455A-885A-4CB36603D6DE}" destId="{49E6102F-10D4-428B-87E7-E2A39079040B}" srcOrd="1" destOrd="0" presId="urn:microsoft.com/office/officeart/2005/8/layout/orgChart1"/>
    <dgm:cxn modelId="{7E34D8A1-9C03-4CA9-8FE1-AA655D13E897}" type="presParOf" srcId="{783A494A-BD7B-455A-885A-4CB36603D6DE}" destId="{6BF6C7A7-6B44-4D0C-A78C-B0D8028DD276}" srcOrd="2" destOrd="0" presId="urn:microsoft.com/office/officeart/2005/8/layout/orgChart1"/>
    <dgm:cxn modelId="{35D57996-4027-4C84-924C-E2B4E155D760}" type="presParOf" srcId="{F3C4C7E2-67D3-4647-B679-19AA6341A36A}" destId="{72872DCC-7A1D-4339-B83F-244CD6D5E8E8}" srcOrd="2" destOrd="0" presId="urn:microsoft.com/office/officeart/2005/8/layout/orgChart1"/>
    <dgm:cxn modelId="{179B4FC6-3C2D-47EB-9726-DA81215868F9}" type="presParOf" srcId="{F3C4C7E2-67D3-4647-B679-19AA6341A36A}" destId="{14F0DB91-18AE-43B0-B62D-B8DF3AA6AD2B}" srcOrd="3" destOrd="0" presId="urn:microsoft.com/office/officeart/2005/8/layout/orgChart1"/>
    <dgm:cxn modelId="{6E4F29DF-DD21-42AE-B13F-3146B55F2EF1}" type="presParOf" srcId="{14F0DB91-18AE-43B0-B62D-B8DF3AA6AD2B}" destId="{6967D6B0-3167-49F1-A9B3-92BA59ECE088}" srcOrd="0" destOrd="0" presId="urn:microsoft.com/office/officeart/2005/8/layout/orgChart1"/>
    <dgm:cxn modelId="{65F5A3EB-F2EC-41DE-A9BD-6FA548017909}" type="presParOf" srcId="{6967D6B0-3167-49F1-A9B3-92BA59ECE088}" destId="{63D26B0D-33BD-4791-BE99-39AE8ECF2865}" srcOrd="0" destOrd="0" presId="urn:microsoft.com/office/officeart/2005/8/layout/orgChart1"/>
    <dgm:cxn modelId="{F0E405A0-DF36-4EE1-BB45-0E8062496E86}" type="presParOf" srcId="{6967D6B0-3167-49F1-A9B3-92BA59ECE088}" destId="{5986E630-2301-4CA9-8FE0-1C9EF60F9FEE}" srcOrd="1" destOrd="0" presId="urn:microsoft.com/office/officeart/2005/8/layout/orgChart1"/>
    <dgm:cxn modelId="{FB451896-871F-47A8-85C2-001006D58971}" type="presParOf" srcId="{14F0DB91-18AE-43B0-B62D-B8DF3AA6AD2B}" destId="{D49863B2-7D60-46D7-B929-13537043AA70}" srcOrd="1" destOrd="0" presId="urn:microsoft.com/office/officeart/2005/8/layout/orgChart1"/>
    <dgm:cxn modelId="{2F3F52E5-54F1-4B18-A6F1-096FFF8F5658}" type="presParOf" srcId="{14F0DB91-18AE-43B0-B62D-B8DF3AA6AD2B}" destId="{85E14C56-3072-4E92-BA1D-9698D553238B}" srcOrd="2" destOrd="0" presId="urn:microsoft.com/office/officeart/2005/8/layout/orgChart1"/>
    <dgm:cxn modelId="{62B84813-8362-4973-9ABF-73B525CB7CB5}" type="presParOf" srcId="{F3C4C7E2-67D3-4647-B679-19AA6341A36A}" destId="{6423DE7B-57E2-4FA8-9B04-F176DC81E73E}" srcOrd="4" destOrd="0" presId="urn:microsoft.com/office/officeart/2005/8/layout/orgChart1"/>
    <dgm:cxn modelId="{CAE47532-ABF4-4B4F-B3F4-A81112AE7832}" type="presParOf" srcId="{F3C4C7E2-67D3-4647-B679-19AA6341A36A}" destId="{9FEB63A7-AC70-4DA0-91A3-4A2A994A354A}" srcOrd="5" destOrd="0" presId="urn:microsoft.com/office/officeart/2005/8/layout/orgChart1"/>
    <dgm:cxn modelId="{6DCE1ACD-AAD2-434B-84F4-A33DCF0E61CB}" type="presParOf" srcId="{9FEB63A7-AC70-4DA0-91A3-4A2A994A354A}" destId="{2FB8E722-EF44-464E-8248-EA9E4DBF8991}" srcOrd="0" destOrd="0" presId="urn:microsoft.com/office/officeart/2005/8/layout/orgChart1"/>
    <dgm:cxn modelId="{BCA67198-703A-4E32-89E2-592AA067621E}" type="presParOf" srcId="{2FB8E722-EF44-464E-8248-EA9E4DBF8991}" destId="{5D16421B-EB5D-43D0-8639-585A5F9F8F71}" srcOrd="0" destOrd="0" presId="urn:microsoft.com/office/officeart/2005/8/layout/orgChart1"/>
    <dgm:cxn modelId="{DBF8267C-639E-4E33-893E-A554606DF1CE}" type="presParOf" srcId="{2FB8E722-EF44-464E-8248-EA9E4DBF8991}" destId="{ED2E0985-4010-4715-BFED-77F5A0CFE85E}" srcOrd="1" destOrd="0" presId="urn:microsoft.com/office/officeart/2005/8/layout/orgChart1"/>
    <dgm:cxn modelId="{3E81F297-9405-429F-A82A-04DA145E1CC7}" type="presParOf" srcId="{9FEB63A7-AC70-4DA0-91A3-4A2A994A354A}" destId="{60BADC6B-6F41-4C09-9779-02AE62E4FAE5}" srcOrd="1" destOrd="0" presId="urn:microsoft.com/office/officeart/2005/8/layout/orgChart1"/>
    <dgm:cxn modelId="{107A0F2A-B1D1-4534-850F-F09076FFA603}" type="presParOf" srcId="{9FEB63A7-AC70-4DA0-91A3-4A2A994A354A}" destId="{25773243-D251-48BF-906B-E6306DEF7C06}" srcOrd="2" destOrd="0" presId="urn:microsoft.com/office/officeart/2005/8/layout/orgChart1"/>
    <dgm:cxn modelId="{6BE110AC-C248-41C4-9ECC-2857FE42A002}" type="presParOf" srcId="{1D19BF3A-5BC2-46A4-A4EE-96325BC6A835}" destId="{27EB9777-A252-40CD-BD13-D908FBD33B74}" srcOrd="2" destOrd="0" presId="urn:microsoft.com/office/officeart/2005/8/layout/orgChart1"/>
    <dgm:cxn modelId="{483D993C-1FF0-441A-906E-ADC99747495F}" type="presParOf" srcId="{D2A699A5-8A7A-4C3F-B967-EE5166D0152C}" destId="{063826BC-4D74-4606-B1DD-AED4F475D15A}" srcOrd="6" destOrd="0" presId="urn:microsoft.com/office/officeart/2005/8/layout/orgChart1"/>
    <dgm:cxn modelId="{FCF2F49D-ACF5-430A-838A-474DD8FBB49E}" type="presParOf" srcId="{D2A699A5-8A7A-4C3F-B967-EE5166D0152C}" destId="{AA4E8419-C2B8-46D6-A14F-74678628005C}" srcOrd="7" destOrd="0" presId="urn:microsoft.com/office/officeart/2005/8/layout/orgChart1"/>
    <dgm:cxn modelId="{F1C846A9-2DE2-4795-8850-8B3665552223}" type="presParOf" srcId="{AA4E8419-C2B8-46D6-A14F-74678628005C}" destId="{EE4C28D9-8475-4DB1-B38D-4835AC2FDBC9}" srcOrd="0" destOrd="0" presId="urn:microsoft.com/office/officeart/2005/8/layout/orgChart1"/>
    <dgm:cxn modelId="{7FE16E88-F1BB-41DC-8BA5-0D496820D3A9}" type="presParOf" srcId="{EE4C28D9-8475-4DB1-B38D-4835AC2FDBC9}" destId="{6C9EB095-F177-4625-829D-BE7E2FB512BA}" srcOrd="0" destOrd="0" presId="urn:microsoft.com/office/officeart/2005/8/layout/orgChart1"/>
    <dgm:cxn modelId="{2DC98A49-4DCD-450F-A4C7-FBD01E8E3117}" type="presParOf" srcId="{EE4C28D9-8475-4DB1-B38D-4835AC2FDBC9}" destId="{ABD0E791-1688-4849-AE65-B160748C43C2}" srcOrd="1" destOrd="0" presId="urn:microsoft.com/office/officeart/2005/8/layout/orgChart1"/>
    <dgm:cxn modelId="{100FD2B5-30A8-4D7C-BD0B-A159E90E9CA7}" type="presParOf" srcId="{AA4E8419-C2B8-46D6-A14F-74678628005C}" destId="{A7673B9A-41DF-4CC2-98F9-C300D4AE8B6C}" srcOrd="1" destOrd="0" presId="urn:microsoft.com/office/officeart/2005/8/layout/orgChart1"/>
    <dgm:cxn modelId="{6FDD7736-E7F0-4A2B-B75B-FEED2A4147E5}" type="presParOf" srcId="{AA4E8419-C2B8-46D6-A14F-74678628005C}" destId="{0CE42C11-FC3F-4A81-BDF0-8B9028219833}" srcOrd="2" destOrd="0" presId="urn:microsoft.com/office/officeart/2005/8/layout/orgChart1"/>
    <dgm:cxn modelId="{3F05074A-4954-4E7C-95C1-E3710BFBF250}" type="presParOf" srcId="{D2A699A5-8A7A-4C3F-B967-EE5166D0152C}" destId="{700FCE7C-4A3C-46E1-9A42-8E847F2E187F}" srcOrd="8" destOrd="0" presId="urn:microsoft.com/office/officeart/2005/8/layout/orgChart1"/>
    <dgm:cxn modelId="{555279D4-BF7C-40CD-9B45-8BC4E08B2C63}" type="presParOf" srcId="{D2A699A5-8A7A-4C3F-B967-EE5166D0152C}" destId="{4C26199E-58F9-4FF7-8B01-81BB94BCBD45}" srcOrd="9" destOrd="0" presId="urn:microsoft.com/office/officeart/2005/8/layout/orgChart1"/>
    <dgm:cxn modelId="{27A4D387-E596-4A72-9CB7-D520117183D1}" type="presParOf" srcId="{4C26199E-58F9-4FF7-8B01-81BB94BCBD45}" destId="{418FD150-18DE-429D-B7A6-CDF88FC0414B}" srcOrd="0" destOrd="0" presId="urn:microsoft.com/office/officeart/2005/8/layout/orgChart1"/>
    <dgm:cxn modelId="{864B55EC-A2DE-4E38-A9AA-A58A3CFD2656}" type="presParOf" srcId="{418FD150-18DE-429D-B7A6-CDF88FC0414B}" destId="{6AAE683B-913A-41E1-807A-6153CFBCD88B}" srcOrd="0" destOrd="0" presId="urn:microsoft.com/office/officeart/2005/8/layout/orgChart1"/>
    <dgm:cxn modelId="{8D68A8FC-492D-4F3F-83B7-5A3136C04780}" type="presParOf" srcId="{418FD150-18DE-429D-B7A6-CDF88FC0414B}" destId="{2B4CA757-38E6-4623-A2C0-C1964DE785ED}" srcOrd="1" destOrd="0" presId="urn:microsoft.com/office/officeart/2005/8/layout/orgChart1"/>
    <dgm:cxn modelId="{00BDABC4-7303-48E8-ADDB-D706016DA9B2}" type="presParOf" srcId="{4C26199E-58F9-4FF7-8B01-81BB94BCBD45}" destId="{2FB80611-CC12-4F5F-87D8-4406D2518AE1}" srcOrd="1" destOrd="0" presId="urn:microsoft.com/office/officeart/2005/8/layout/orgChart1"/>
    <dgm:cxn modelId="{D970C47A-0361-45E8-AF20-DE7C32A93D32}" type="presParOf" srcId="{4C26199E-58F9-4FF7-8B01-81BB94BCBD45}" destId="{48439ECA-99F2-4405-97BE-158D069AA697}" srcOrd="2" destOrd="0" presId="urn:microsoft.com/office/officeart/2005/8/layout/orgChart1"/>
    <dgm:cxn modelId="{14E4F091-A5E1-4DBB-8844-EE068C92BA70}" type="presParOf" srcId="{BB0D8DF7-735B-4987-BE49-EBB7B7C3C8AC}" destId="{E016FAED-FFBF-46C6-ACD1-A522E802ED8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9E85E-11C3-4657-9097-A54BD4C2037D}">
      <dsp:nvSpPr>
        <dsp:cNvPr id="0" name=""/>
        <dsp:cNvSpPr/>
      </dsp:nvSpPr>
      <dsp:spPr>
        <a:xfrm>
          <a:off x="6934" y="0"/>
          <a:ext cx="2072665" cy="814803"/>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Data Preprocessing</a:t>
          </a:r>
        </a:p>
      </dsp:txBody>
      <dsp:txXfrm>
        <a:off x="30799" y="23865"/>
        <a:ext cx="2024935" cy="767073"/>
      </dsp:txXfrm>
    </dsp:sp>
    <dsp:sp modelId="{86D7E866-061D-49A4-91E9-8C9072CD0874}">
      <dsp:nvSpPr>
        <dsp:cNvPr id="0" name=""/>
        <dsp:cNvSpPr/>
      </dsp:nvSpPr>
      <dsp:spPr>
        <a:xfrm>
          <a:off x="2286866" y="150390"/>
          <a:ext cx="439405" cy="514021"/>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2286866" y="253194"/>
        <a:ext cx="307584" cy="308413"/>
      </dsp:txXfrm>
    </dsp:sp>
    <dsp:sp modelId="{8DAC72F3-A353-4D04-BD7A-B45737DC5918}">
      <dsp:nvSpPr>
        <dsp:cNvPr id="0" name=""/>
        <dsp:cNvSpPr/>
      </dsp:nvSpPr>
      <dsp:spPr>
        <a:xfrm>
          <a:off x="2908666" y="0"/>
          <a:ext cx="2072665" cy="814803"/>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Model Training</a:t>
          </a:r>
        </a:p>
      </dsp:txBody>
      <dsp:txXfrm>
        <a:off x="2932531" y="23865"/>
        <a:ext cx="2024935" cy="767073"/>
      </dsp:txXfrm>
    </dsp:sp>
    <dsp:sp modelId="{DC2E8247-D596-4854-BF1F-48D4EA146DF9}">
      <dsp:nvSpPr>
        <dsp:cNvPr id="0" name=""/>
        <dsp:cNvSpPr/>
      </dsp:nvSpPr>
      <dsp:spPr>
        <a:xfrm>
          <a:off x="5188598" y="150390"/>
          <a:ext cx="439405" cy="514021"/>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5188598" y="253194"/>
        <a:ext cx="307584" cy="308413"/>
      </dsp:txXfrm>
    </dsp:sp>
    <dsp:sp modelId="{1BEF0578-284B-4C46-A381-4D99A815B684}">
      <dsp:nvSpPr>
        <dsp:cNvPr id="0" name=""/>
        <dsp:cNvSpPr/>
      </dsp:nvSpPr>
      <dsp:spPr>
        <a:xfrm>
          <a:off x="5810397" y="0"/>
          <a:ext cx="2072665" cy="814803"/>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Model Evaluation</a:t>
          </a:r>
        </a:p>
      </dsp:txBody>
      <dsp:txXfrm>
        <a:off x="5834262" y="23865"/>
        <a:ext cx="2024935" cy="767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FCE7C-4A3C-46E1-9A42-8E847F2E187F}">
      <dsp:nvSpPr>
        <dsp:cNvPr id="0" name=""/>
        <dsp:cNvSpPr/>
      </dsp:nvSpPr>
      <dsp:spPr>
        <a:xfrm>
          <a:off x="4768988" y="928210"/>
          <a:ext cx="3684031" cy="319688"/>
        </a:xfrm>
        <a:custGeom>
          <a:avLst/>
          <a:gdLst/>
          <a:ahLst/>
          <a:cxnLst/>
          <a:rect l="0" t="0" r="0" b="0"/>
          <a:pathLst>
            <a:path>
              <a:moveTo>
                <a:pt x="0" y="0"/>
              </a:moveTo>
              <a:lnTo>
                <a:pt x="0" y="159844"/>
              </a:lnTo>
              <a:lnTo>
                <a:pt x="3684031" y="159844"/>
              </a:lnTo>
              <a:lnTo>
                <a:pt x="3684031" y="319688"/>
              </a:lnTo>
            </a:path>
          </a:pathLst>
        </a:custGeom>
        <a:noFill/>
        <a:ln w="22225" cap="rnd"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63826BC-4D74-4606-B1DD-AED4F475D15A}">
      <dsp:nvSpPr>
        <dsp:cNvPr id="0" name=""/>
        <dsp:cNvSpPr/>
      </dsp:nvSpPr>
      <dsp:spPr>
        <a:xfrm>
          <a:off x="4768988" y="928210"/>
          <a:ext cx="1522212" cy="319688"/>
        </a:xfrm>
        <a:custGeom>
          <a:avLst/>
          <a:gdLst/>
          <a:ahLst/>
          <a:cxnLst/>
          <a:rect l="0" t="0" r="0" b="0"/>
          <a:pathLst>
            <a:path>
              <a:moveTo>
                <a:pt x="0" y="0"/>
              </a:moveTo>
              <a:lnTo>
                <a:pt x="0" y="159844"/>
              </a:lnTo>
              <a:lnTo>
                <a:pt x="1522212" y="159844"/>
              </a:lnTo>
              <a:lnTo>
                <a:pt x="1522212" y="319688"/>
              </a:lnTo>
            </a:path>
          </a:pathLst>
        </a:custGeom>
        <a:noFill/>
        <a:ln w="22225" cap="rnd"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423DE7B-57E2-4FA8-9B04-F176DC81E73E}">
      <dsp:nvSpPr>
        <dsp:cNvPr id="0" name=""/>
        <dsp:cNvSpPr/>
      </dsp:nvSpPr>
      <dsp:spPr>
        <a:xfrm>
          <a:off x="3840254" y="2009063"/>
          <a:ext cx="287643" cy="2060599"/>
        </a:xfrm>
        <a:custGeom>
          <a:avLst/>
          <a:gdLst/>
          <a:ahLst/>
          <a:cxnLst/>
          <a:rect l="0" t="0" r="0" b="0"/>
          <a:pathLst>
            <a:path>
              <a:moveTo>
                <a:pt x="0" y="0"/>
              </a:moveTo>
              <a:lnTo>
                <a:pt x="0" y="2060599"/>
              </a:lnTo>
              <a:lnTo>
                <a:pt x="287643" y="2060599"/>
              </a:lnTo>
            </a:path>
          </a:pathLst>
        </a:custGeom>
        <a:noFill/>
        <a:ln w="22225" cap="rnd"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2872DCC-7A1D-4339-B83F-244CD6D5E8E8}">
      <dsp:nvSpPr>
        <dsp:cNvPr id="0" name=""/>
        <dsp:cNvSpPr/>
      </dsp:nvSpPr>
      <dsp:spPr>
        <a:xfrm>
          <a:off x="3457510" y="2009063"/>
          <a:ext cx="382743" cy="1350608"/>
        </a:xfrm>
        <a:custGeom>
          <a:avLst/>
          <a:gdLst/>
          <a:ahLst/>
          <a:cxnLst/>
          <a:rect l="0" t="0" r="0" b="0"/>
          <a:pathLst>
            <a:path>
              <a:moveTo>
                <a:pt x="382743" y="0"/>
              </a:moveTo>
              <a:lnTo>
                <a:pt x="382743" y="1350608"/>
              </a:lnTo>
              <a:lnTo>
                <a:pt x="0" y="1350608"/>
              </a:lnTo>
            </a:path>
          </a:pathLst>
        </a:custGeom>
        <a:noFill/>
        <a:ln w="22225" cap="rnd"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A25B9B5-AE5F-4267-B482-1C5EA7219180}">
      <dsp:nvSpPr>
        <dsp:cNvPr id="0" name=""/>
        <dsp:cNvSpPr/>
      </dsp:nvSpPr>
      <dsp:spPr>
        <a:xfrm>
          <a:off x="3840254" y="2009063"/>
          <a:ext cx="287643" cy="728547"/>
        </a:xfrm>
        <a:custGeom>
          <a:avLst/>
          <a:gdLst/>
          <a:ahLst/>
          <a:cxnLst/>
          <a:rect l="0" t="0" r="0" b="0"/>
          <a:pathLst>
            <a:path>
              <a:moveTo>
                <a:pt x="0" y="0"/>
              </a:moveTo>
              <a:lnTo>
                <a:pt x="0" y="728547"/>
              </a:lnTo>
              <a:lnTo>
                <a:pt x="287643" y="728547"/>
              </a:lnTo>
            </a:path>
          </a:pathLst>
        </a:custGeom>
        <a:noFill/>
        <a:ln w="22225" cap="rnd"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1DF0085-0D0D-49C1-AFA1-DEB081C9F414}">
      <dsp:nvSpPr>
        <dsp:cNvPr id="0" name=""/>
        <dsp:cNvSpPr/>
      </dsp:nvSpPr>
      <dsp:spPr>
        <a:xfrm>
          <a:off x="4449185" y="928210"/>
          <a:ext cx="319802" cy="319688"/>
        </a:xfrm>
        <a:custGeom>
          <a:avLst/>
          <a:gdLst/>
          <a:ahLst/>
          <a:cxnLst/>
          <a:rect l="0" t="0" r="0" b="0"/>
          <a:pathLst>
            <a:path>
              <a:moveTo>
                <a:pt x="319802" y="0"/>
              </a:moveTo>
              <a:lnTo>
                <a:pt x="319802" y="159844"/>
              </a:lnTo>
              <a:lnTo>
                <a:pt x="0" y="159844"/>
              </a:lnTo>
              <a:lnTo>
                <a:pt x="0" y="319688"/>
              </a:lnTo>
            </a:path>
          </a:pathLst>
        </a:custGeom>
        <a:noFill/>
        <a:ln w="22225" cap="rnd"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32B91E0-C8A6-4C45-8EAA-0014ADAF8B2C}">
      <dsp:nvSpPr>
        <dsp:cNvPr id="0" name=""/>
        <dsp:cNvSpPr/>
      </dsp:nvSpPr>
      <dsp:spPr>
        <a:xfrm>
          <a:off x="2607169" y="928210"/>
          <a:ext cx="2161818" cy="319688"/>
        </a:xfrm>
        <a:custGeom>
          <a:avLst/>
          <a:gdLst/>
          <a:ahLst/>
          <a:cxnLst/>
          <a:rect l="0" t="0" r="0" b="0"/>
          <a:pathLst>
            <a:path>
              <a:moveTo>
                <a:pt x="2161818" y="0"/>
              </a:moveTo>
              <a:lnTo>
                <a:pt x="2161818" y="159844"/>
              </a:lnTo>
              <a:lnTo>
                <a:pt x="0" y="159844"/>
              </a:lnTo>
              <a:lnTo>
                <a:pt x="0" y="319688"/>
              </a:lnTo>
            </a:path>
          </a:pathLst>
        </a:custGeom>
        <a:noFill/>
        <a:ln w="22225" cap="rnd"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90DE567-1A32-4812-A8B6-F288A9F6E773}">
      <dsp:nvSpPr>
        <dsp:cNvPr id="0" name=""/>
        <dsp:cNvSpPr/>
      </dsp:nvSpPr>
      <dsp:spPr>
        <a:xfrm>
          <a:off x="765153" y="928210"/>
          <a:ext cx="4003834" cy="319688"/>
        </a:xfrm>
        <a:custGeom>
          <a:avLst/>
          <a:gdLst/>
          <a:ahLst/>
          <a:cxnLst/>
          <a:rect l="0" t="0" r="0" b="0"/>
          <a:pathLst>
            <a:path>
              <a:moveTo>
                <a:pt x="4003834" y="0"/>
              </a:moveTo>
              <a:lnTo>
                <a:pt x="4003834" y="159844"/>
              </a:lnTo>
              <a:lnTo>
                <a:pt x="0" y="159844"/>
              </a:lnTo>
              <a:lnTo>
                <a:pt x="0" y="319688"/>
              </a:lnTo>
            </a:path>
          </a:pathLst>
        </a:custGeom>
        <a:noFill/>
        <a:ln w="22225" cap="rnd"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F6A045F-1565-4A0B-BA2D-B5D7F46442C1}">
      <dsp:nvSpPr>
        <dsp:cNvPr id="0" name=""/>
        <dsp:cNvSpPr/>
      </dsp:nvSpPr>
      <dsp:spPr>
        <a:xfrm>
          <a:off x="3620278" y="167047"/>
          <a:ext cx="2297419"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Models Used</a:t>
          </a:r>
          <a:endParaRPr lang="en-IN" sz="2000" kern="1200" dirty="0"/>
        </a:p>
      </dsp:txBody>
      <dsp:txXfrm>
        <a:off x="3620278" y="167047"/>
        <a:ext cx="2297419" cy="761163"/>
      </dsp:txXfrm>
    </dsp:sp>
    <dsp:sp modelId="{CCE99C44-B716-4A51-AC99-083DA0492FF8}">
      <dsp:nvSpPr>
        <dsp:cNvPr id="0" name=""/>
        <dsp:cNvSpPr/>
      </dsp:nvSpPr>
      <dsp:spPr>
        <a:xfrm>
          <a:off x="3989" y="1247899"/>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Logistic Regression</a:t>
          </a:r>
          <a:endParaRPr lang="en-IN" sz="2000" kern="1200" dirty="0"/>
        </a:p>
      </dsp:txBody>
      <dsp:txXfrm>
        <a:off x="3989" y="1247899"/>
        <a:ext cx="1522327" cy="761163"/>
      </dsp:txXfrm>
    </dsp:sp>
    <dsp:sp modelId="{3B4FDFE1-E452-442B-88C1-6097C5B717B0}">
      <dsp:nvSpPr>
        <dsp:cNvPr id="0" name=""/>
        <dsp:cNvSpPr/>
      </dsp:nvSpPr>
      <dsp:spPr>
        <a:xfrm>
          <a:off x="1846005" y="1247899"/>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Naïve Baise Classifier</a:t>
          </a:r>
          <a:endParaRPr lang="en-IN" sz="2000" kern="1200" dirty="0"/>
        </a:p>
      </dsp:txBody>
      <dsp:txXfrm>
        <a:off x="1846005" y="1247899"/>
        <a:ext cx="1522327" cy="761163"/>
      </dsp:txXfrm>
    </dsp:sp>
    <dsp:sp modelId="{34509E0C-C14B-48DF-841F-49562B2C7360}">
      <dsp:nvSpPr>
        <dsp:cNvPr id="0" name=""/>
        <dsp:cNvSpPr/>
      </dsp:nvSpPr>
      <dsp:spPr>
        <a:xfrm>
          <a:off x="3688021" y="1247899"/>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Tree</a:t>
          </a:r>
        </a:p>
        <a:p>
          <a:pPr marL="0" lvl="0" indent="0" algn="ctr" defTabSz="889000">
            <a:lnSpc>
              <a:spcPct val="90000"/>
            </a:lnSpc>
            <a:spcBef>
              <a:spcPct val="0"/>
            </a:spcBef>
            <a:spcAft>
              <a:spcPct val="35000"/>
            </a:spcAft>
            <a:buNone/>
          </a:pPr>
          <a:r>
            <a:rPr lang="en-IN" sz="2000" kern="1200"/>
            <a:t>Classifier</a:t>
          </a:r>
          <a:endParaRPr lang="en-IN" sz="2000" kern="1200" dirty="0"/>
        </a:p>
      </dsp:txBody>
      <dsp:txXfrm>
        <a:off x="3688021" y="1247899"/>
        <a:ext cx="1522327" cy="761163"/>
      </dsp:txXfrm>
    </dsp:sp>
    <dsp:sp modelId="{F575962E-2975-4C89-A6FD-F16DC24EAE59}">
      <dsp:nvSpPr>
        <dsp:cNvPr id="0" name=""/>
        <dsp:cNvSpPr/>
      </dsp:nvSpPr>
      <dsp:spPr>
        <a:xfrm>
          <a:off x="4127897" y="2357028"/>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Random Forest</a:t>
          </a:r>
          <a:endParaRPr lang="en-IN" sz="2000" kern="1200" dirty="0"/>
        </a:p>
      </dsp:txBody>
      <dsp:txXfrm>
        <a:off x="4127897" y="2357028"/>
        <a:ext cx="1522327" cy="761163"/>
      </dsp:txXfrm>
    </dsp:sp>
    <dsp:sp modelId="{63D26B0D-33BD-4791-BE99-39AE8ECF2865}">
      <dsp:nvSpPr>
        <dsp:cNvPr id="0" name=""/>
        <dsp:cNvSpPr/>
      </dsp:nvSpPr>
      <dsp:spPr>
        <a:xfrm>
          <a:off x="1935183" y="2979089"/>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Decision</a:t>
          </a:r>
          <a:endParaRPr lang="en-IN" sz="2000" kern="1200" dirty="0"/>
        </a:p>
      </dsp:txBody>
      <dsp:txXfrm>
        <a:off x="1935183" y="2979089"/>
        <a:ext cx="1522327" cy="761163"/>
      </dsp:txXfrm>
    </dsp:sp>
    <dsp:sp modelId="{5D16421B-EB5D-43D0-8639-585A5F9F8F71}">
      <dsp:nvSpPr>
        <dsp:cNvPr id="0" name=""/>
        <dsp:cNvSpPr/>
      </dsp:nvSpPr>
      <dsp:spPr>
        <a:xfrm>
          <a:off x="4127897" y="3689080"/>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Extra</a:t>
          </a:r>
        </a:p>
      </dsp:txBody>
      <dsp:txXfrm>
        <a:off x="4127897" y="3689080"/>
        <a:ext cx="1522327" cy="761163"/>
      </dsp:txXfrm>
    </dsp:sp>
    <dsp:sp modelId="{6C9EB095-F177-4625-829D-BE7E2FB512BA}">
      <dsp:nvSpPr>
        <dsp:cNvPr id="0" name=""/>
        <dsp:cNvSpPr/>
      </dsp:nvSpPr>
      <dsp:spPr>
        <a:xfrm>
          <a:off x="5530037" y="1247899"/>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Kneighbours Classifier</a:t>
          </a:r>
          <a:endParaRPr lang="en-IN" sz="2000" kern="1200" dirty="0"/>
        </a:p>
      </dsp:txBody>
      <dsp:txXfrm>
        <a:off x="5530037" y="1247899"/>
        <a:ext cx="1522327" cy="761163"/>
      </dsp:txXfrm>
    </dsp:sp>
    <dsp:sp modelId="{6AAE683B-913A-41E1-807A-6153CFBCD88B}">
      <dsp:nvSpPr>
        <dsp:cNvPr id="0" name=""/>
        <dsp:cNvSpPr/>
      </dsp:nvSpPr>
      <dsp:spPr>
        <a:xfrm>
          <a:off x="7372053" y="1247899"/>
          <a:ext cx="2161932"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Support Vector Classifier</a:t>
          </a:r>
          <a:endParaRPr lang="en-IN" sz="2000" kern="1200" dirty="0"/>
        </a:p>
      </dsp:txBody>
      <dsp:txXfrm>
        <a:off x="7372053" y="1247899"/>
        <a:ext cx="2161932" cy="7611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9/25/2023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9/25/2023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9/25/2023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9/25/2023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9/25/2023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9/25/2023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9/25/2023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9/25/2023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9/25/2023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9/25/2023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9/25/2023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32.png"/><Relationship Id="rId3" Type="http://schemas.openxmlformats.org/officeDocument/2006/relationships/image" Target="../media/image14.png"/><Relationship Id="rId7" Type="http://schemas.openxmlformats.org/officeDocument/2006/relationships/image" Target="../media/image31.svg"/><Relationship Id="rId12" Type="http://schemas.openxmlformats.org/officeDocument/2006/relationships/slide" Target="slide13.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hart" Target="../charts/chart1.xml"/><Relationship Id="rId5" Type="http://schemas.openxmlformats.org/officeDocument/2006/relationships/slide" Target="slide8.xml"/><Relationship Id="rId10" Type="http://schemas.openxmlformats.org/officeDocument/2006/relationships/image" Target="../media/image36.svg"/><Relationship Id="rId4" Type="http://schemas.openxmlformats.org/officeDocument/2006/relationships/image" Target="../media/image34.svg"/><Relationship Id="rId9" Type="http://schemas.openxmlformats.org/officeDocument/2006/relationships/image" Target="../media/image35.png"/><Relationship Id="rId14" Type="http://schemas.openxmlformats.org/officeDocument/2006/relationships/image" Target="../media/image33.sv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svg"/><Relationship Id="rId7" Type="http://schemas.openxmlformats.org/officeDocument/2006/relationships/slide" Target="slide14.xml"/><Relationship Id="rId12" Type="http://schemas.openxmlformats.org/officeDocument/2006/relationships/image" Target="../media/image33.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2.png"/><Relationship Id="rId5" Type="http://schemas.openxmlformats.org/officeDocument/2006/relationships/image" Target="../media/image30.png"/><Relationship Id="rId10" Type="http://schemas.openxmlformats.org/officeDocument/2006/relationships/slide" Target="slide13.xml"/><Relationship Id="rId4" Type="http://schemas.openxmlformats.org/officeDocument/2006/relationships/slide" Target="slide8.xml"/><Relationship Id="rId9" Type="http://schemas.openxmlformats.org/officeDocument/2006/relationships/image" Target="../media/image36.svg"/></Relationships>
</file>

<file path=ppt/slides/_rels/slide15.xml.rels><?xml version="1.0" encoding="UTF-8" standalone="yes"?>
<Relationships xmlns="http://schemas.openxmlformats.org/package/2006/relationships"><Relationship Id="rId2" Type="http://schemas.openxmlformats.org/officeDocument/2006/relationships/hyperlink" Target="https://colab.research.google.com/drive/12jPHal1O4dVFmt4HhlNqqt2GHeg1DIUX?usp=sha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4.png"/><Relationship Id="rId7" Type="http://schemas.openxmlformats.org/officeDocument/2006/relationships/image" Target="../media/image7.svg"/><Relationship Id="rId12" Type="http://schemas.openxmlformats.org/officeDocument/2006/relationships/image" Target="../media/image11.sv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slide" Target="slide5.xml"/><Relationship Id="rId10" Type="http://schemas.openxmlformats.org/officeDocument/2006/relationships/image" Target="../media/image9.svg"/><Relationship Id="rId4" Type="http://schemas.openxmlformats.org/officeDocument/2006/relationships/image" Target="../media/image5.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1.svg"/><Relationship Id="rId18" Type="http://schemas.openxmlformats.org/officeDocument/2006/relationships/diagramQuickStyle" Target="../diagrams/quickStyle1.xml"/><Relationship Id="rId3" Type="http://schemas.openxmlformats.org/officeDocument/2006/relationships/image" Target="../media/image4.png"/><Relationship Id="rId7" Type="http://schemas.openxmlformats.org/officeDocument/2006/relationships/image" Target="../media/image7.svg"/><Relationship Id="rId12" Type="http://schemas.openxmlformats.org/officeDocument/2006/relationships/image" Target="../media/image10.png"/><Relationship Id="rId17" Type="http://schemas.openxmlformats.org/officeDocument/2006/relationships/diagramLayout" Target="../diagrams/layout1.xml"/><Relationship Id="rId2" Type="http://schemas.openxmlformats.org/officeDocument/2006/relationships/slide" Target="slide4.xml"/><Relationship Id="rId16" Type="http://schemas.openxmlformats.org/officeDocument/2006/relationships/diagramData" Target="../diagrams/data1.xml"/><Relationship Id="rId20" Type="http://schemas.microsoft.com/office/2007/relationships/diagramDrawing" Target="../diagrams/drawing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slide" Target="slide6.xml"/><Relationship Id="rId5" Type="http://schemas.openxmlformats.org/officeDocument/2006/relationships/slide" Target="slide5.xml"/><Relationship Id="rId15" Type="http://schemas.openxmlformats.org/officeDocument/2006/relationships/image" Target="../media/image15.svg"/><Relationship Id="rId10" Type="http://schemas.openxmlformats.org/officeDocument/2006/relationships/image" Target="../media/image13.svg"/><Relationship Id="rId19" Type="http://schemas.openxmlformats.org/officeDocument/2006/relationships/diagramColors" Target="../diagrams/colors1.xml"/><Relationship Id="rId4" Type="http://schemas.openxmlformats.org/officeDocument/2006/relationships/image" Target="../media/image12.svg"/><Relationship Id="rId9" Type="http://schemas.openxmlformats.org/officeDocument/2006/relationships/image" Target="../media/image8.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5.svg"/><Relationship Id="rId18" Type="http://schemas.openxmlformats.org/officeDocument/2006/relationships/image" Target="../media/image18.svg"/><Relationship Id="rId3" Type="http://schemas.openxmlformats.org/officeDocument/2006/relationships/image" Target="../media/image4.png"/><Relationship Id="rId7" Type="http://schemas.openxmlformats.org/officeDocument/2006/relationships/image" Target="../media/image16.svg"/><Relationship Id="rId12" Type="http://schemas.openxmlformats.org/officeDocument/2006/relationships/image" Target="../media/image14.png"/><Relationship Id="rId17" Type="http://schemas.openxmlformats.org/officeDocument/2006/relationships/image" Target="../media/image17.png"/><Relationship Id="rId2" Type="http://schemas.openxmlformats.org/officeDocument/2006/relationships/slide" Target="slide4.xml"/><Relationship Id="rId16" Type="http://schemas.openxmlformats.org/officeDocument/2006/relationships/image" Target="../media/image11.svg"/><Relationship Id="rId20"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slide" Target="slide7.xml"/><Relationship Id="rId5" Type="http://schemas.openxmlformats.org/officeDocument/2006/relationships/slide" Target="slide5.xml"/><Relationship Id="rId15" Type="http://schemas.openxmlformats.org/officeDocument/2006/relationships/image" Target="../media/image10.png"/><Relationship Id="rId10" Type="http://schemas.openxmlformats.org/officeDocument/2006/relationships/image" Target="../media/image13.svg"/><Relationship Id="rId19" Type="http://schemas.openxmlformats.org/officeDocument/2006/relationships/image" Target="../media/image19.png"/><Relationship Id="rId4" Type="http://schemas.openxmlformats.org/officeDocument/2006/relationships/image" Target="../media/image5.svg"/><Relationship Id="rId9" Type="http://schemas.openxmlformats.org/officeDocument/2006/relationships/image" Target="../media/image8.png"/><Relationship Id="rId14"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21.svg"/><Relationship Id="rId18" Type="http://schemas.openxmlformats.org/officeDocument/2006/relationships/image" Target="../media/image24.png"/><Relationship Id="rId26" Type="http://schemas.openxmlformats.org/officeDocument/2006/relationships/image" Target="../media/image31.svg"/><Relationship Id="rId3" Type="http://schemas.openxmlformats.org/officeDocument/2006/relationships/image" Target="../media/image4.png"/><Relationship Id="rId21" Type="http://schemas.openxmlformats.org/officeDocument/2006/relationships/image" Target="../media/image27.svg"/><Relationship Id="rId7" Type="http://schemas.openxmlformats.org/officeDocument/2006/relationships/image" Target="../media/image7.svg"/><Relationship Id="rId12" Type="http://schemas.openxmlformats.org/officeDocument/2006/relationships/image" Target="../media/image10.png"/><Relationship Id="rId17" Type="http://schemas.openxmlformats.org/officeDocument/2006/relationships/image" Target="../media/image23.svg"/><Relationship Id="rId25" Type="http://schemas.openxmlformats.org/officeDocument/2006/relationships/image" Target="../media/image30.png"/><Relationship Id="rId2" Type="http://schemas.openxmlformats.org/officeDocument/2006/relationships/slide" Target="slide4.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slide" Target="slide6.xml"/><Relationship Id="rId24" Type="http://schemas.openxmlformats.org/officeDocument/2006/relationships/slide" Target="slide8.xml"/><Relationship Id="rId5" Type="http://schemas.openxmlformats.org/officeDocument/2006/relationships/slide" Target="slide5.xml"/><Relationship Id="rId15" Type="http://schemas.openxmlformats.org/officeDocument/2006/relationships/image" Target="../media/image13.svg"/><Relationship Id="rId23" Type="http://schemas.openxmlformats.org/officeDocument/2006/relationships/image" Target="../media/image29.svg"/><Relationship Id="rId28" Type="http://schemas.openxmlformats.org/officeDocument/2006/relationships/image" Target="../media/image33.svg"/><Relationship Id="rId10" Type="http://schemas.openxmlformats.org/officeDocument/2006/relationships/image" Target="../media/image15.svg"/><Relationship Id="rId19" Type="http://schemas.openxmlformats.org/officeDocument/2006/relationships/image" Target="../media/image25.svg"/><Relationship Id="rId4" Type="http://schemas.openxmlformats.org/officeDocument/2006/relationships/image" Target="../media/image5.svg"/><Relationship Id="rId9" Type="http://schemas.openxmlformats.org/officeDocument/2006/relationships/image" Target="../media/image14.png"/><Relationship Id="rId14" Type="http://schemas.openxmlformats.org/officeDocument/2006/relationships/image" Target="../media/image8.png"/><Relationship Id="rId22" Type="http://schemas.openxmlformats.org/officeDocument/2006/relationships/image" Target="../media/image28.png"/><Relationship Id="rId27"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8.xml"/><Relationship Id="rId18" Type="http://schemas.openxmlformats.org/officeDocument/2006/relationships/slide" Target="slide13.xml"/><Relationship Id="rId3" Type="http://schemas.openxmlformats.org/officeDocument/2006/relationships/image" Target="../media/image6.png"/><Relationship Id="rId7" Type="http://schemas.openxmlformats.org/officeDocument/2006/relationships/image" Target="../media/image34.svg"/><Relationship Id="rId12" Type="http://schemas.openxmlformats.org/officeDocument/2006/relationships/image" Target="../media/image5.svg"/><Relationship Id="rId17" Type="http://schemas.openxmlformats.org/officeDocument/2006/relationships/image" Target="../media/image36.svg"/><Relationship Id="rId2" Type="http://schemas.openxmlformats.org/officeDocument/2006/relationships/slide" Target="slide5.xml"/><Relationship Id="rId16" Type="http://schemas.openxmlformats.org/officeDocument/2006/relationships/image" Target="../media/image35.png"/><Relationship Id="rId20" Type="http://schemas.openxmlformats.org/officeDocument/2006/relationships/image" Target="../media/image33.sv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4.png"/><Relationship Id="rId5" Type="http://schemas.openxmlformats.org/officeDocument/2006/relationships/slide" Target="slide7.xml"/><Relationship Id="rId15" Type="http://schemas.openxmlformats.org/officeDocument/2006/relationships/image" Target="../media/image31.svg"/><Relationship Id="rId10" Type="http://schemas.openxmlformats.org/officeDocument/2006/relationships/image" Target="../media/image11.svg"/><Relationship Id="rId19" Type="http://schemas.openxmlformats.org/officeDocument/2006/relationships/image" Target="../media/image32.png"/><Relationship Id="rId4" Type="http://schemas.openxmlformats.org/officeDocument/2006/relationships/image" Target="../media/image7.svg"/><Relationship Id="rId9" Type="http://schemas.openxmlformats.org/officeDocument/2006/relationships/image" Target="../media/image10.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2.png"/><Relationship Id="rId3" Type="http://schemas.openxmlformats.org/officeDocument/2006/relationships/image" Target="../media/image34.svg"/><Relationship Id="rId7" Type="http://schemas.openxmlformats.org/officeDocument/2006/relationships/image" Target="../media/image5.svg"/><Relationship Id="rId12" Type="http://schemas.openxmlformats.org/officeDocument/2006/relationships/image" Target="../media/image36.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5.png"/><Relationship Id="rId5" Type="http://schemas.openxmlformats.org/officeDocument/2006/relationships/image" Target="../media/image11.svg"/><Relationship Id="rId10" Type="http://schemas.openxmlformats.org/officeDocument/2006/relationships/image" Target="../media/image31.svg"/><Relationship Id="rId4" Type="http://schemas.openxmlformats.org/officeDocument/2006/relationships/image" Target="../media/image10.png"/><Relationship Id="rId9" Type="http://schemas.openxmlformats.org/officeDocument/2006/relationships/image" Target="../media/image30.png"/><Relationship Id="rId14" Type="http://schemas.openxmlformats.org/officeDocument/2006/relationships/image" Target="../media/image33.sv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670626"/>
            <a:ext cx="10993549" cy="627187"/>
          </a:xfrm>
        </p:spPr>
        <p:txBody>
          <a:bodyPr>
            <a:normAutofit fontScale="90000"/>
          </a:bodyPr>
          <a:lstStyle/>
          <a:p>
            <a:r>
              <a:rPr lang="en-GB" sz="3600" dirty="0">
                <a:solidFill>
                  <a:schemeClr val="bg1"/>
                </a:solidFill>
              </a:rPr>
              <a:t>Student </a:t>
            </a:r>
            <a:r>
              <a:rPr lang="en-GB" dirty="0">
                <a:solidFill>
                  <a:schemeClr val="bg1"/>
                </a:solidFill>
              </a:rPr>
              <a:t>Details</a:t>
            </a:r>
            <a:endParaRPr lang="en-US" dirty="0">
              <a:solidFill>
                <a:schemeClr val="bg1"/>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4" y="1350930"/>
            <a:ext cx="5514806" cy="2110406"/>
          </a:xfrm>
        </p:spPr>
        <p:txBody>
          <a:bodyPr>
            <a:normAutofit fontScale="92500" lnSpcReduction="10000"/>
          </a:bodyPr>
          <a:lstStyle/>
          <a:p>
            <a:r>
              <a:rPr lang="en-GB" cap="none" dirty="0">
                <a:solidFill>
                  <a:schemeClr val="bg1"/>
                </a:solidFill>
                <a:latin typeface="Google Sans"/>
              </a:rPr>
              <a:t>Name: </a:t>
            </a:r>
            <a:r>
              <a:rPr lang="en-GB" cap="none" dirty="0" err="1">
                <a:solidFill>
                  <a:schemeClr val="bg1"/>
                </a:solidFill>
                <a:latin typeface="Google Sans"/>
              </a:rPr>
              <a:t>S.Adithyeshwar</a:t>
            </a:r>
            <a:r>
              <a:rPr lang="en-GB" cap="none" dirty="0">
                <a:solidFill>
                  <a:schemeClr val="bg1"/>
                </a:solidFill>
                <a:latin typeface="Google Sans"/>
              </a:rPr>
              <a:t> goud</a:t>
            </a:r>
          </a:p>
          <a:p>
            <a:r>
              <a:rPr lang="en-GB" cap="none" dirty="0">
                <a:solidFill>
                  <a:schemeClr val="bg1"/>
                </a:solidFill>
                <a:latin typeface="Google Sans"/>
              </a:rPr>
              <a:t>Email Id: goudadithya4@gmail.Com</a:t>
            </a:r>
          </a:p>
          <a:p>
            <a:r>
              <a:rPr lang="en-GB" cap="none" dirty="0">
                <a:solidFill>
                  <a:schemeClr val="bg1"/>
                </a:solidFill>
                <a:latin typeface="Google Sans"/>
              </a:rPr>
              <a:t>College Name: </a:t>
            </a:r>
            <a:r>
              <a:rPr lang="en-GB" cap="none" dirty="0" err="1">
                <a:solidFill>
                  <a:schemeClr val="bg1"/>
                </a:solidFill>
                <a:latin typeface="Google Sans"/>
              </a:rPr>
              <a:t>Vardhaman</a:t>
            </a:r>
            <a:r>
              <a:rPr lang="en-GB" cap="none" dirty="0">
                <a:solidFill>
                  <a:schemeClr val="bg1"/>
                </a:solidFill>
                <a:latin typeface="Google Sans"/>
              </a:rPr>
              <a:t> collage of </a:t>
            </a:r>
            <a:r>
              <a:rPr lang="en-GB" cap="none" dirty="0" err="1">
                <a:solidFill>
                  <a:schemeClr val="bg1"/>
                </a:solidFill>
                <a:latin typeface="Google Sans"/>
              </a:rPr>
              <a:t>engieering</a:t>
            </a:r>
            <a:endParaRPr lang="en-GB" cap="none" dirty="0">
              <a:solidFill>
                <a:schemeClr val="bg1"/>
              </a:solidFill>
              <a:latin typeface="Google Sans"/>
            </a:endParaRPr>
          </a:p>
          <a:p>
            <a:r>
              <a:rPr lang="en-GB" cap="none" dirty="0">
                <a:solidFill>
                  <a:schemeClr val="bg1"/>
                </a:solidFill>
                <a:latin typeface="Google Sans"/>
              </a:rPr>
              <a:t>College State: Telangana</a:t>
            </a:r>
          </a:p>
          <a:p>
            <a:r>
              <a:rPr lang="en-GB" cap="none" dirty="0">
                <a:solidFill>
                  <a:schemeClr val="bg1"/>
                </a:solidFill>
                <a:latin typeface="Google Sans"/>
              </a:rPr>
              <a:t>Domain: Artificial Intelligence</a:t>
            </a:r>
          </a:p>
          <a:p>
            <a:r>
              <a:rPr lang="en-GB" cap="none" dirty="0">
                <a:solidFill>
                  <a:schemeClr val="bg1"/>
                </a:solidFill>
                <a:latin typeface="Google Sans"/>
              </a:rPr>
              <a:t>Start Date &amp; End Date: 18 Aug 2023 to 30 Aug 2023</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629891"/>
            <a:ext cx="11260667" cy="2762442"/>
          </a:xfrm>
          <a:prstGeom prst="rect">
            <a:avLst/>
          </a:prstGeom>
        </p:spPr>
      </p:pic>
      <p:pic>
        <p:nvPicPr>
          <p:cNvPr id="7" name="Picture 6">
            <a:extLst>
              <a:ext uri="{FF2B5EF4-FFF2-40B4-BE49-F238E27FC236}">
                <a16:creationId xmlns:a16="http://schemas.microsoft.com/office/drawing/2014/main" id="{B2F46DF5-02FD-40B6-954C-7283D64FAA33}"/>
              </a:ext>
            </a:extLst>
          </p:cNvPr>
          <p:cNvPicPr>
            <a:picLocks noChangeAspect="1"/>
          </p:cNvPicPr>
          <p:nvPr/>
        </p:nvPicPr>
        <p:blipFill>
          <a:blip r:embed="rId3"/>
          <a:stretch>
            <a:fillRect/>
          </a:stretch>
        </p:blipFill>
        <p:spPr>
          <a:xfrm>
            <a:off x="9419347" y="790218"/>
            <a:ext cx="1933274" cy="2437891"/>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1118" y="669303"/>
            <a:ext cx="11029616" cy="655056"/>
          </a:xfrm>
        </p:spPr>
        <p:txBody>
          <a:bodyPr anchor="ctr"/>
          <a:lstStyle/>
          <a:p>
            <a:r>
              <a:rPr lang="en-GB" dirty="0">
                <a:solidFill>
                  <a:schemeClr val="bg1"/>
                </a:solidFill>
              </a:rPr>
              <a:t>MODELLING</a:t>
            </a:r>
            <a:endParaRPr lang="en-US" dirty="0">
              <a:solidFill>
                <a:schemeClr val="bg1"/>
              </a:solidFill>
            </a:endParaRPr>
          </a:p>
        </p:txBody>
      </p:sp>
      <p:sp>
        <p:nvSpPr>
          <p:cNvPr id="4" name="Freeform: Shape 3">
            <a:extLst>
              <a:ext uri="{FF2B5EF4-FFF2-40B4-BE49-F238E27FC236}">
                <a16:creationId xmlns:a16="http://schemas.microsoft.com/office/drawing/2014/main" id="{FF8F61B9-2842-F308-D0B2-5C0C86A56140}"/>
              </a:ext>
            </a:extLst>
          </p:cNvPr>
          <p:cNvSpPr/>
          <p:nvPr/>
        </p:nvSpPr>
        <p:spPr>
          <a:xfrm>
            <a:off x="12319734"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CBE52E4D-759E-EA87-BF0F-E04F4D2ADCCC}"/>
              </a:ext>
            </a:extLst>
          </p:cNvPr>
          <p:cNvSpPr txBox="1"/>
          <p:nvPr/>
        </p:nvSpPr>
        <p:spPr>
          <a:xfrm>
            <a:off x="461118" y="1461154"/>
            <a:ext cx="10756779" cy="1200329"/>
          </a:xfrm>
          <a:prstGeom prst="rect">
            <a:avLst/>
          </a:prstGeom>
          <a:noFill/>
        </p:spPr>
        <p:txBody>
          <a:bodyPr wrap="square" rtlCol="0">
            <a:spAutoFit/>
          </a:bodyPr>
          <a:lstStyle/>
          <a:p>
            <a:pPr marL="342900" indent="-342900">
              <a:buFont typeface="+mj-lt"/>
              <a:buAutoNum type="arabicPeriod" startAt="2"/>
            </a:pPr>
            <a:r>
              <a:rPr lang="en-IN" dirty="0">
                <a:solidFill>
                  <a:schemeClr val="bg1"/>
                </a:solidFill>
              </a:rPr>
              <a:t>Model Training &amp; Evaluation : After the cleaning is completed we train the model using the data. The training corpus is divided into two sections of 70% and 30%. The 70% data is used for model training and 30% data is used for model testing. After the training of model is done the model is evaluated using three performance testing parameters accuracy, precision and recall.</a:t>
            </a:r>
          </a:p>
        </p:txBody>
      </p:sp>
      <p:pic>
        <p:nvPicPr>
          <p:cNvPr id="6" name="Picture 5">
            <a:extLst>
              <a:ext uri="{FF2B5EF4-FFF2-40B4-BE49-F238E27FC236}">
                <a16:creationId xmlns:a16="http://schemas.microsoft.com/office/drawing/2014/main" id="{16B4C3CC-7884-9D73-F73F-678953F7B644}"/>
              </a:ext>
            </a:extLst>
          </p:cNvPr>
          <p:cNvPicPr>
            <a:picLocks noChangeAspect="1"/>
          </p:cNvPicPr>
          <p:nvPr/>
        </p:nvPicPr>
        <p:blipFill>
          <a:blip r:embed="rId2"/>
          <a:stretch>
            <a:fillRect/>
          </a:stretch>
        </p:blipFill>
        <p:spPr>
          <a:xfrm>
            <a:off x="1062889" y="2798278"/>
            <a:ext cx="9553233" cy="1200329"/>
          </a:xfrm>
          <a:prstGeom prst="rect">
            <a:avLst/>
          </a:prstGeom>
        </p:spPr>
      </p:pic>
      <p:pic>
        <p:nvPicPr>
          <p:cNvPr id="7" name="Picture 6">
            <a:extLst>
              <a:ext uri="{FF2B5EF4-FFF2-40B4-BE49-F238E27FC236}">
                <a16:creationId xmlns:a16="http://schemas.microsoft.com/office/drawing/2014/main" id="{ECDE033D-A8ED-7702-C376-896DF2F6505E}"/>
              </a:ext>
            </a:extLst>
          </p:cNvPr>
          <p:cNvPicPr>
            <a:picLocks noChangeAspect="1"/>
          </p:cNvPicPr>
          <p:nvPr/>
        </p:nvPicPr>
        <p:blipFill rotWithShape="1">
          <a:blip r:embed="rId3"/>
          <a:srcRect l="2360" r="8410"/>
          <a:stretch/>
        </p:blipFill>
        <p:spPr>
          <a:xfrm>
            <a:off x="1062889" y="3998607"/>
            <a:ext cx="9553233" cy="2564983"/>
          </a:xfrm>
          <a:prstGeom prst="rect">
            <a:avLst/>
          </a:prstGeom>
        </p:spPr>
      </p:pic>
    </p:spTree>
    <p:extLst>
      <p:ext uri="{BB962C8B-B14F-4D97-AF65-F5344CB8AC3E}">
        <p14:creationId xmlns:p14="http://schemas.microsoft.com/office/powerpoint/2010/main" val="152310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1118" y="669303"/>
            <a:ext cx="11029616" cy="655056"/>
          </a:xfrm>
        </p:spPr>
        <p:txBody>
          <a:bodyPr anchor="ctr"/>
          <a:lstStyle/>
          <a:p>
            <a:r>
              <a:rPr lang="en-GB" dirty="0">
                <a:solidFill>
                  <a:schemeClr val="bg1"/>
                </a:solidFill>
              </a:rPr>
              <a:t>MODELLING</a:t>
            </a:r>
            <a:endParaRPr lang="en-US" dirty="0">
              <a:solidFill>
                <a:schemeClr val="bg1"/>
              </a:solidFill>
            </a:endParaRPr>
          </a:p>
        </p:txBody>
      </p:sp>
      <p:sp>
        <p:nvSpPr>
          <p:cNvPr id="4" name="Freeform: Shape 3">
            <a:extLst>
              <a:ext uri="{FF2B5EF4-FFF2-40B4-BE49-F238E27FC236}">
                <a16:creationId xmlns:a16="http://schemas.microsoft.com/office/drawing/2014/main" id="{FF8F61B9-2842-F308-D0B2-5C0C86A56140}"/>
              </a:ext>
            </a:extLst>
          </p:cNvPr>
          <p:cNvSpPr/>
          <p:nvPr/>
        </p:nvSpPr>
        <p:spPr>
          <a:xfrm>
            <a:off x="12319734"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CBE52E4D-759E-EA87-BF0F-E04F4D2ADCCC}"/>
              </a:ext>
            </a:extLst>
          </p:cNvPr>
          <p:cNvSpPr txBox="1"/>
          <p:nvPr/>
        </p:nvSpPr>
        <p:spPr>
          <a:xfrm>
            <a:off x="461118" y="1633958"/>
            <a:ext cx="10756779" cy="369332"/>
          </a:xfrm>
          <a:prstGeom prst="rect">
            <a:avLst/>
          </a:prstGeom>
          <a:noFill/>
        </p:spPr>
        <p:txBody>
          <a:bodyPr wrap="square" rtlCol="0">
            <a:spAutoFit/>
          </a:bodyPr>
          <a:lstStyle/>
          <a:p>
            <a:pPr marL="342900" indent="-342900">
              <a:buFont typeface="+mj-lt"/>
              <a:buAutoNum type="arabicPeriod" startAt="3"/>
            </a:pPr>
            <a:r>
              <a:rPr lang="en-IN" dirty="0">
                <a:solidFill>
                  <a:schemeClr val="bg1"/>
                </a:solidFill>
              </a:rPr>
              <a:t>Hyperparameter Tuning: After training we have to tune the hyperparameter to find the best model.</a:t>
            </a:r>
          </a:p>
        </p:txBody>
      </p:sp>
      <p:pic>
        <p:nvPicPr>
          <p:cNvPr id="8" name="Picture 7">
            <a:extLst>
              <a:ext uri="{FF2B5EF4-FFF2-40B4-BE49-F238E27FC236}">
                <a16:creationId xmlns:a16="http://schemas.microsoft.com/office/drawing/2014/main" id="{831D5610-E73C-E702-9F7B-6635E3BA4B38}"/>
              </a:ext>
            </a:extLst>
          </p:cNvPr>
          <p:cNvPicPr>
            <a:picLocks noChangeAspect="1"/>
          </p:cNvPicPr>
          <p:nvPr/>
        </p:nvPicPr>
        <p:blipFill>
          <a:blip r:embed="rId2"/>
          <a:stretch>
            <a:fillRect/>
          </a:stretch>
        </p:blipFill>
        <p:spPr>
          <a:xfrm>
            <a:off x="1194376" y="2509417"/>
            <a:ext cx="9563100" cy="2714625"/>
          </a:xfrm>
          <a:prstGeom prst="rect">
            <a:avLst/>
          </a:prstGeom>
        </p:spPr>
      </p:pic>
    </p:spTree>
    <p:extLst>
      <p:ext uri="{BB962C8B-B14F-4D97-AF65-F5344CB8AC3E}">
        <p14:creationId xmlns:p14="http://schemas.microsoft.com/office/powerpoint/2010/main" val="228876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1118" y="669303"/>
            <a:ext cx="11029616" cy="655056"/>
          </a:xfrm>
        </p:spPr>
        <p:txBody>
          <a:bodyPr anchor="ctr"/>
          <a:lstStyle/>
          <a:p>
            <a:r>
              <a:rPr lang="en-GB" dirty="0">
                <a:solidFill>
                  <a:schemeClr val="bg1"/>
                </a:solidFill>
              </a:rPr>
              <a:t>MODELLING</a:t>
            </a:r>
            <a:endParaRPr lang="en-US" dirty="0">
              <a:solidFill>
                <a:schemeClr val="bg1"/>
              </a:solidFill>
            </a:endParaRPr>
          </a:p>
        </p:txBody>
      </p:sp>
      <p:sp>
        <p:nvSpPr>
          <p:cNvPr id="4" name="Freeform: Shape 3">
            <a:extLst>
              <a:ext uri="{FF2B5EF4-FFF2-40B4-BE49-F238E27FC236}">
                <a16:creationId xmlns:a16="http://schemas.microsoft.com/office/drawing/2014/main" id="{FF8F61B9-2842-F308-D0B2-5C0C86A56140}"/>
              </a:ext>
            </a:extLst>
          </p:cNvPr>
          <p:cNvSpPr/>
          <p:nvPr/>
        </p:nvSpPr>
        <p:spPr>
          <a:xfrm>
            <a:off x="12319734"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CBE52E4D-759E-EA87-BF0F-E04F4D2ADCCC}"/>
              </a:ext>
            </a:extLst>
          </p:cNvPr>
          <p:cNvSpPr txBox="1"/>
          <p:nvPr/>
        </p:nvSpPr>
        <p:spPr>
          <a:xfrm>
            <a:off x="461118" y="1633958"/>
            <a:ext cx="10756779" cy="369332"/>
          </a:xfrm>
          <a:prstGeom prst="rect">
            <a:avLst/>
          </a:prstGeom>
          <a:noFill/>
        </p:spPr>
        <p:txBody>
          <a:bodyPr wrap="square" rtlCol="0">
            <a:spAutoFit/>
          </a:bodyPr>
          <a:lstStyle/>
          <a:p>
            <a:pPr marL="342900" indent="-342900">
              <a:buFont typeface="+mj-lt"/>
              <a:buAutoNum type="arabicPeriod" startAt="3"/>
            </a:pPr>
            <a:r>
              <a:rPr lang="en-IN" dirty="0">
                <a:solidFill>
                  <a:schemeClr val="bg1"/>
                </a:solidFill>
              </a:rPr>
              <a:t>Model Testing : Testing the model with five different inputs.</a:t>
            </a:r>
          </a:p>
        </p:txBody>
      </p:sp>
      <p:pic>
        <p:nvPicPr>
          <p:cNvPr id="6" name="Picture 5">
            <a:extLst>
              <a:ext uri="{FF2B5EF4-FFF2-40B4-BE49-F238E27FC236}">
                <a16:creationId xmlns:a16="http://schemas.microsoft.com/office/drawing/2014/main" id="{DCE8E683-8E90-ED78-79C0-A5EDEB826414}"/>
              </a:ext>
            </a:extLst>
          </p:cNvPr>
          <p:cNvPicPr>
            <a:picLocks noChangeAspect="1"/>
          </p:cNvPicPr>
          <p:nvPr/>
        </p:nvPicPr>
        <p:blipFill>
          <a:blip r:embed="rId2"/>
          <a:stretch>
            <a:fillRect/>
          </a:stretch>
        </p:blipFill>
        <p:spPr>
          <a:xfrm>
            <a:off x="1178959" y="2144692"/>
            <a:ext cx="9593933" cy="4379167"/>
          </a:xfrm>
          <a:prstGeom prst="rect">
            <a:avLst/>
          </a:prstGeom>
        </p:spPr>
      </p:pic>
    </p:spTree>
    <p:extLst>
      <p:ext uri="{BB962C8B-B14F-4D97-AF65-F5344CB8AC3E}">
        <p14:creationId xmlns:p14="http://schemas.microsoft.com/office/powerpoint/2010/main" val="11375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94BC591-089C-9004-A42E-883B0867554E}"/>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FB7AA5C2-7FAA-80A3-7826-319A51CB92AD}"/>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3409" y="724721"/>
            <a:ext cx="11029616" cy="655056"/>
          </a:xfrm>
        </p:spPr>
        <p:txBody>
          <a:bodyPr anchor="ctr"/>
          <a:lstStyle/>
          <a:p>
            <a:r>
              <a:rPr lang="en-GB" dirty="0">
                <a:solidFill>
                  <a:schemeClr val="bg1"/>
                </a:solidFill>
              </a:rPr>
              <a:t>Model Performance</a:t>
            </a:r>
            <a:endParaRPr lang="en-US" dirty="0">
              <a:solidFill>
                <a:schemeClr val="bg1"/>
              </a:solidFill>
            </a:endParaRPr>
          </a:p>
        </p:txBody>
      </p:sp>
      <p:pic>
        <p:nvPicPr>
          <p:cNvPr id="5" name="Graphic 4" descr="Gears">
            <a:hlinkClick r:id="rId2" action="ppaction://hlinksldjump"/>
            <a:extLst>
              <a:ext uri="{FF2B5EF4-FFF2-40B4-BE49-F238E27FC236}">
                <a16:creationId xmlns:a16="http://schemas.microsoft.com/office/drawing/2014/main" id="{A5E389DA-09CC-1D1C-2B8C-87AE791A0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29991" y="1151177"/>
            <a:ext cx="457200" cy="457200"/>
          </a:xfrm>
          <a:prstGeom prst="rect">
            <a:avLst/>
          </a:prstGeom>
        </p:spPr>
      </p:pic>
      <p:pic>
        <p:nvPicPr>
          <p:cNvPr id="7" name="Graphic 6" descr="Decision chart">
            <a:hlinkClick r:id="rId5" action="ppaction://hlinksldjump"/>
            <a:extLst>
              <a:ext uri="{FF2B5EF4-FFF2-40B4-BE49-F238E27FC236}">
                <a16:creationId xmlns:a16="http://schemas.microsoft.com/office/drawing/2014/main" id="{561E8816-0292-4F31-AF5B-721CCC3163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25495" y="1608377"/>
            <a:ext cx="457200" cy="457200"/>
          </a:xfrm>
          <a:prstGeom prst="rect">
            <a:avLst/>
          </a:prstGeom>
        </p:spPr>
      </p:pic>
      <p:pic>
        <p:nvPicPr>
          <p:cNvPr id="8" name="Graphic 7" descr="Bullseye">
            <a:hlinkClick r:id="rId8" action="ppaction://hlinksldjump"/>
            <a:extLst>
              <a:ext uri="{FF2B5EF4-FFF2-40B4-BE49-F238E27FC236}">
                <a16:creationId xmlns:a16="http://schemas.microsoft.com/office/drawing/2014/main" id="{78A687BC-C391-BBB8-EB6A-9E2997C2036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28716" y="4609306"/>
            <a:ext cx="457200" cy="457200"/>
          </a:xfrm>
          <a:prstGeom prst="rect">
            <a:avLst/>
          </a:prstGeom>
        </p:spPr>
      </p:pic>
      <p:graphicFrame>
        <p:nvGraphicFramePr>
          <p:cNvPr id="13" name="Content Placeholder 12">
            <a:extLst>
              <a:ext uri="{FF2B5EF4-FFF2-40B4-BE49-F238E27FC236}">
                <a16:creationId xmlns:a16="http://schemas.microsoft.com/office/drawing/2014/main" id="{1B318883-F76E-ED1B-7B18-8F311449CD14}"/>
              </a:ext>
            </a:extLst>
          </p:cNvPr>
          <p:cNvGraphicFramePr>
            <a:graphicFrameLocks noGrp="1"/>
          </p:cNvGraphicFramePr>
          <p:nvPr>
            <p:ph idx="1"/>
            <p:extLst>
              <p:ext uri="{D42A27DB-BD31-4B8C-83A1-F6EECF244321}">
                <p14:modId xmlns:p14="http://schemas.microsoft.com/office/powerpoint/2010/main" val="19288824"/>
              </p:ext>
            </p:extLst>
          </p:nvPr>
        </p:nvGraphicFramePr>
        <p:xfrm>
          <a:off x="525859" y="1792600"/>
          <a:ext cx="8578321" cy="4340679"/>
        </p:xfrm>
        <a:graphic>
          <a:graphicData uri="http://schemas.openxmlformats.org/drawingml/2006/chart">
            <c:chart xmlns:c="http://schemas.openxmlformats.org/drawingml/2006/chart" xmlns:r="http://schemas.openxmlformats.org/officeDocument/2006/relationships" r:id="rId11"/>
          </a:graphicData>
        </a:graphic>
      </p:graphicFrame>
      <p:pic>
        <p:nvPicPr>
          <p:cNvPr id="15" name="Graphic 14" descr="Bar chart">
            <a:hlinkClick r:id="rId12" action="ppaction://hlinksldjump"/>
            <a:extLst>
              <a:ext uri="{FF2B5EF4-FFF2-40B4-BE49-F238E27FC236}">
                <a16:creationId xmlns:a16="http://schemas.microsoft.com/office/drawing/2014/main" id="{CF6C5A1E-A52B-3FF2-402A-2D265419D0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651476" y="2863533"/>
            <a:ext cx="914400" cy="914400"/>
          </a:xfrm>
          <a:prstGeom prst="rect">
            <a:avLst/>
          </a:prstGeom>
        </p:spPr>
      </p:pic>
    </p:spTree>
    <p:extLst>
      <p:ext uri="{BB962C8B-B14F-4D97-AF65-F5344CB8AC3E}">
        <p14:creationId xmlns:p14="http://schemas.microsoft.com/office/powerpoint/2010/main" val="1104396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94BC591-089C-9004-A42E-883B0867554E}"/>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FB7AA5C2-7FAA-80A3-7826-319A51CB92AD}"/>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3409" y="724721"/>
            <a:ext cx="11029616" cy="655056"/>
          </a:xfrm>
        </p:spPr>
        <p:txBody>
          <a:bodyPr anchor="ctr"/>
          <a:lstStyle/>
          <a:p>
            <a:r>
              <a:rPr lang="en-GB" dirty="0">
                <a:solidFill>
                  <a:schemeClr val="bg1"/>
                </a:solidFill>
              </a:rPr>
              <a:t>Results</a:t>
            </a:r>
            <a:endParaRPr lang="en-US" dirty="0">
              <a:solidFill>
                <a:schemeClr val="bg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33409" y="1759539"/>
            <a:ext cx="7029572" cy="2581552"/>
          </a:xfrm>
        </p:spPr>
        <p:txBody>
          <a:bodyPr/>
          <a:lstStyle/>
          <a:p>
            <a:r>
              <a:rPr lang="en-GB" b="0" dirty="0">
                <a:solidFill>
                  <a:schemeClr val="bg1"/>
                </a:solidFill>
                <a:effectLst/>
              </a:rPr>
              <a:t>Extra Trees Classifier Algorithm is the best algorithm amongst all the algorithm used for this dataset with the highest accuracy score of 81%</a:t>
            </a:r>
          </a:p>
          <a:p>
            <a:r>
              <a:rPr lang="en-GB" dirty="0">
                <a:solidFill>
                  <a:schemeClr val="bg1"/>
                </a:solidFill>
              </a:rPr>
              <a:t>The model was accurate to predict the results for different inputs.</a:t>
            </a:r>
            <a:endParaRPr lang="en-GB" b="0" dirty="0">
              <a:solidFill>
                <a:schemeClr val="bg1"/>
              </a:solidFill>
              <a:effectLst/>
            </a:endParaRPr>
          </a:p>
          <a:p>
            <a:r>
              <a:rPr lang="en-GB" b="0" dirty="0" err="1">
                <a:solidFill>
                  <a:schemeClr val="bg1"/>
                </a:solidFill>
                <a:effectLst/>
              </a:rPr>
              <a:t>KNeighbours</a:t>
            </a:r>
            <a:r>
              <a:rPr lang="en-GB" b="0" dirty="0">
                <a:solidFill>
                  <a:schemeClr val="bg1"/>
                </a:solidFill>
                <a:effectLst/>
              </a:rPr>
              <a:t> Classifier Algorithm is the worst algorithm amongst all the algorithm used for this dataset with the lowest accuracy score of 67.5%.</a:t>
            </a:r>
          </a:p>
          <a:p>
            <a:endParaRPr lang="en-US" dirty="0">
              <a:solidFill>
                <a:schemeClr val="bg1"/>
              </a:solidFill>
            </a:endParaRPr>
          </a:p>
        </p:txBody>
      </p:sp>
      <p:pic>
        <p:nvPicPr>
          <p:cNvPr id="5" name="Graphic 4" descr="Gears">
            <a:extLst>
              <a:ext uri="{FF2B5EF4-FFF2-40B4-BE49-F238E27FC236}">
                <a16:creationId xmlns:a16="http://schemas.microsoft.com/office/drawing/2014/main" id="{A5E389DA-09CC-1D1C-2B8C-87AE791A01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77074" y="1151177"/>
            <a:ext cx="457200" cy="457200"/>
          </a:xfrm>
          <a:prstGeom prst="rect">
            <a:avLst/>
          </a:prstGeom>
        </p:spPr>
      </p:pic>
      <p:pic>
        <p:nvPicPr>
          <p:cNvPr id="7" name="Graphic 6" descr="Decision chart">
            <a:hlinkClick r:id="rId4" action="ppaction://hlinksldjump"/>
            <a:extLst>
              <a:ext uri="{FF2B5EF4-FFF2-40B4-BE49-F238E27FC236}">
                <a16:creationId xmlns:a16="http://schemas.microsoft.com/office/drawing/2014/main" id="{561E8816-0292-4F31-AF5B-721CCC3163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80245" y="1052249"/>
            <a:ext cx="457200" cy="457200"/>
          </a:xfrm>
          <a:prstGeom prst="rect">
            <a:avLst/>
          </a:prstGeom>
        </p:spPr>
      </p:pic>
      <p:pic>
        <p:nvPicPr>
          <p:cNvPr id="8" name="Graphic 7" descr="Bullseye">
            <a:hlinkClick r:id="rId7" action="ppaction://hlinksldjump"/>
            <a:extLst>
              <a:ext uri="{FF2B5EF4-FFF2-40B4-BE49-F238E27FC236}">
                <a16:creationId xmlns:a16="http://schemas.microsoft.com/office/drawing/2014/main" id="{78A687BC-C391-BBB8-EB6A-9E2997C203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51476" y="2863533"/>
            <a:ext cx="914400" cy="914400"/>
          </a:xfrm>
          <a:prstGeom prst="rect">
            <a:avLst/>
          </a:prstGeom>
        </p:spPr>
      </p:pic>
      <p:pic>
        <p:nvPicPr>
          <p:cNvPr id="6" name="Graphic 5" descr="Bar chart">
            <a:hlinkClick r:id="rId10" action="ppaction://hlinksldjump"/>
            <a:extLst>
              <a:ext uri="{FF2B5EF4-FFF2-40B4-BE49-F238E27FC236}">
                <a16:creationId xmlns:a16="http://schemas.microsoft.com/office/drawing/2014/main" id="{F1DF32FF-BB91-B22F-52F7-A33D2EC9695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12681" y="1681905"/>
            <a:ext cx="457200" cy="457200"/>
          </a:xfrm>
          <a:prstGeom prst="rect">
            <a:avLst/>
          </a:prstGeom>
        </p:spPr>
      </p:pic>
    </p:spTree>
    <p:extLst>
      <p:ext uri="{BB962C8B-B14F-4D97-AF65-F5344CB8AC3E}">
        <p14:creationId xmlns:p14="http://schemas.microsoft.com/office/powerpoint/2010/main" val="3319627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1119" y="706249"/>
            <a:ext cx="11029616" cy="655056"/>
          </a:xfrm>
        </p:spPr>
        <p:txBody>
          <a:bodyPr anchor="ctr"/>
          <a:lstStyle/>
          <a:p>
            <a:r>
              <a:rPr lang="en-GB" dirty="0">
                <a:solidFill>
                  <a:schemeClr val="bg1"/>
                </a:solidFill>
                <a:latin typeface="Arial Black" panose="020B0A04020102020204" pitchFamily="34" charset="0"/>
                <a:cs typeface="Times New Roman" panose="02020603050405020304" pitchFamily="18" charset="0"/>
              </a:rPr>
              <a:t>links</a:t>
            </a:r>
            <a:endParaRPr lang="en-US" dirty="0">
              <a:solidFill>
                <a:schemeClr val="bg1"/>
              </a:solidFill>
              <a:latin typeface="Arial Black" panose="020B0A040201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A1C02C6-A2AD-7190-A74D-4CEDE848F840}"/>
              </a:ext>
            </a:extLst>
          </p:cNvPr>
          <p:cNvSpPr txBox="1"/>
          <p:nvPr/>
        </p:nvSpPr>
        <p:spPr>
          <a:xfrm>
            <a:off x="546755" y="1951348"/>
            <a:ext cx="9596486" cy="2185214"/>
          </a:xfrm>
          <a:prstGeom prst="rect">
            <a:avLst/>
          </a:prstGeom>
          <a:noFill/>
        </p:spPr>
        <p:txBody>
          <a:bodyPr wrap="square" rtlCol="0">
            <a:spAutoFit/>
          </a:bodyPr>
          <a:lstStyle/>
          <a:p>
            <a:r>
              <a:rPr lang="en-US" sz="3200" dirty="0">
                <a:solidFill>
                  <a:schemeClr val="bg1"/>
                </a:solidFill>
                <a:latin typeface="Bahnschrift SemiBold" panose="020B0502040204020203" pitchFamily="34" charset="0"/>
              </a:rPr>
              <a:t>Google </a:t>
            </a:r>
            <a:r>
              <a:rPr lang="en-US" sz="3200" dirty="0" err="1">
                <a:solidFill>
                  <a:schemeClr val="bg1"/>
                </a:solidFill>
                <a:latin typeface="Bahnschrift SemiBold" panose="020B0502040204020203" pitchFamily="34" charset="0"/>
              </a:rPr>
              <a:t>colab</a:t>
            </a:r>
            <a:r>
              <a:rPr lang="en-US" sz="3200" dirty="0">
                <a:solidFill>
                  <a:schemeClr val="bg1"/>
                </a:solidFill>
                <a:latin typeface="Bahnschrift SemiBold" panose="020B0502040204020203" pitchFamily="34" charset="0"/>
              </a:rPr>
              <a:t> </a:t>
            </a:r>
            <a:r>
              <a:rPr lang="en-US" dirty="0">
                <a:solidFill>
                  <a:schemeClr val="bg1"/>
                </a:solidFill>
              </a:rPr>
              <a:t>:</a:t>
            </a:r>
            <a:br>
              <a:rPr lang="en-US" dirty="0">
                <a:solidFill>
                  <a:schemeClr val="bg1"/>
                </a:solidFill>
              </a:rPr>
            </a:br>
            <a:r>
              <a:rPr lang="en-US" dirty="0">
                <a:solidFill>
                  <a:schemeClr val="bg1"/>
                </a:solidFill>
                <a:hlinkClick r:id="rId2"/>
              </a:rPr>
              <a:t>https://colab.research.google.com/drive/12jPHal1O4dVFmt4HhlNqqt2GHeg1DIUX?usp=sharing</a:t>
            </a:r>
            <a:br>
              <a:rPr lang="en-US" dirty="0">
                <a:solidFill>
                  <a:schemeClr val="bg1"/>
                </a:solidFill>
              </a:rPr>
            </a:br>
            <a:br>
              <a:rPr lang="en-US" dirty="0">
                <a:solidFill>
                  <a:schemeClr val="bg1"/>
                </a:solidFill>
              </a:rPr>
            </a:br>
            <a:br>
              <a:rPr lang="en-US" dirty="0">
                <a:solidFill>
                  <a:schemeClr val="bg1"/>
                </a:solidFill>
              </a:rPr>
            </a:br>
            <a:r>
              <a:rPr lang="en-US" sz="3200" dirty="0" err="1">
                <a:solidFill>
                  <a:schemeClr val="bg1"/>
                </a:solidFill>
                <a:latin typeface="Bahnschrift SemiBold" panose="020B0502040204020203" pitchFamily="34" charset="0"/>
              </a:rPr>
              <a:t>Github</a:t>
            </a:r>
            <a:r>
              <a:rPr lang="en-US" sz="3200" dirty="0">
                <a:solidFill>
                  <a:schemeClr val="bg1"/>
                </a:solidFill>
                <a:latin typeface="Bahnschrift SemiBold" panose="020B0502040204020203" pitchFamily="34" charset="0"/>
              </a:rPr>
              <a:t>:</a:t>
            </a:r>
            <a:br>
              <a:rPr lang="en-US" sz="3200" dirty="0">
                <a:solidFill>
                  <a:schemeClr val="bg1"/>
                </a:solidFill>
                <a:latin typeface="Bahnschrift SemiBold" panose="020B0502040204020203" pitchFamily="34" charset="0"/>
              </a:rPr>
            </a:br>
            <a:r>
              <a:rPr lang="en-US" dirty="0">
                <a:solidFill>
                  <a:srgbClr val="92D050"/>
                </a:solidFill>
                <a:latin typeface="Aptos" panose="020B0004020202020204" pitchFamily="34" charset="0"/>
              </a:rPr>
              <a:t>https://github.com/adithyeshwar/ibm-sentimental-analysis-of-restorent</a:t>
            </a:r>
            <a:endParaRPr lang="en-IN" dirty="0">
              <a:solidFill>
                <a:srgbClr val="92D050"/>
              </a:solidFill>
              <a:latin typeface="Aptos" panose="020B0004020202020204" pitchFamily="34" charset="0"/>
            </a:endParaRPr>
          </a:p>
        </p:txBody>
      </p:sp>
    </p:spTree>
    <p:extLst>
      <p:ext uri="{BB962C8B-B14F-4D97-AF65-F5344CB8AC3E}">
        <p14:creationId xmlns:p14="http://schemas.microsoft.com/office/powerpoint/2010/main" val="95858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78FEE9-6F04-7C0B-DF16-D1C7DD565DF3}"/>
              </a:ext>
            </a:extLst>
          </p:cNvPr>
          <p:cNvSpPr txBox="1"/>
          <p:nvPr/>
        </p:nvSpPr>
        <p:spPr>
          <a:xfrm>
            <a:off x="3343563" y="2767280"/>
            <a:ext cx="5504873" cy="1323439"/>
          </a:xfrm>
          <a:prstGeom prst="rect">
            <a:avLst/>
          </a:prstGeom>
          <a:noFill/>
        </p:spPr>
        <p:txBody>
          <a:bodyPr wrap="square" rtlCol="0">
            <a:spAutoFit/>
          </a:bodyPr>
          <a:lstStyle/>
          <a:p>
            <a:r>
              <a:rPr lang="en-IN" sz="8000" dirty="0">
                <a:solidFill>
                  <a:schemeClr val="bg1"/>
                </a:solidFill>
              </a:rPr>
              <a:t>THANK YOU</a:t>
            </a:r>
          </a:p>
        </p:txBody>
      </p:sp>
    </p:spTree>
    <p:extLst>
      <p:ext uri="{BB962C8B-B14F-4D97-AF65-F5344CB8AC3E}">
        <p14:creationId xmlns:p14="http://schemas.microsoft.com/office/powerpoint/2010/main" val="57487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73778"/>
          </a:xfrm>
        </p:spPr>
        <p:txBody>
          <a:bodyPr>
            <a:normAutofit/>
          </a:bodyPr>
          <a:lstStyle/>
          <a:p>
            <a:pPr algn="ctr"/>
            <a:r>
              <a:rPr lang="en-GB" dirty="0">
                <a:solidFill>
                  <a:schemeClr val="bg1"/>
                </a:solidFill>
              </a:rPr>
              <a:t>sentiment analysis of Restaurant reviews</a:t>
            </a:r>
            <a:br>
              <a:rPr lang="en-GB" dirty="0">
                <a:solidFill>
                  <a:schemeClr val="bg1"/>
                </a:solidFill>
              </a:rPr>
            </a:br>
            <a:endParaRPr lang="en-US" dirty="0">
              <a:solidFill>
                <a:schemeClr val="bg1"/>
              </a:solidFill>
            </a:endParaRPr>
          </a:p>
        </p:txBody>
      </p:sp>
      <p:sp>
        <p:nvSpPr>
          <p:cNvPr id="4" name="TextBox 3">
            <a:extLst>
              <a:ext uri="{FF2B5EF4-FFF2-40B4-BE49-F238E27FC236}">
                <a16:creationId xmlns:a16="http://schemas.microsoft.com/office/drawing/2014/main" id="{8F86F434-3CF8-C7D2-9266-B0CB1718847D}"/>
              </a:ext>
            </a:extLst>
          </p:cNvPr>
          <p:cNvSpPr txBox="1"/>
          <p:nvPr/>
        </p:nvSpPr>
        <p:spPr>
          <a:xfrm>
            <a:off x="581192" y="2499543"/>
            <a:ext cx="5690299" cy="3416320"/>
          </a:xfrm>
          <a:prstGeom prst="rect">
            <a:avLst/>
          </a:prstGeom>
          <a:noFill/>
        </p:spPr>
        <p:txBody>
          <a:bodyPr wrap="square" rtlCol="0">
            <a:spAutoFit/>
          </a:bodyPr>
          <a:lstStyle/>
          <a:p>
            <a:r>
              <a:rPr lang="en-IN" dirty="0">
                <a:solidFill>
                  <a:schemeClr val="bg1"/>
                </a:solidFill>
              </a:rPr>
              <a:t>In today’s world social media have a huge impact on our lives whether its personal life or professional life. People are tend o make decisions based on what they see and hear on social media nowadays which is making a huge impact on businesses. So, the industries are tend to find ways to analyse and interpret insights from these information present over the social media, blogs and other internet platforms. One of the ways to utilise these data is analysing the sentiment of a particular user from the reviews he/she does over the internet on websites or blog posts. So, we will be developing a AI algorithm that detects sentiment of a user based on its review.</a:t>
            </a:r>
          </a:p>
        </p:txBody>
      </p:sp>
      <p:pic>
        <p:nvPicPr>
          <p:cNvPr id="5" name="Picture 4">
            <a:extLst>
              <a:ext uri="{FF2B5EF4-FFF2-40B4-BE49-F238E27FC236}">
                <a16:creationId xmlns:a16="http://schemas.microsoft.com/office/drawing/2014/main" id="{9C073F6C-58D1-BE7D-AC97-2C622AE0D9F5}"/>
              </a:ext>
            </a:extLst>
          </p:cNvPr>
          <p:cNvPicPr>
            <a:picLocks noChangeAspect="1"/>
          </p:cNvPicPr>
          <p:nvPr/>
        </p:nvPicPr>
        <p:blipFill>
          <a:blip r:embed="rId2"/>
          <a:stretch>
            <a:fillRect/>
          </a:stretch>
        </p:blipFill>
        <p:spPr>
          <a:xfrm>
            <a:off x="6584377" y="2714920"/>
            <a:ext cx="5435617" cy="2592371"/>
          </a:xfrm>
          <a:prstGeom prst="rect">
            <a:avLst/>
          </a:prstGeom>
        </p:spPr>
      </p:pic>
    </p:spTree>
    <p:extLst>
      <p:ext uri="{BB962C8B-B14F-4D97-AF65-F5344CB8AC3E}">
        <p14:creationId xmlns:p14="http://schemas.microsoft.com/office/powerpoint/2010/main" val="442835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9790" y="671222"/>
            <a:ext cx="11029616" cy="601916"/>
          </a:xfrm>
        </p:spPr>
        <p:txBody>
          <a:bodyPr anchor="ctr"/>
          <a:lstStyle/>
          <a:p>
            <a:r>
              <a:rPr lang="en-US" dirty="0">
                <a:solidFill>
                  <a:schemeClr val="bg1"/>
                </a:solidFill>
              </a:rPr>
              <a:t>AGENDA</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Eye">
            <a:hlinkClick r:id="rId2"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91556" y="4463733"/>
            <a:ext cx="457200" cy="457200"/>
          </a:xfrm>
          <a:prstGeom prst="rect">
            <a:avLst/>
          </a:prstGeom>
        </p:spPr>
      </p:pic>
      <p:pic>
        <p:nvPicPr>
          <p:cNvPr id="17" name="Graphic 16" descr="Target Audience">
            <a:hlinkClick r:id="rId5"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82208" y="5197140"/>
            <a:ext cx="457200" cy="457200"/>
          </a:xfrm>
          <a:prstGeom prst="rect">
            <a:avLst/>
          </a:prstGeom>
        </p:spPr>
      </p:pic>
      <p:pic>
        <p:nvPicPr>
          <p:cNvPr id="13" name="Graphic 12" descr="Checklist RTL">
            <a:hlinkClick r:id="rId8" action="ppaction://hlinksldjump"/>
            <a:extLst>
              <a:ext uri="{FF2B5EF4-FFF2-40B4-BE49-F238E27FC236}">
                <a16:creationId xmlns:a16="http://schemas.microsoft.com/office/drawing/2014/main" id="{16D4B9B3-6276-34F3-94C4-EE92D46B1A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51476" y="2863533"/>
            <a:ext cx="914400" cy="914400"/>
          </a:xfrm>
          <a:prstGeom prst="rect">
            <a:avLst/>
          </a:prstGeom>
        </p:spPr>
      </p:pic>
      <p:pic>
        <p:nvPicPr>
          <p:cNvPr id="3" name="Graphic 2" descr="Lightbulb and pencil">
            <a:extLst>
              <a:ext uri="{FF2B5EF4-FFF2-40B4-BE49-F238E27FC236}">
                <a16:creationId xmlns:a16="http://schemas.microsoft.com/office/drawing/2014/main" id="{12797194-7854-593B-F999-E1E8D21B842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543276" y="5197140"/>
            <a:ext cx="457200" cy="457200"/>
          </a:xfrm>
          <a:prstGeom prst="rect">
            <a:avLst/>
          </a:prstGeom>
        </p:spPr>
      </p:pic>
      <p:sp>
        <p:nvSpPr>
          <p:cNvPr id="9" name="TextBox 8">
            <a:extLst>
              <a:ext uri="{FF2B5EF4-FFF2-40B4-BE49-F238E27FC236}">
                <a16:creationId xmlns:a16="http://schemas.microsoft.com/office/drawing/2014/main" id="{7D3F92FE-AD02-2FF8-0BB3-0B7D1C4D14C3}"/>
              </a:ext>
            </a:extLst>
          </p:cNvPr>
          <p:cNvSpPr txBox="1"/>
          <p:nvPr/>
        </p:nvSpPr>
        <p:spPr>
          <a:xfrm>
            <a:off x="527902" y="1593130"/>
            <a:ext cx="7975076" cy="3139321"/>
          </a:xfrm>
          <a:prstGeom prst="rect">
            <a:avLst/>
          </a:prstGeom>
          <a:noFill/>
        </p:spPr>
        <p:txBody>
          <a:bodyPr wrap="square" rtlCol="0">
            <a:spAutoFit/>
          </a:bodyPr>
          <a:lstStyle/>
          <a:p>
            <a:r>
              <a:rPr lang="en-IN" dirty="0">
                <a:solidFill>
                  <a:schemeClr val="bg1"/>
                </a:solidFill>
              </a:rPr>
              <a:t>As the influence of the social media and internet is increasing in ones life there arises a need to analyse the valuable insights from the data scattered over the internet in various forms. Business like restaurants can use this data to find out how they are performing and find out what are the reviews of their customers and know what their customers are really thinking of them. Our goal is to create a AI algorithm that finds the sentiment of a user from its review and distinguish it between two categories either positive or negative. This can be really beneficial for the restaurants to gain insights and also to recognise which dish is performing best, what are the areas to work on, what are the negative points. Using this knowledge they can upgrade themselves so that they can perform well on their customers.</a:t>
            </a:r>
          </a:p>
        </p:txBody>
      </p:sp>
    </p:spTree>
    <p:extLst>
      <p:ext uri="{BB962C8B-B14F-4D97-AF65-F5344CB8AC3E}">
        <p14:creationId xmlns:p14="http://schemas.microsoft.com/office/powerpoint/2010/main" val="374219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4419" y="629093"/>
            <a:ext cx="11029616" cy="675413"/>
          </a:xfrm>
        </p:spPr>
        <p:txBody>
          <a:bodyPr anchor="ctr"/>
          <a:lstStyle/>
          <a:p>
            <a:r>
              <a:rPr lang="en-US" dirty="0">
                <a:solidFill>
                  <a:schemeClr val="bg1"/>
                </a:solidFill>
              </a:rPr>
              <a:t>Project Overview</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Eye">
            <a:hlinkClick r:id="rId2"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1476" y="2858986"/>
            <a:ext cx="914400" cy="914400"/>
          </a:xfrm>
          <a:prstGeom prst="rect">
            <a:avLst/>
          </a:prstGeom>
        </p:spPr>
      </p:pic>
      <p:pic>
        <p:nvPicPr>
          <p:cNvPr id="17" name="Graphic 16" descr="Target Audience">
            <a:hlinkClick r:id="rId5"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91556" y="4463733"/>
            <a:ext cx="457200" cy="457200"/>
          </a:xfrm>
          <a:prstGeom prst="rect">
            <a:avLst/>
          </a:prstGeom>
        </p:spPr>
      </p:pic>
      <p:pic>
        <p:nvPicPr>
          <p:cNvPr id="13" name="Graphic 12" descr="Checklist RTL">
            <a:hlinkClick r:id="rId8" action="ppaction://hlinksldjump"/>
            <a:extLst>
              <a:ext uri="{FF2B5EF4-FFF2-40B4-BE49-F238E27FC236}">
                <a16:creationId xmlns:a16="http://schemas.microsoft.com/office/drawing/2014/main" id="{16D4B9B3-6276-34F3-94C4-EE92D46B1A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08416" y="1786052"/>
            <a:ext cx="457200" cy="457200"/>
          </a:xfrm>
          <a:prstGeom prst="rect">
            <a:avLst/>
          </a:prstGeom>
        </p:spPr>
      </p:pic>
      <p:pic>
        <p:nvPicPr>
          <p:cNvPr id="9" name="Graphic 8" descr="Lightbulb and pencil">
            <a:hlinkClick r:id="rId11"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382208" y="5197140"/>
            <a:ext cx="457200" cy="457200"/>
          </a:xfrm>
          <a:prstGeom prst="rect">
            <a:avLst/>
          </a:prstGeom>
        </p:spPr>
      </p:pic>
      <p:pic>
        <p:nvPicPr>
          <p:cNvPr id="3" name="Graphic 2" descr="Gears">
            <a:extLst>
              <a:ext uri="{FF2B5EF4-FFF2-40B4-BE49-F238E27FC236}">
                <a16:creationId xmlns:a16="http://schemas.microsoft.com/office/drawing/2014/main" id="{B53E6037-F8D3-5044-F63D-3BD656F61AD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496142" y="5197140"/>
            <a:ext cx="457200" cy="457200"/>
          </a:xfrm>
          <a:prstGeom prst="rect">
            <a:avLst/>
          </a:prstGeom>
        </p:spPr>
      </p:pic>
      <p:sp>
        <p:nvSpPr>
          <p:cNvPr id="4" name="TextBox 3">
            <a:extLst>
              <a:ext uri="{FF2B5EF4-FFF2-40B4-BE49-F238E27FC236}">
                <a16:creationId xmlns:a16="http://schemas.microsoft.com/office/drawing/2014/main" id="{FFF48F89-9061-1039-C8C2-012C73A46ED4}"/>
              </a:ext>
            </a:extLst>
          </p:cNvPr>
          <p:cNvSpPr txBox="1"/>
          <p:nvPr/>
        </p:nvSpPr>
        <p:spPr>
          <a:xfrm>
            <a:off x="434419" y="1637928"/>
            <a:ext cx="8160218" cy="3046988"/>
          </a:xfrm>
          <a:prstGeom prst="rect">
            <a:avLst/>
          </a:prstGeom>
          <a:noFill/>
        </p:spPr>
        <p:txBody>
          <a:bodyPr wrap="square" rtlCol="0">
            <a:spAutoFit/>
          </a:bodyPr>
          <a:lstStyle/>
          <a:p>
            <a:pPr algn="just"/>
            <a:r>
              <a:rPr lang="en-GB" sz="1600" i="0" dirty="0">
                <a:solidFill>
                  <a:schemeClr val="bg1"/>
                </a:solidFill>
                <a:effectLst/>
                <a:latin typeface="Google Sans"/>
              </a:rPr>
              <a:t>Restaurant reviews are a valuable source of information for potential customers, but they can be time-consuming and difficult to analyse manually. This project aims to develop a sentiment analysis model that can automatically classify restaurant reviews as positive, negative, or neutral. The model will be developed using a supervised machine learning approach, and it will be evaluated using accuracy, precision, and recall. This project has the potential to benefit both restaurant owners and customers. Restaurant owners can use the model to identify areas where they can improve their service or food quality. Customers can use the model to quickly and easily find restaurants that are likely to meet their needs. The project will be completed in three phases:</a:t>
            </a:r>
          </a:p>
          <a:p>
            <a:pPr algn="just"/>
            <a:endParaRPr lang="en-GB" sz="1600" i="0" dirty="0">
              <a:solidFill>
                <a:schemeClr val="bg1"/>
              </a:solidFill>
              <a:effectLst/>
              <a:latin typeface="Google Sans"/>
            </a:endParaRPr>
          </a:p>
          <a:p>
            <a:pPr lvl="1" algn="just"/>
            <a:endParaRPr lang="en-GB" sz="1600" i="0" dirty="0">
              <a:solidFill>
                <a:schemeClr val="bg1"/>
              </a:solidFill>
              <a:effectLst/>
              <a:latin typeface="Google Sans"/>
            </a:endParaRPr>
          </a:p>
          <a:p>
            <a:pPr algn="just"/>
            <a:endParaRPr lang="en-IN" sz="1600" dirty="0">
              <a:solidFill>
                <a:schemeClr val="bg1"/>
              </a:solidFill>
            </a:endParaRPr>
          </a:p>
        </p:txBody>
      </p:sp>
      <p:graphicFrame>
        <p:nvGraphicFramePr>
          <p:cNvPr id="5" name="Diagram 4">
            <a:extLst>
              <a:ext uri="{FF2B5EF4-FFF2-40B4-BE49-F238E27FC236}">
                <a16:creationId xmlns:a16="http://schemas.microsoft.com/office/drawing/2014/main" id="{3CD1CD28-469D-4A4B-80ED-E2F06E368753}"/>
              </a:ext>
            </a:extLst>
          </p:cNvPr>
          <p:cNvGraphicFramePr/>
          <p:nvPr>
            <p:extLst>
              <p:ext uri="{D42A27DB-BD31-4B8C-83A1-F6EECF244321}">
                <p14:modId xmlns:p14="http://schemas.microsoft.com/office/powerpoint/2010/main" val="3329328150"/>
              </p:ext>
            </p:extLst>
          </p:nvPr>
        </p:nvGraphicFramePr>
        <p:xfrm>
          <a:off x="569529" y="4513531"/>
          <a:ext cx="7889998" cy="814803"/>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2014659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77495" y="702156"/>
            <a:ext cx="11029616" cy="570463"/>
          </a:xfrm>
        </p:spPr>
        <p:txBody>
          <a:bodyPr anchor="ctr"/>
          <a:lstStyle/>
          <a:p>
            <a:r>
              <a:rPr lang="en-US" dirty="0">
                <a:solidFill>
                  <a:schemeClr val="bg1"/>
                </a:solidFill>
              </a:rPr>
              <a:t>users</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Eye">
            <a:hlinkClick r:id="rId2"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4017" y="1786052"/>
            <a:ext cx="457200" cy="457200"/>
          </a:xfrm>
          <a:prstGeom prst="rect">
            <a:avLst/>
          </a:prstGeom>
        </p:spPr>
      </p:pic>
      <p:pic>
        <p:nvPicPr>
          <p:cNvPr id="17" name="Graphic 16" descr="Target Audience">
            <a:hlinkClick r:id="rId5"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51476" y="2858986"/>
            <a:ext cx="914400" cy="914400"/>
          </a:xfrm>
          <a:prstGeom prst="rect">
            <a:avLst/>
          </a:prstGeom>
        </p:spPr>
      </p:pic>
      <p:pic>
        <p:nvPicPr>
          <p:cNvPr id="13" name="Graphic 12" descr="Checklist RTL">
            <a:hlinkClick r:id="rId8" action="ppaction://hlinksldjump"/>
            <a:extLst>
              <a:ext uri="{FF2B5EF4-FFF2-40B4-BE49-F238E27FC236}">
                <a16:creationId xmlns:a16="http://schemas.microsoft.com/office/drawing/2014/main" id="{16D4B9B3-6276-34F3-94C4-EE92D46B1A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480245" y="1083706"/>
            <a:ext cx="457200" cy="457200"/>
          </a:xfrm>
          <a:prstGeom prst="rect">
            <a:avLst/>
          </a:prstGeom>
        </p:spPr>
      </p:pic>
      <p:pic>
        <p:nvPicPr>
          <p:cNvPr id="4" name="Graphic 3" descr="Gears">
            <a:hlinkClick r:id="rId11" action="ppaction://hlinksldjump"/>
            <a:extLst>
              <a:ext uri="{FF2B5EF4-FFF2-40B4-BE49-F238E27FC236}">
                <a16:creationId xmlns:a16="http://schemas.microsoft.com/office/drawing/2014/main" id="{61C83698-EFE3-979B-CADC-49B217B17D4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382208" y="5197140"/>
            <a:ext cx="457200" cy="457200"/>
          </a:xfrm>
          <a:prstGeom prst="rect">
            <a:avLst/>
          </a:prstGeom>
        </p:spPr>
      </p:pic>
      <p:pic>
        <p:nvPicPr>
          <p:cNvPr id="9" name="Graphic 8" descr="Lightbulb and pencil">
            <a:hlinkClick r:id="rId14"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291556" y="4463733"/>
            <a:ext cx="457200" cy="457200"/>
          </a:xfrm>
          <a:prstGeom prst="rect">
            <a:avLst/>
          </a:prstGeom>
        </p:spPr>
      </p:pic>
      <p:sp>
        <p:nvSpPr>
          <p:cNvPr id="3" name="TextBox 2">
            <a:extLst>
              <a:ext uri="{FF2B5EF4-FFF2-40B4-BE49-F238E27FC236}">
                <a16:creationId xmlns:a16="http://schemas.microsoft.com/office/drawing/2014/main" id="{92E779ED-FCFC-84DF-D465-9E2D29CA9FE4}"/>
              </a:ext>
            </a:extLst>
          </p:cNvPr>
          <p:cNvSpPr txBox="1"/>
          <p:nvPr/>
        </p:nvSpPr>
        <p:spPr>
          <a:xfrm>
            <a:off x="473868" y="1312306"/>
            <a:ext cx="8606672" cy="3046988"/>
          </a:xfrm>
          <a:prstGeom prst="rect">
            <a:avLst/>
          </a:prstGeom>
          <a:noFill/>
        </p:spPr>
        <p:txBody>
          <a:bodyPr wrap="square" rtlCol="0">
            <a:spAutoFit/>
          </a:bodyPr>
          <a:lstStyle/>
          <a:p>
            <a:pPr algn="just"/>
            <a:r>
              <a:rPr lang="en-GB" sz="1600" b="0" i="0" dirty="0">
                <a:solidFill>
                  <a:schemeClr val="bg1"/>
                </a:solidFill>
                <a:effectLst/>
                <a:latin typeface="Google Sans"/>
              </a:rPr>
              <a:t>The users of the sentiment analysis of restaurant reviews project are:</a:t>
            </a:r>
          </a:p>
          <a:p>
            <a:pPr algn="just"/>
            <a:endParaRPr lang="en-GB" sz="1600" b="0" i="0" dirty="0">
              <a:solidFill>
                <a:schemeClr val="bg1"/>
              </a:solidFill>
              <a:effectLst/>
              <a:latin typeface="Google Sans"/>
            </a:endParaRPr>
          </a:p>
          <a:p>
            <a:pPr marL="285750" indent="-285750" algn="just">
              <a:buFont typeface="Arial" panose="020B0604020202020204" pitchFamily="34" charset="0"/>
              <a:buChar char="•"/>
            </a:pPr>
            <a:r>
              <a:rPr lang="en-GB" sz="1600" b="0" i="0" dirty="0">
                <a:solidFill>
                  <a:schemeClr val="bg1"/>
                </a:solidFill>
                <a:effectLst/>
                <a:latin typeface="Google Sans"/>
              </a:rPr>
              <a:t>Restaurant owners: Restaurant owners can use the model to identify areas where they can improve their service or food quality. For example, if the model identifies that many negative reviews mention slow service, the restaurant owner can take steps to improve the speed of service.</a:t>
            </a:r>
          </a:p>
          <a:p>
            <a:pPr marL="285750" indent="-285750" algn="just">
              <a:buFont typeface="Arial" panose="020B0604020202020204" pitchFamily="34" charset="0"/>
              <a:buChar char="•"/>
            </a:pPr>
            <a:r>
              <a:rPr lang="en-GB" sz="1600" b="0" i="0" dirty="0">
                <a:solidFill>
                  <a:schemeClr val="bg1"/>
                </a:solidFill>
                <a:effectLst/>
                <a:latin typeface="Google Sans"/>
              </a:rPr>
              <a:t>Customers: Customers can use the model to quickly and easily find restaurants that are likely to meet their needs. For example, if a customer is looking for a restaurant with good food, they can use the model to find restaurants that have mostly positive reviews.</a:t>
            </a:r>
          </a:p>
          <a:p>
            <a:pPr marL="285750" indent="-285750" algn="just">
              <a:buFont typeface="Arial" panose="020B0604020202020204" pitchFamily="34" charset="0"/>
              <a:buChar char="•"/>
            </a:pPr>
            <a:endParaRPr lang="en-GB" sz="1600" dirty="0">
              <a:solidFill>
                <a:schemeClr val="bg1"/>
              </a:solidFill>
              <a:latin typeface="Google Sans"/>
            </a:endParaRPr>
          </a:p>
          <a:p>
            <a:pPr algn="just"/>
            <a:r>
              <a:rPr lang="en-GB" sz="1600" b="0" i="0" dirty="0">
                <a:solidFill>
                  <a:schemeClr val="bg1"/>
                </a:solidFill>
                <a:effectLst/>
                <a:latin typeface="Google Sans"/>
              </a:rPr>
              <a:t>Here is one examples of how the project can help users:</a:t>
            </a:r>
          </a:p>
          <a:p>
            <a:pPr algn="just"/>
            <a:endParaRPr lang="en-IN" sz="1600" dirty="0">
              <a:solidFill>
                <a:schemeClr val="bg1"/>
              </a:solidFill>
            </a:endParaRPr>
          </a:p>
        </p:txBody>
      </p:sp>
      <p:pic>
        <p:nvPicPr>
          <p:cNvPr id="8" name="Graphic 7" descr="Office worker">
            <a:extLst>
              <a:ext uri="{FF2B5EF4-FFF2-40B4-BE49-F238E27FC236}">
                <a16:creationId xmlns:a16="http://schemas.microsoft.com/office/drawing/2014/main" id="{15042FEE-982D-8591-CB71-B46634D9B99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25634" y="4320421"/>
            <a:ext cx="914400" cy="914400"/>
          </a:xfrm>
          <a:prstGeom prst="rect">
            <a:avLst/>
          </a:prstGeom>
        </p:spPr>
      </p:pic>
      <p:pic>
        <p:nvPicPr>
          <p:cNvPr id="11" name="Graphic 10" descr="User">
            <a:extLst>
              <a:ext uri="{FF2B5EF4-FFF2-40B4-BE49-F238E27FC236}">
                <a16:creationId xmlns:a16="http://schemas.microsoft.com/office/drawing/2014/main" id="{3B3D6861-1CD8-C30B-A7E9-44AB8E6D4E5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688759" y="4377579"/>
            <a:ext cx="914400" cy="914400"/>
          </a:xfrm>
          <a:prstGeom prst="rect">
            <a:avLst/>
          </a:prstGeom>
        </p:spPr>
      </p:pic>
      <p:sp>
        <p:nvSpPr>
          <p:cNvPr id="12" name="TextBox 11">
            <a:extLst>
              <a:ext uri="{FF2B5EF4-FFF2-40B4-BE49-F238E27FC236}">
                <a16:creationId xmlns:a16="http://schemas.microsoft.com/office/drawing/2014/main" id="{3F5304B3-BF4E-72BC-E1A1-AB816CF1A782}"/>
              </a:ext>
            </a:extLst>
          </p:cNvPr>
          <p:cNvSpPr txBox="1"/>
          <p:nvPr/>
        </p:nvSpPr>
        <p:spPr>
          <a:xfrm>
            <a:off x="511576" y="5234821"/>
            <a:ext cx="4418643" cy="1569660"/>
          </a:xfrm>
          <a:prstGeom prst="rect">
            <a:avLst/>
          </a:prstGeom>
          <a:noFill/>
        </p:spPr>
        <p:txBody>
          <a:bodyPr wrap="square" rtlCol="0">
            <a:spAutoFit/>
          </a:bodyPr>
          <a:lstStyle/>
          <a:p>
            <a:pPr algn="just"/>
            <a:r>
              <a:rPr lang="en-GB" sz="1600" b="0" i="0" dirty="0">
                <a:solidFill>
                  <a:schemeClr val="bg1"/>
                </a:solidFill>
                <a:effectLst/>
                <a:latin typeface="Google Sans"/>
              </a:rPr>
              <a:t>A </a:t>
            </a:r>
            <a:r>
              <a:rPr lang="en-GB" sz="1600" b="1" i="0" dirty="0">
                <a:solidFill>
                  <a:schemeClr val="bg1"/>
                </a:solidFill>
                <a:effectLst/>
                <a:latin typeface="Google Sans"/>
              </a:rPr>
              <a:t>restaurant owner </a:t>
            </a:r>
            <a:r>
              <a:rPr lang="en-GB" sz="1600" b="0" i="0" dirty="0">
                <a:solidFill>
                  <a:schemeClr val="bg1"/>
                </a:solidFill>
                <a:effectLst/>
                <a:latin typeface="Google Sans"/>
              </a:rPr>
              <a:t>can use the model to identify which dishes are most popular with customers and which dishes need improvement. This information can be used to update the menu or make changes to the way dishes are prepared.</a:t>
            </a:r>
          </a:p>
          <a:p>
            <a:pPr algn="just"/>
            <a:endParaRPr lang="en-IN" sz="1600" dirty="0">
              <a:solidFill>
                <a:schemeClr val="bg1"/>
              </a:solidFill>
            </a:endParaRPr>
          </a:p>
        </p:txBody>
      </p:sp>
      <p:sp>
        <p:nvSpPr>
          <p:cNvPr id="14" name="TextBox 13">
            <a:extLst>
              <a:ext uri="{FF2B5EF4-FFF2-40B4-BE49-F238E27FC236}">
                <a16:creationId xmlns:a16="http://schemas.microsoft.com/office/drawing/2014/main" id="{8BF0EB77-0A49-DBB0-E793-10BDE0467B42}"/>
              </a:ext>
            </a:extLst>
          </p:cNvPr>
          <p:cNvSpPr txBox="1"/>
          <p:nvPr/>
        </p:nvSpPr>
        <p:spPr>
          <a:xfrm>
            <a:off x="5494720" y="5234821"/>
            <a:ext cx="3477074" cy="1569660"/>
          </a:xfrm>
          <a:prstGeom prst="rect">
            <a:avLst/>
          </a:prstGeom>
          <a:noFill/>
        </p:spPr>
        <p:txBody>
          <a:bodyPr wrap="square" rtlCol="0">
            <a:spAutoFit/>
          </a:bodyPr>
          <a:lstStyle/>
          <a:p>
            <a:pPr algn="just"/>
            <a:r>
              <a:rPr lang="en-GB" sz="1600" b="0" i="0" dirty="0">
                <a:solidFill>
                  <a:schemeClr val="bg1"/>
                </a:solidFill>
                <a:effectLst/>
                <a:latin typeface="Google Sans"/>
              </a:rPr>
              <a:t>A </a:t>
            </a:r>
            <a:r>
              <a:rPr lang="en-GB" sz="1600" b="1" i="0" dirty="0">
                <a:solidFill>
                  <a:schemeClr val="bg1"/>
                </a:solidFill>
                <a:effectLst/>
                <a:latin typeface="Google Sans"/>
              </a:rPr>
              <a:t>customer</a:t>
            </a:r>
            <a:r>
              <a:rPr lang="en-GB" sz="1600" b="0" i="0" dirty="0">
                <a:solidFill>
                  <a:schemeClr val="bg1"/>
                </a:solidFill>
                <a:effectLst/>
                <a:latin typeface="Google Sans"/>
              </a:rPr>
              <a:t> can use the model to find restaurants that have a good selection of vegetarian or vegan options. This can be helpful for people with dietary restrictions..</a:t>
            </a:r>
          </a:p>
          <a:p>
            <a:pPr algn="just"/>
            <a:endParaRPr lang="en-IN" sz="1600" dirty="0">
              <a:solidFill>
                <a:schemeClr val="bg1"/>
              </a:solidFill>
            </a:endParaRPr>
          </a:p>
        </p:txBody>
      </p:sp>
    </p:spTree>
    <p:extLst>
      <p:ext uri="{BB962C8B-B14F-4D97-AF65-F5344CB8AC3E}">
        <p14:creationId xmlns:p14="http://schemas.microsoft.com/office/powerpoint/2010/main" val="3720879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50629" y="762324"/>
            <a:ext cx="11029616" cy="542182"/>
          </a:xfrm>
        </p:spPr>
        <p:txBody>
          <a:bodyPr anchor="ctr"/>
          <a:lstStyle/>
          <a:p>
            <a:r>
              <a:rPr lang="en-US" dirty="0">
                <a:solidFill>
                  <a:schemeClr val="bg1"/>
                </a:solidFill>
              </a:rPr>
              <a:t>Solution</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Eye">
            <a:hlinkClick r:id="rId2"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80245" y="1067916"/>
            <a:ext cx="457200" cy="457200"/>
          </a:xfrm>
          <a:prstGeom prst="rect">
            <a:avLst/>
          </a:prstGeom>
        </p:spPr>
      </p:pic>
      <p:pic>
        <p:nvPicPr>
          <p:cNvPr id="17" name="Graphic 16" descr="Target Audience">
            <a:hlinkClick r:id="rId5"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08416" y="1786052"/>
            <a:ext cx="457200" cy="457200"/>
          </a:xfrm>
          <a:prstGeom prst="rect">
            <a:avLst/>
          </a:prstGeom>
        </p:spPr>
      </p:pic>
      <p:pic>
        <p:nvPicPr>
          <p:cNvPr id="4" name="Graphic 3" descr="Gears">
            <a:hlinkClick r:id="rId8" action="ppaction://hlinksldjump"/>
            <a:extLst>
              <a:ext uri="{FF2B5EF4-FFF2-40B4-BE49-F238E27FC236}">
                <a16:creationId xmlns:a16="http://schemas.microsoft.com/office/drawing/2014/main" id="{61C83698-EFE3-979B-CADC-49B217B17D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91556" y="4463733"/>
            <a:ext cx="457200" cy="457200"/>
          </a:xfrm>
          <a:prstGeom prst="rect">
            <a:avLst/>
          </a:prstGeom>
        </p:spPr>
      </p:pic>
      <p:pic>
        <p:nvPicPr>
          <p:cNvPr id="9" name="Graphic 8" descr="Lightbulb and pencil">
            <a:hlinkClick r:id="rId11"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22616" y="2863533"/>
            <a:ext cx="914400" cy="914400"/>
          </a:xfrm>
          <a:prstGeom prst="rect">
            <a:avLst/>
          </a:prstGeom>
        </p:spPr>
      </p:pic>
      <p:pic>
        <p:nvPicPr>
          <p:cNvPr id="3" name="Graphic 2" descr="Checklist RTL">
            <a:extLst>
              <a:ext uri="{FF2B5EF4-FFF2-40B4-BE49-F238E27FC236}">
                <a16:creationId xmlns:a16="http://schemas.microsoft.com/office/drawing/2014/main" id="{4FD03BFA-58C6-48BB-D33B-72E6CE7FD6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554905" y="1102560"/>
            <a:ext cx="457200" cy="457200"/>
          </a:xfrm>
          <a:prstGeom prst="rect">
            <a:avLst/>
          </a:prstGeom>
        </p:spPr>
      </p:pic>
      <p:sp>
        <p:nvSpPr>
          <p:cNvPr id="5" name="TextBox 4">
            <a:extLst>
              <a:ext uri="{FF2B5EF4-FFF2-40B4-BE49-F238E27FC236}">
                <a16:creationId xmlns:a16="http://schemas.microsoft.com/office/drawing/2014/main" id="{A0C6AC5D-1B96-C327-9421-11705E1832FA}"/>
              </a:ext>
            </a:extLst>
          </p:cNvPr>
          <p:cNvSpPr txBox="1"/>
          <p:nvPr/>
        </p:nvSpPr>
        <p:spPr>
          <a:xfrm>
            <a:off x="450629" y="1488364"/>
            <a:ext cx="8517871" cy="1754326"/>
          </a:xfrm>
          <a:prstGeom prst="rect">
            <a:avLst/>
          </a:prstGeom>
          <a:noFill/>
        </p:spPr>
        <p:txBody>
          <a:bodyPr wrap="square" rtlCol="0">
            <a:spAutoFit/>
          </a:bodyPr>
          <a:lstStyle/>
          <a:p>
            <a:pPr algn="just"/>
            <a:r>
              <a:rPr lang="en-IN" dirty="0">
                <a:solidFill>
                  <a:schemeClr val="bg1"/>
                </a:solidFill>
              </a:rPr>
              <a:t>The solution contains a classification model that helps the user to understand whether a review is positive or negative. The user simply has to provide a review or a file or more than one review, the system will accurately give the output result as positive or negative review. This output then can be used to analyse the performance of the restaurant and used it to analyse the areas for improvement and what their customers expect from them.</a:t>
            </a:r>
          </a:p>
        </p:txBody>
      </p:sp>
      <p:grpSp>
        <p:nvGrpSpPr>
          <p:cNvPr id="26" name="Group 25">
            <a:extLst>
              <a:ext uri="{FF2B5EF4-FFF2-40B4-BE49-F238E27FC236}">
                <a16:creationId xmlns:a16="http://schemas.microsoft.com/office/drawing/2014/main" id="{B520D62D-38BF-0DEC-B964-9C891BB5DFA3}"/>
              </a:ext>
            </a:extLst>
          </p:cNvPr>
          <p:cNvGrpSpPr/>
          <p:nvPr/>
        </p:nvGrpSpPr>
        <p:grpSpPr>
          <a:xfrm>
            <a:off x="615259" y="4023030"/>
            <a:ext cx="1554481" cy="1395167"/>
            <a:chOff x="4723706" y="3956428"/>
            <a:chExt cx="1554481" cy="1395167"/>
          </a:xfrm>
        </p:grpSpPr>
        <p:sp>
          <p:nvSpPr>
            <p:cNvPr id="25" name="Rectangle: Rounded Corners 24">
              <a:extLst>
                <a:ext uri="{FF2B5EF4-FFF2-40B4-BE49-F238E27FC236}">
                  <a16:creationId xmlns:a16="http://schemas.microsoft.com/office/drawing/2014/main" id="{F76F334A-52CC-92C8-3D06-B74D97432BA3}"/>
                </a:ext>
              </a:extLst>
            </p:cNvPr>
            <p:cNvSpPr/>
            <p:nvPr/>
          </p:nvSpPr>
          <p:spPr>
            <a:xfrm>
              <a:off x="4723706" y="3956428"/>
              <a:ext cx="1554481" cy="13951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IN" dirty="0"/>
                <a:t>Review</a:t>
              </a:r>
            </a:p>
          </p:txBody>
        </p:sp>
        <p:pic>
          <p:nvPicPr>
            <p:cNvPr id="14" name="Graphic 13" descr="Customer review RTL">
              <a:extLst>
                <a:ext uri="{FF2B5EF4-FFF2-40B4-BE49-F238E27FC236}">
                  <a16:creationId xmlns:a16="http://schemas.microsoft.com/office/drawing/2014/main" id="{B810DEEF-C7E5-44D1-269F-F500FAA7FE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92442" y="4189413"/>
              <a:ext cx="548640" cy="548640"/>
            </a:xfrm>
            <a:prstGeom prst="rect">
              <a:avLst/>
            </a:prstGeom>
          </p:spPr>
        </p:pic>
      </p:grpSp>
      <p:sp>
        <p:nvSpPr>
          <p:cNvPr id="19" name="Rectangle: Rounded Corners 18">
            <a:extLst>
              <a:ext uri="{FF2B5EF4-FFF2-40B4-BE49-F238E27FC236}">
                <a16:creationId xmlns:a16="http://schemas.microsoft.com/office/drawing/2014/main" id="{B8130953-03FA-242F-1AC9-66A4EFB05D0C}"/>
              </a:ext>
            </a:extLst>
          </p:cNvPr>
          <p:cNvSpPr/>
          <p:nvPr/>
        </p:nvSpPr>
        <p:spPr>
          <a:xfrm>
            <a:off x="3487642" y="4023029"/>
            <a:ext cx="1554481" cy="13951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IN" dirty="0"/>
              <a:t>Model</a:t>
            </a:r>
          </a:p>
        </p:txBody>
      </p:sp>
      <p:pic>
        <p:nvPicPr>
          <p:cNvPr id="24" name="Graphic 23" descr="Single gear">
            <a:extLst>
              <a:ext uri="{FF2B5EF4-FFF2-40B4-BE49-F238E27FC236}">
                <a16:creationId xmlns:a16="http://schemas.microsoft.com/office/drawing/2014/main" id="{C9ABBE41-C6F9-4745-141D-6E0DD93259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010231" y="4295354"/>
            <a:ext cx="509301" cy="509301"/>
          </a:xfrm>
          <a:prstGeom prst="rect">
            <a:avLst/>
          </a:prstGeom>
        </p:spPr>
      </p:pic>
      <p:sp>
        <p:nvSpPr>
          <p:cNvPr id="27" name="Rectangle: Rounded Corners 26">
            <a:extLst>
              <a:ext uri="{FF2B5EF4-FFF2-40B4-BE49-F238E27FC236}">
                <a16:creationId xmlns:a16="http://schemas.microsoft.com/office/drawing/2014/main" id="{3ADFA84A-B57B-AC17-7C3E-F190DC7CAF35}"/>
              </a:ext>
            </a:extLst>
          </p:cNvPr>
          <p:cNvSpPr/>
          <p:nvPr/>
        </p:nvSpPr>
        <p:spPr>
          <a:xfrm>
            <a:off x="6666244" y="3486645"/>
            <a:ext cx="1173049" cy="1098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IN" dirty="0"/>
              <a:t>Positive</a:t>
            </a:r>
          </a:p>
        </p:txBody>
      </p:sp>
      <p:sp>
        <p:nvSpPr>
          <p:cNvPr id="29" name="Rectangle: Rounded Corners 28">
            <a:extLst>
              <a:ext uri="{FF2B5EF4-FFF2-40B4-BE49-F238E27FC236}">
                <a16:creationId xmlns:a16="http://schemas.microsoft.com/office/drawing/2014/main" id="{54527303-11CE-3583-9A43-7F7159AFB178}"/>
              </a:ext>
            </a:extLst>
          </p:cNvPr>
          <p:cNvSpPr/>
          <p:nvPr/>
        </p:nvSpPr>
        <p:spPr>
          <a:xfrm>
            <a:off x="6666244" y="5418197"/>
            <a:ext cx="1173049" cy="1098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IN" dirty="0"/>
              <a:t>Negative</a:t>
            </a:r>
          </a:p>
        </p:txBody>
      </p:sp>
      <p:pic>
        <p:nvPicPr>
          <p:cNvPr id="31" name="Graphic 30" descr="Smiling face with solid fill">
            <a:extLst>
              <a:ext uri="{FF2B5EF4-FFF2-40B4-BE49-F238E27FC236}">
                <a16:creationId xmlns:a16="http://schemas.microsoft.com/office/drawing/2014/main" id="{5B1BCE04-C5A2-CE38-7998-2DDD01C95A5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965799" y="3610607"/>
            <a:ext cx="548640" cy="548640"/>
          </a:xfrm>
          <a:prstGeom prst="rect">
            <a:avLst/>
          </a:prstGeom>
        </p:spPr>
      </p:pic>
      <p:pic>
        <p:nvPicPr>
          <p:cNvPr id="33" name="Graphic 32" descr="Sad face with solid fill">
            <a:extLst>
              <a:ext uri="{FF2B5EF4-FFF2-40B4-BE49-F238E27FC236}">
                <a16:creationId xmlns:a16="http://schemas.microsoft.com/office/drawing/2014/main" id="{3F6BECEE-A9BE-2FBB-B876-3C288EA22BD5}"/>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978448" y="5565890"/>
            <a:ext cx="548640" cy="548640"/>
          </a:xfrm>
          <a:prstGeom prst="rect">
            <a:avLst/>
          </a:prstGeom>
        </p:spPr>
      </p:pic>
      <p:cxnSp>
        <p:nvCxnSpPr>
          <p:cNvPr id="35" name="Straight Arrow Connector 34">
            <a:extLst>
              <a:ext uri="{FF2B5EF4-FFF2-40B4-BE49-F238E27FC236}">
                <a16:creationId xmlns:a16="http://schemas.microsoft.com/office/drawing/2014/main" id="{ED45D972-D42D-470B-1605-79F53D8E243E}"/>
              </a:ext>
            </a:extLst>
          </p:cNvPr>
          <p:cNvCxnSpPr>
            <a:cxnSpLocks/>
            <a:stCxn id="25" idx="3"/>
            <a:endCxn id="19" idx="1"/>
          </p:cNvCxnSpPr>
          <p:nvPr/>
        </p:nvCxnSpPr>
        <p:spPr>
          <a:xfrm flipV="1">
            <a:off x="2169740" y="4720613"/>
            <a:ext cx="131790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E29BAC1-964A-FCD9-F67E-4161CFAB529A}"/>
              </a:ext>
            </a:extLst>
          </p:cNvPr>
          <p:cNvCxnSpPr>
            <a:cxnSpLocks/>
            <a:stCxn id="19" idx="3"/>
            <a:endCxn id="27" idx="1"/>
          </p:cNvCxnSpPr>
          <p:nvPr/>
        </p:nvCxnSpPr>
        <p:spPr>
          <a:xfrm flipV="1">
            <a:off x="5042123" y="4035757"/>
            <a:ext cx="1624121" cy="684856"/>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45C0529-1845-40C1-7E77-5414BFE4BD80}"/>
              </a:ext>
            </a:extLst>
          </p:cNvPr>
          <p:cNvCxnSpPr>
            <a:cxnSpLocks/>
            <a:stCxn id="19" idx="3"/>
            <a:endCxn id="29" idx="1"/>
          </p:cNvCxnSpPr>
          <p:nvPr/>
        </p:nvCxnSpPr>
        <p:spPr>
          <a:xfrm>
            <a:off x="5042123" y="4720613"/>
            <a:ext cx="1624121" cy="1246696"/>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4" name="Graphic 43" descr="Decision chart">
            <a:hlinkClick r:id="rId24" action="ppaction://hlinksldjump"/>
            <a:extLst>
              <a:ext uri="{FF2B5EF4-FFF2-40B4-BE49-F238E27FC236}">
                <a16:creationId xmlns:a16="http://schemas.microsoft.com/office/drawing/2014/main" id="{6CE73007-4912-1667-A8EA-8628E3E6F72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1480245" y="5189596"/>
            <a:ext cx="457200" cy="457200"/>
          </a:xfrm>
          <a:prstGeom prst="rect">
            <a:avLst/>
          </a:prstGeom>
        </p:spPr>
      </p:pic>
      <p:pic>
        <p:nvPicPr>
          <p:cNvPr id="8" name="Graphic 7" descr="Bar chart">
            <a:extLst>
              <a:ext uri="{FF2B5EF4-FFF2-40B4-BE49-F238E27FC236}">
                <a16:creationId xmlns:a16="http://schemas.microsoft.com/office/drawing/2014/main" id="{D8037C7D-AA84-5571-F1B7-1B9BA0DE739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2554905" y="5221952"/>
            <a:ext cx="457200" cy="457200"/>
          </a:xfrm>
          <a:prstGeom prst="rect">
            <a:avLst/>
          </a:prstGeom>
        </p:spPr>
      </p:pic>
    </p:spTree>
    <p:extLst>
      <p:ext uri="{BB962C8B-B14F-4D97-AF65-F5344CB8AC3E}">
        <p14:creationId xmlns:p14="http://schemas.microsoft.com/office/powerpoint/2010/main" val="82096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4805" y="1064782"/>
            <a:ext cx="8873893" cy="627023"/>
          </a:xfrm>
        </p:spPr>
        <p:txBody>
          <a:bodyPr anchor="ctr"/>
          <a:lstStyle/>
          <a:p>
            <a:r>
              <a:rPr lang="en-US" dirty="0">
                <a:solidFill>
                  <a:schemeClr val="bg1"/>
                </a:solidFill>
              </a:rPr>
              <a:t>Wow in system</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Target Audience">
            <a:hlinkClick r:id="rId2"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80245" y="1067916"/>
            <a:ext cx="457200" cy="457200"/>
          </a:xfrm>
          <a:prstGeom prst="rect">
            <a:avLst/>
          </a:prstGeom>
        </p:spPr>
      </p:pic>
      <p:pic>
        <p:nvPicPr>
          <p:cNvPr id="4" name="Graphic 3" descr="Gears">
            <a:hlinkClick r:id="rId5" action="ppaction://hlinksldjump"/>
            <a:extLst>
              <a:ext uri="{FF2B5EF4-FFF2-40B4-BE49-F238E27FC236}">
                <a16:creationId xmlns:a16="http://schemas.microsoft.com/office/drawing/2014/main" id="{61C83698-EFE3-979B-CADC-49B217B17D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51476" y="2863533"/>
            <a:ext cx="914400" cy="914400"/>
          </a:xfrm>
          <a:prstGeom prst="rect">
            <a:avLst/>
          </a:prstGeom>
        </p:spPr>
      </p:pic>
      <p:pic>
        <p:nvPicPr>
          <p:cNvPr id="9" name="Graphic 8" descr="Lightbulb and pencil">
            <a:hlinkClick r:id="rId8"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28716" y="1779637"/>
            <a:ext cx="457200" cy="457200"/>
          </a:xfrm>
          <a:prstGeom prst="rect">
            <a:avLst/>
          </a:prstGeom>
        </p:spPr>
      </p:pic>
      <p:pic>
        <p:nvPicPr>
          <p:cNvPr id="3" name="Graphic 2" descr="Eye">
            <a:extLst>
              <a:ext uri="{FF2B5EF4-FFF2-40B4-BE49-F238E27FC236}">
                <a16:creationId xmlns:a16="http://schemas.microsoft.com/office/drawing/2014/main" id="{5755254F-347F-7714-C92D-69DD2426FD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681942" y="1149694"/>
            <a:ext cx="457200" cy="457200"/>
          </a:xfrm>
          <a:prstGeom prst="rect">
            <a:avLst/>
          </a:prstGeom>
        </p:spPr>
      </p:pic>
      <p:sp>
        <p:nvSpPr>
          <p:cNvPr id="5" name="TextBox 4">
            <a:extLst>
              <a:ext uri="{FF2B5EF4-FFF2-40B4-BE49-F238E27FC236}">
                <a16:creationId xmlns:a16="http://schemas.microsoft.com/office/drawing/2014/main" id="{D5394737-68CC-6080-8CCD-08BEE073A882}"/>
              </a:ext>
            </a:extLst>
          </p:cNvPr>
          <p:cNvSpPr txBox="1"/>
          <p:nvPr/>
        </p:nvSpPr>
        <p:spPr>
          <a:xfrm>
            <a:off x="584805" y="2236837"/>
            <a:ext cx="4702875" cy="2677656"/>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bg1"/>
                </a:solidFill>
              </a:rPr>
              <a:t>Accurate results</a:t>
            </a:r>
          </a:p>
          <a:p>
            <a:pPr marL="285750" indent="-285750">
              <a:buFont typeface="Arial" panose="020B0604020202020204" pitchFamily="34" charset="0"/>
              <a:buChar char="•"/>
            </a:pPr>
            <a:r>
              <a:rPr lang="en-IN" sz="2800" dirty="0">
                <a:solidFill>
                  <a:schemeClr val="bg1"/>
                </a:solidFill>
              </a:rPr>
              <a:t>Accurate classification</a:t>
            </a:r>
          </a:p>
          <a:p>
            <a:pPr marL="285750" indent="-285750">
              <a:buFont typeface="Arial" panose="020B0604020202020204" pitchFamily="34" charset="0"/>
              <a:buChar char="•"/>
            </a:pPr>
            <a:r>
              <a:rPr lang="en-IN" sz="2800" dirty="0">
                <a:solidFill>
                  <a:schemeClr val="bg1"/>
                </a:solidFill>
              </a:rPr>
              <a:t>Higher accuracy</a:t>
            </a:r>
          </a:p>
          <a:p>
            <a:pPr marL="285750" indent="-285750">
              <a:buFont typeface="Arial" panose="020B0604020202020204" pitchFamily="34" charset="0"/>
              <a:buChar char="•"/>
            </a:pPr>
            <a:r>
              <a:rPr lang="en-IN" sz="2800" dirty="0">
                <a:solidFill>
                  <a:schemeClr val="bg1"/>
                </a:solidFill>
              </a:rPr>
              <a:t>Flexible</a:t>
            </a:r>
          </a:p>
          <a:p>
            <a:pPr marL="285750" indent="-285750">
              <a:buFont typeface="Arial" panose="020B0604020202020204" pitchFamily="34" charset="0"/>
              <a:buChar char="•"/>
            </a:pPr>
            <a:r>
              <a:rPr lang="en-IN" sz="2800" dirty="0">
                <a:solidFill>
                  <a:schemeClr val="bg1"/>
                </a:solidFill>
              </a:rPr>
              <a:t>Scalable</a:t>
            </a:r>
          </a:p>
          <a:p>
            <a:pPr marL="285750" indent="-285750">
              <a:buFont typeface="Arial" panose="020B0604020202020204" pitchFamily="34" charset="0"/>
              <a:buChar char="•"/>
            </a:pPr>
            <a:endParaRPr lang="en-IN" sz="2800" dirty="0">
              <a:solidFill>
                <a:schemeClr val="bg1"/>
              </a:solidFill>
            </a:endParaRPr>
          </a:p>
        </p:txBody>
      </p:sp>
      <p:pic>
        <p:nvPicPr>
          <p:cNvPr id="8" name="Graphic 7" descr="Decision chart">
            <a:hlinkClick r:id="rId13" action="ppaction://hlinksldjump"/>
            <a:extLst>
              <a:ext uri="{FF2B5EF4-FFF2-40B4-BE49-F238E27FC236}">
                <a16:creationId xmlns:a16="http://schemas.microsoft.com/office/drawing/2014/main" id="{BB83E60A-B7FC-5A84-D711-C560E8FF44E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428716" y="4609306"/>
            <a:ext cx="457200" cy="457200"/>
          </a:xfrm>
          <a:prstGeom prst="rect">
            <a:avLst/>
          </a:prstGeom>
        </p:spPr>
      </p:pic>
      <p:pic>
        <p:nvPicPr>
          <p:cNvPr id="11" name="Graphic 10" descr="Bullseye">
            <a:extLst>
              <a:ext uri="{FF2B5EF4-FFF2-40B4-BE49-F238E27FC236}">
                <a16:creationId xmlns:a16="http://schemas.microsoft.com/office/drawing/2014/main" id="{310BF6C9-E1A5-72C9-9538-39DBBD18ED6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2681942" y="5330457"/>
            <a:ext cx="457200" cy="457200"/>
          </a:xfrm>
          <a:prstGeom prst="rect">
            <a:avLst/>
          </a:prstGeom>
        </p:spPr>
      </p:pic>
      <p:pic>
        <p:nvPicPr>
          <p:cNvPr id="10" name="Graphic 9" descr="Bar chart">
            <a:hlinkClick r:id="rId18" action="ppaction://hlinksldjump"/>
            <a:extLst>
              <a:ext uri="{FF2B5EF4-FFF2-40B4-BE49-F238E27FC236}">
                <a16:creationId xmlns:a16="http://schemas.microsoft.com/office/drawing/2014/main" id="{F12DAB71-8F95-D661-D0C6-A4A6C79BB2F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480245" y="5240499"/>
            <a:ext cx="457200" cy="457200"/>
          </a:xfrm>
          <a:prstGeom prst="rect">
            <a:avLst/>
          </a:prstGeom>
        </p:spPr>
      </p:pic>
    </p:spTree>
    <p:extLst>
      <p:ext uri="{BB962C8B-B14F-4D97-AF65-F5344CB8AC3E}">
        <p14:creationId xmlns:p14="http://schemas.microsoft.com/office/powerpoint/2010/main" val="2598615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57543" y="742692"/>
            <a:ext cx="8873893" cy="627023"/>
          </a:xfrm>
        </p:spPr>
        <p:txBody>
          <a:bodyPr anchor="ctr"/>
          <a:lstStyle/>
          <a:p>
            <a:r>
              <a:rPr lang="en-US" dirty="0">
                <a:solidFill>
                  <a:schemeClr val="bg1"/>
                </a:solidFill>
              </a:rPr>
              <a:t>Modelling</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descr="Gears">
            <a:extLst>
              <a:ext uri="{FF2B5EF4-FFF2-40B4-BE49-F238E27FC236}">
                <a16:creationId xmlns:a16="http://schemas.microsoft.com/office/drawing/2014/main" id="{61C83698-EFE3-979B-CADC-49B217B17D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5844" y="1606894"/>
            <a:ext cx="457200" cy="457200"/>
          </a:xfrm>
          <a:prstGeom prst="rect">
            <a:avLst/>
          </a:prstGeom>
        </p:spPr>
      </p:pic>
      <p:pic>
        <p:nvPicPr>
          <p:cNvPr id="9" name="Graphic 8" descr="Lightbulb and pencil">
            <a:extLst>
              <a:ext uri="{FF2B5EF4-FFF2-40B4-BE49-F238E27FC236}">
                <a16:creationId xmlns:a16="http://schemas.microsoft.com/office/drawing/2014/main" id="{FAC8AC52-4715-9F84-2BD9-CCF592078B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70679" y="1067916"/>
            <a:ext cx="457200" cy="457200"/>
          </a:xfrm>
          <a:prstGeom prst="rect">
            <a:avLst/>
          </a:prstGeom>
        </p:spPr>
      </p:pic>
      <p:pic>
        <p:nvPicPr>
          <p:cNvPr id="3" name="Graphic 2" descr="Eye">
            <a:extLst>
              <a:ext uri="{FF2B5EF4-FFF2-40B4-BE49-F238E27FC236}">
                <a16:creationId xmlns:a16="http://schemas.microsoft.com/office/drawing/2014/main" id="{5755254F-347F-7714-C92D-69DD2426FD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681942" y="1149694"/>
            <a:ext cx="457200" cy="457200"/>
          </a:xfrm>
          <a:prstGeom prst="rect">
            <a:avLst/>
          </a:prstGeom>
        </p:spPr>
      </p:pic>
      <p:sp>
        <p:nvSpPr>
          <p:cNvPr id="8" name="TextBox 7">
            <a:extLst>
              <a:ext uri="{FF2B5EF4-FFF2-40B4-BE49-F238E27FC236}">
                <a16:creationId xmlns:a16="http://schemas.microsoft.com/office/drawing/2014/main" id="{714D596A-4328-832F-7FA3-046FB564ECB7}"/>
              </a:ext>
            </a:extLst>
          </p:cNvPr>
          <p:cNvSpPr txBox="1"/>
          <p:nvPr/>
        </p:nvSpPr>
        <p:spPr>
          <a:xfrm>
            <a:off x="461118" y="1461154"/>
            <a:ext cx="8013579" cy="2031325"/>
          </a:xfrm>
          <a:prstGeom prst="rect">
            <a:avLst/>
          </a:prstGeom>
          <a:noFill/>
        </p:spPr>
        <p:txBody>
          <a:bodyPr wrap="square" rtlCol="0">
            <a:spAutoFit/>
          </a:bodyPr>
          <a:lstStyle/>
          <a:p>
            <a:r>
              <a:rPr lang="en-IN" dirty="0">
                <a:solidFill>
                  <a:schemeClr val="bg1"/>
                </a:solidFill>
              </a:rPr>
              <a:t>The algorithm was developed in four stages</a:t>
            </a:r>
          </a:p>
          <a:p>
            <a:endParaRPr lang="en-IN" dirty="0">
              <a:solidFill>
                <a:schemeClr val="bg1"/>
              </a:solidFill>
            </a:endParaRPr>
          </a:p>
          <a:p>
            <a:pPr marL="342900" indent="-342900" algn="just">
              <a:buFont typeface="+mj-lt"/>
              <a:buAutoNum type="arabicPeriod"/>
            </a:pPr>
            <a:r>
              <a:rPr lang="en-IN" dirty="0">
                <a:solidFill>
                  <a:schemeClr val="bg1"/>
                </a:solidFill>
              </a:rPr>
              <a:t>Data Cleaning : Before using data for model training its essential to clean the data. Cleaning data involves steps like making data into correct format for used for training, removing blanks, and removing unwanted data. In this case we have stopwords (the words that doesn’t contribute in meaning of sentence) so we will remove them first before training the model.</a:t>
            </a:r>
          </a:p>
        </p:txBody>
      </p:sp>
      <p:pic>
        <p:nvPicPr>
          <p:cNvPr id="10" name="Picture 9">
            <a:extLst>
              <a:ext uri="{FF2B5EF4-FFF2-40B4-BE49-F238E27FC236}">
                <a16:creationId xmlns:a16="http://schemas.microsoft.com/office/drawing/2014/main" id="{FB7F901E-5254-52C7-2508-1D83D1FED93B}"/>
              </a:ext>
            </a:extLst>
          </p:cNvPr>
          <p:cNvPicPr>
            <a:picLocks noChangeAspect="1"/>
          </p:cNvPicPr>
          <p:nvPr/>
        </p:nvPicPr>
        <p:blipFill rotWithShape="1">
          <a:blip r:embed="rId8"/>
          <a:srcRect r="34012"/>
          <a:stretch/>
        </p:blipFill>
        <p:spPr>
          <a:xfrm>
            <a:off x="887700" y="3782291"/>
            <a:ext cx="7586997" cy="2505075"/>
          </a:xfrm>
          <a:prstGeom prst="rect">
            <a:avLst/>
          </a:prstGeom>
        </p:spPr>
      </p:pic>
      <p:pic>
        <p:nvPicPr>
          <p:cNvPr id="12" name="Graphic 11" descr="Decision chart">
            <a:extLst>
              <a:ext uri="{FF2B5EF4-FFF2-40B4-BE49-F238E27FC236}">
                <a16:creationId xmlns:a16="http://schemas.microsoft.com/office/drawing/2014/main" id="{46EF5D5B-992E-4176-7638-44BF4B23160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26809" y="2834662"/>
            <a:ext cx="914400" cy="914400"/>
          </a:xfrm>
          <a:prstGeom prst="rect">
            <a:avLst/>
          </a:prstGeom>
        </p:spPr>
      </p:pic>
      <p:pic>
        <p:nvPicPr>
          <p:cNvPr id="13" name="Graphic 12" descr="Bullseye">
            <a:extLst>
              <a:ext uri="{FF2B5EF4-FFF2-40B4-BE49-F238E27FC236}">
                <a16:creationId xmlns:a16="http://schemas.microsoft.com/office/drawing/2014/main" id="{3153B660-EADB-021E-D4F4-925DA29EB9C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570679" y="5255485"/>
            <a:ext cx="457200" cy="457200"/>
          </a:xfrm>
          <a:prstGeom prst="rect">
            <a:avLst/>
          </a:prstGeom>
        </p:spPr>
      </p:pic>
      <p:pic>
        <p:nvPicPr>
          <p:cNvPr id="5" name="Graphic 4" descr="Bar chart">
            <a:extLst>
              <a:ext uri="{FF2B5EF4-FFF2-40B4-BE49-F238E27FC236}">
                <a16:creationId xmlns:a16="http://schemas.microsoft.com/office/drawing/2014/main" id="{BD48640A-B2B5-8D4A-6C9B-7516303EA51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428716" y="4609306"/>
            <a:ext cx="457200" cy="457200"/>
          </a:xfrm>
          <a:prstGeom prst="rect">
            <a:avLst/>
          </a:prstGeom>
        </p:spPr>
      </p:pic>
    </p:spTree>
    <p:extLst>
      <p:ext uri="{BB962C8B-B14F-4D97-AF65-F5344CB8AC3E}">
        <p14:creationId xmlns:p14="http://schemas.microsoft.com/office/powerpoint/2010/main" val="2129722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1118" y="669303"/>
            <a:ext cx="11029616" cy="655056"/>
          </a:xfrm>
        </p:spPr>
        <p:txBody>
          <a:bodyPr anchor="ctr"/>
          <a:lstStyle/>
          <a:p>
            <a:r>
              <a:rPr lang="en-GB" dirty="0">
                <a:solidFill>
                  <a:schemeClr val="bg1"/>
                </a:solidFill>
              </a:rPr>
              <a:t>MODELLING</a:t>
            </a:r>
            <a:endParaRPr lang="en-US" dirty="0">
              <a:solidFill>
                <a:schemeClr val="bg1"/>
              </a:solidFill>
            </a:endParaRPr>
          </a:p>
        </p:txBody>
      </p:sp>
      <p:sp>
        <p:nvSpPr>
          <p:cNvPr id="4" name="Freeform: Shape 3">
            <a:extLst>
              <a:ext uri="{FF2B5EF4-FFF2-40B4-BE49-F238E27FC236}">
                <a16:creationId xmlns:a16="http://schemas.microsoft.com/office/drawing/2014/main" id="{FF8F61B9-2842-F308-D0B2-5C0C86A56140}"/>
              </a:ext>
            </a:extLst>
          </p:cNvPr>
          <p:cNvSpPr/>
          <p:nvPr/>
        </p:nvSpPr>
        <p:spPr>
          <a:xfrm>
            <a:off x="12319734"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aphicFrame>
        <p:nvGraphicFramePr>
          <p:cNvPr id="5" name="Diagram 4">
            <a:extLst>
              <a:ext uri="{FF2B5EF4-FFF2-40B4-BE49-F238E27FC236}">
                <a16:creationId xmlns:a16="http://schemas.microsoft.com/office/drawing/2014/main" id="{C1340DFD-1BEF-F8FB-8512-AD1FADE18895}"/>
              </a:ext>
            </a:extLst>
          </p:cNvPr>
          <p:cNvGraphicFramePr/>
          <p:nvPr>
            <p:extLst>
              <p:ext uri="{D42A27DB-BD31-4B8C-83A1-F6EECF244321}">
                <p14:modId xmlns:p14="http://schemas.microsoft.com/office/powerpoint/2010/main" val="4130737321"/>
              </p:ext>
            </p:extLst>
          </p:nvPr>
        </p:nvGraphicFramePr>
        <p:xfrm>
          <a:off x="1327012" y="1607163"/>
          <a:ext cx="953797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081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744</TotalTime>
  <Words>1065</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Aptos</vt:lpstr>
      <vt:lpstr>Arial</vt:lpstr>
      <vt:lpstr>Arial Black</vt:lpstr>
      <vt:lpstr>Bahnschrift SemiBold</vt:lpstr>
      <vt:lpstr>Calibri</vt:lpstr>
      <vt:lpstr>Franklin Gothic Book</vt:lpstr>
      <vt:lpstr>Franklin Gothic Demi</vt:lpstr>
      <vt:lpstr>Google Sans</vt:lpstr>
      <vt:lpstr>Wingdings 2</vt:lpstr>
      <vt:lpstr>DividendVTI</vt:lpstr>
      <vt:lpstr>Student Details</vt:lpstr>
      <vt:lpstr>sentiment analysis of Restaurant reviews </vt:lpstr>
      <vt:lpstr>AGENDA</vt:lpstr>
      <vt:lpstr>Project Overview</vt:lpstr>
      <vt:lpstr>users</vt:lpstr>
      <vt:lpstr>Solution</vt:lpstr>
      <vt:lpstr>Wow in system</vt:lpstr>
      <vt:lpstr>Modelling</vt:lpstr>
      <vt:lpstr>MODELLING</vt:lpstr>
      <vt:lpstr>MODELLING</vt:lpstr>
      <vt:lpstr>MODELLING</vt:lpstr>
      <vt:lpstr>MODELLING</vt:lpstr>
      <vt:lpstr>Model Performance</vt:lpstr>
      <vt:lpstr>Results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20881A1246</cp:lastModifiedBy>
  <cp:revision>18</cp:revision>
  <dcterms:created xsi:type="dcterms:W3CDTF">2021-05-26T16:50:10Z</dcterms:created>
  <dcterms:modified xsi:type="dcterms:W3CDTF">2023-09-25T09:55:54Z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